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_rels/item3.xml.rels" ContentType="application/vnd.openxmlformats-package.relationships+xml"/>
  <Override PartName="/customXml/_rels/item1.xml.rels" ContentType="application/vnd.openxmlformats-package.relationships+xml"/>
  <Override PartName="/customXml/_rels/item2.xml.rels" ContentType="application/vnd.openxmlformats-package.relationships+xml"/>
  <Override PartName="/customXml/itemProps1.xml" ContentType="application/vnd.openxmlformats-officedocument.customXmlProperties+xml"/>
  <Override PartName="/customXml/itemProps3.xml" ContentType="application/vnd.openxmlformats-officedocument.customXmlProperties+xml"/>
  <Override PartName="/customXml/item2.xml" ContentType="application/xml"/>
  <Override PartName="/customXml/itemProps2.xml" ContentType="application/vnd.openxmlformats-officedocument.customXmlProperties+xml"/>
  <Override PartName="/customXml/item1.xml" ContentType="application/xml"/>
  <Override PartName="/customXml/item3.xml" ContentType="application/xml"/>
  <Override PartName="/_rels/.rels" ContentType="application/vnd.openxmlformats-package.relationships+xml"/>
  <Override PartName="/ppt/presentation.xml" ContentType="application/vnd.openxmlformats-officedocument.presentationml.presentation.main+xml"/>
  <Override PartName="/ppt/slideMasters/_rels/slideMaster11.xml.rels" ContentType="application/vnd.openxmlformats-package.relationships+xml"/>
  <Override PartName="/ppt/slideMasters/_rels/slideMaster10.xml.rels" ContentType="application/vnd.openxmlformats-package.relationships+xml"/>
  <Override PartName="/ppt/slideMasters/_rels/slideMaster15.xml.rels" ContentType="application/vnd.openxmlformats-package.relationships+xml"/>
  <Override PartName="/ppt/slideMasters/_rels/slideMaster14.xml.rels" ContentType="application/vnd.openxmlformats-package.relationships+xml"/>
  <Override PartName="/ppt/slideMasters/_rels/slideMaster8.xml.rels" ContentType="application/vnd.openxmlformats-package.relationships+xml"/>
  <Override PartName="/ppt/slideMasters/_rels/slideMaster1.xml.rels" ContentType="application/vnd.openxmlformats-package.relationships+xml"/>
  <Override PartName="/ppt/slideMasters/_rels/slideMaster9.xml.rels" ContentType="application/vnd.openxmlformats-package.relationships+xml"/>
  <Override PartName="/ppt/slideMasters/_rels/slideMaster2.xml.rels" ContentType="application/vnd.openxmlformats-package.relationships+xml"/>
  <Override PartName="/ppt/slideMasters/_rels/slideMaster7.xml.rels" ContentType="application/vnd.openxmlformats-package.relationships+xml"/>
  <Override PartName="/ppt/slideMasters/_rels/slideMaster6.xml.rels" ContentType="application/vnd.openxmlformats-package.relationships+xml"/>
  <Override PartName="/ppt/slideMasters/_rels/slideMaster5.xml.rels" ContentType="application/vnd.openxmlformats-package.relationships+xml"/>
  <Override PartName="/ppt/slideMasters/_rels/slideMaster4.xml.rels" ContentType="application/vnd.openxmlformats-package.relationships+xml"/>
  <Override PartName="/ppt/slideMasters/_rels/slideMaster3.xml.rels" ContentType="application/vnd.openxmlformats-package.relationships+xml"/>
  <Override PartName="/ppt/slideMasters/_rels/slideMaster13.xml.rels" ContentType="application/vnd.openxmlformats-package.relationships+xml"/>
  <Override PartName="/ppt/slideMasters/_rels/slideMaster12.xml.rels" ContentType="application/vnd.openxmlformats-package.relationships+xml"/>
  <Override PartName="/ppt/slideMasters/slideMaster1.xml" ContentType="application/vnd.openxmlformats-officedocument.presentationml.slideMaster+xml"/>
  <Override PartName="/ppt/slideMasters/slideMaster12.xml" ContentType="application/vnd.openxmlformats-officedocument.presentationml.slideMaster+xml"/>
  <Override PartName="/ppt/slideMasters/slideMaster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15.xml" ContentType="application/vnd.openxmlformats-officedocument.presentationml.slideMaster+xml"/>
  <Override PartName="/ppt/slideMasters/slideMaster5.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theme/theme1.xml" ContentType="application/vnd.openxmlformats-officedocument.theme+xml"/>
  <Override PartName="/ppt/theme/theme4.xml" ContentType="application/vnd.openxmlformats-officedocument.theme+xml"/>
  <Override PartName="/ppt/theme/theme12.xml" ContentType="application/vnd.openxmlformats-officedocument.theme+xml"/>
  <Override PartName="/ppt/theme/theme14.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15.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theme/theme2.xml" ContentType="application/vnd.openxmlformats-officedocument.theme+xml"/>
  <Override PartName="/ppt/theme/theme10.xml" ContentType="application/vnd.openxmlformats-officedocument.theme+xml"/>
  <Override PartName="/ppt/theme/theme5.xml" ContentType="application/vnd.openxmlformats-officedocument.theme+xml"/>
  <Override PartName="/ppt/theme/theme13.xml" ContentType="application/vnd.openxmlformats-officedocument.theme+xml"/>
  <Override PartName="/ppt/theme/theme11.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media/image1.png" ContentType="image/png"/>
  <Override PartName="/ppt/media/image36.png" ContentType="image/png"/>
  <Override PartName="/ppt/media/image8.jpeg" ContentType="image/jpeg"/>
  <Override PartName="/ppt/media/image23.png" ContentType="image/png"/>
  <Override PartName="/ppt/media/image41.png" ContentType="image/png"/>
  <Override PartName="/ppt/media/image6.png" ContentType="image/png"/>
  <Override PartName="/ppt/media/image56.png" ContentType="image/png"/>
  <Override PartName="/ppt/media/image4.jpeg" ContentType="image/jpeg"/>
  <Override PartName="/ppt/media/image38.png" ContentType="image/png"/>
  <Override PartName="/ppt/media/image11.png" ContentType="image/png"/>
  <Override PartName="/ppt/media/image18.jpeg" ContentType="image/jpeg"/>
  <Override PartName="/ppt/media/image7.jpeg" ContentType="image/jpeg"/>
  <Override PartName="/ppt/media/image2.png" ContentType="image/png"/>
  <Override PartName="/ppt/media/image49.jpeg" ContentType="image/jpeg"/>
  <Override PartName="/ppt/media/image52.png" ContentType="image/png"/>
  <Override PartName="/ppt/media/image37.png" ContentType="image/png"/>
  <Override PartName="/ppt/media/image22.png" ContentType="image/png"/>
  <Override PartName="/ppt/media/image29.jpeg" ContentType="image/jpeg"/>
  <Override PartName="/ppt/media/image9.png" ContentType="image/png"/>
  <Override PartName="/ppt/media/image59.png" ContentType="image/png"/>
  <Override PartName="/ppt/media/image10.png" ContentType="image/png"/>
  <Override PartName="/ppt/media/image12.png" ContentType="image/png"/>
  <Override PartName="/ppt/media/image28.jpeg" ContentType="image/jpeg"/>
  <Override PartName="/ppt/media/image54.png" ContentType="image/png"/>
  <Override PartName="/ppt/media/image13.png" ContentType="image/png"/>
  <Override PartName="/ppt/media/image14.png" ContentType="image/png"/>
  <Override PartName="/ppt/media/image24.jpeg" ContentType="image/jpeg"/>
  <Override PartName="/ppt/media/image3.png" ContentType="image/png"/>
  <Override PartName="/ppt/media/image17.jpeg" ContentType="image/jpeg"/>
  <Override PartName="/ppt/media/image53.png" ContentType="image/png"/>
  <Override PartName="/ppt/media/image20.png" ContentType="image/png"/>
  <Override PartName="/ppt/media/image55.png" ContentType="image/png"/>
  <Override PartName="/ppt/media/image5.png" ContentType="image/png"/>
  <Override PartName="/ppt/media/image25.jpeg" ContentType="image/jpeg"/>
  <Override PartName="/ppt/media/image35.png" ContentType="image/png"/>
  <Override PartName="/ppt/media/image57.png" ContentType="image/png"/>
  <Override PartName="/ppt/media/image19.jpeg" ContentType="image/jpeg"/>
  <Override PartName="/ppt/media/image32.jpeg" ContentType="image/jpeg"/>
  <Override PartName="/ppt/media/image15.jpeg" ContentType="image/jpeg"/>
  <Override PartName="/ppt/media/image33.png" ContentType="image/png"/>
  <Override PartName="/ppt/media/image30.png" ContentType="image/png"/>
  <Override PartName="/ppt/media/image31.png" ContentType="image/png"/>
  <Override PartName="/ppt/media/image26.jpeg" ContentType="image/jpeg"/>
  <Override PartName="/ppt/media/image34.png" ContentType="image/png"/>
  <Override PartName="/ppt/media/image45.png" ContentType="image/png"/>
  <Override PartName="/ppt/media/image39.png" ContentType="image/png"/>
  <Override PartName="/ppt/media/image61.jpeg" ContentType="image/jpeg"/>
  <Override PartName="/ppt/media/image42.png" ContentType="image/png"/>
  <Override PartName="/ppt/media/image48.jpeg" ContentType="image/jpeg"/>
  <Override PartName="/ppt/media/image27.jpeg" ContentType="image/jpeg"/>
  <Override PartName="/ppt/media/image44.png" ContentType="image/png"/>
  <Override PartName="/ppt/media/image16.jpeg" ContentType="image/jpeg"/>
  <Override PartName="/ppt/media/image43.png" ContentType="image/png"/>
  <Override PartName="/ppt/media/image40.png" ContentType="image/png"/>
  <Override PartName="/ppt/media/image47.png" ContentType="image/png"/>
  <Override PartName="/ppt/media/image60.png" ContentType="image/png"/>
  <Override PartName="/ppt/media/image50.jpeg" ContentType="image/jpeg"/>
  <Override PartName="/ppt/media/image58.png" ContentType="image/png"/>
  <Override PartName="/ppt/media/image46.png" ContentType="image/png"/>
  <Override PartName="/ppt/media/image21.jpeg" ContentType="image/jpeg"/>
  <Override PartName="/ppt/media/image51.jpeg" ContentType="image/jpeg"/>
  <Override PartName="/ppt/presProps.xml" ContentType="application/vnd.openxmlformats-officedocument.presentationml.presProps+xml"/>
  <Override PartName="/ppt/slideLayouts/_rels/slideLayout179.xml.rels" ContentType="application/vnd.openxmlformats-package.relationships+xml"/>
  <Override PartName="/ppt/slideLayouts/_rels/slideLayout46.xml.rels" ContentType="application/vnd.openxmlformats-package.relationships+xml"/>
  <Override PartName="/ppt/slideLayouts/_rels/slideLayout171.xml.rels" ContentType="application/vnd.openxmlformats-package.relationships+xml"/>
  <Override PartName="/ppt/slideLayouts/_rels/slideLayout178.xml.rels" ContentType="application/vnd.openxmlformats-package.relationships+xml"/>
  <Override PartName="/ppt/slideLayouts/_rels/slideLayout176.xml.rels" ContentType="application/vnd.openxmlformats-package.relationships+xml"/>
  <Override PartName="/ppt/slideLayouts/_rels/slideLayout38.xml.rels" ContentType="application/vnd.openxmlformats-package.relationships+xml"/>
  <Override PartName="/ppt/slideLayouts/_rels/slideLayout175.xml.rels" ContentType="application/vnd.openxmlformats-package.relationships+xml"/>
  <Override PartName="/ppt/slideLayouts/_rels/slideLayout37.xml.rels" ContentType="application/vnd.openxmlformats-package.relationships+xml"/>
  <Override PartName="/ppt/slideLayouts/_rels/slideLayout162.xml.rels" ContentType="application/vnd.openxmlformats-package.relationships+xml"/>
  <Override PartName="/ppt/slideLayouts/_rels/slideLayout177.xml.rels" ContentType="application/vnd.openxmlformats-package.relationships+xml"/>
  <Override PartName="/ppt/slideLayouts/_rels/slideLayout168.xml.rels" ContentType="application/vnd.openxmlformats-package.relationships+xml"/>
  <Override PartName="/ppt/slideLayouts/_rels/slideLayout93.xml.rels" ContentType="application/vnd.openxmlformats-package.relationships+xml"/>
  <Override PartName="/ppt/slideLayouts/_rels/slideLayout96.xml.rels" ContentType="application/vnd.openxmlformats-package.relationships+xml"/>
  <Override PartName="/ppt/slideLayouts/_rels/slideLayout167.xml.rels" ContentType="application/vnd.openxmlformats-package.relationships+xml"/>
  <Override PartName="/ppt/slideLayouts/_rels/slideLayout92.xml.rels" ContentType="application/vnd.openxmlformats-package.relationships+xml"/>
  <Override PartName="/ppt/slideLayouts/_rels/slideLayout160.xml.rels" ContentType="application/vnd.openxmlformats-package.relationships+xml"/>
  <Override PartName="/ppt/slideLayouts/_rels/slideLayout35.xml.rels" ContentType="application/vnd.openxmlformats-package.relationships+xml"/>
  <Override PartName="/ppt/slideLayouts/_rels/slideLayout166.xml.rels" ContentType="application/vnd.openxmlformats-package.relationships+xml"/>
  <Override PartName="/ppt/slideLayouts/_rels/slideLayout174.xml.rels" ContentType="application/vnd.openxmlformats-package.relationships+xml"/>
  <Override PartName="/ppt/slideLayouts/_rels/slideLayout49.xml.rels" ContentType="application/vnd.openxmlformats-package.relationships+xml"/>
  <Override PartName="/ppt/slideLayouts/_rels/slideLayout4.xml.rels" ContentType="application/vnd.openxmlformats-package.relationships+xml"/>
  <Override PartName="/ppt/slideLayouts/_rels/slideLayout9.xml.rels" ContentType="application/vnd.openxmlformats-package.relationships+xml"/>
  <Override PartName="/ppt/slideLayouts/_rels/slideLayout165.xml.rels" ContentType="application/vnd.openxmlformats-package.relationships+xml"/>
  <Override PartName="/ppt/slideLayouts/_rels/slideLayout150.xml.rels" ContentType="application/vnd.openxmlformats-package.relationships+xml"/>
  <Override PartName="/ppt/slideLayouts/_rels/slideLayout12.xml.rels" ContentType="application/vnd.openxmlformats-package.relationships+xml"/>
  <Override PartName="/ppt/slideLayouts/_rels/slideLayout17.xml.rels" ContentType="application/vnd.openxmlformats-package.relationships+xml"/>
  <Override PartName="/ppt/slideLayouts/_rels/slideLayout137.xml.rels" ContentType="application/vnd.openxmlformats-package.relationships+xml"/>
  <Override PartName="/ppt/slideLayouts/_rels/slideLayout161.xml.rels" ContentType="application/vnd.openxmlformats-package.relationships+xml"/>
  <Override PartName="/ppt/slideLayouts/_rels/slideLayout36.xml.rels" ContentType="application/vnd.openxmlformats-package.relationships+xml"/>
  <Override PartName="/ppt/slideLayouts/_rels/slideLayout120.xml.rels" ContentType="application/vnd.openxmlformats-package.relationships+xml"/>
  <Override PartName="/ppt/slideLayouts/_rels/slideLayout110.xml.rels" ContentType="application/vnd.openxmlformats-package.relationships+xml"/>
  <Override PartName="/ppt/slideLayouts/_rels/slideLayout63.xml.rels" ContentType="application/vnd.openxmlformats-package.relationships+xml"/>
  <Override PartName="/ppt/slideLayouts/_rels/slideLayout68.xml.rels" ContentType="application/vnd.openxmlformats-package.relationships+xml"/>
  <Override PartName="/ppt/slideLayouts/_rels/slideLayout100.xml.rels" ContentType="application/vnd.openxmlformats-package.relationships+xml"/>
  <Override PartName="/ppt/slideLayouts/_rels/slideLayout78.xml.rels" ContentType="application/vnd.openxmlformats-package.relationships+xml"/>
  <Override PartName="/ppt/slideLayouts/_rels/slideLayout73.xml.rels" ContentType="application/vnd.openxmlformats-package.relationships+xml"/>
  <Override PartName="/ppt/slideLayouts/_rels/slideLayout5.xml.rels" ContentType="application/vnd.openxmlformats-package.relationships+xml"/>
  <Override PartName="/ppt/slideLayouts/_rels/slideLayout164.xml.rels" ContentType="application/vnd.openxmlformats-package.relationships+xml"/>
  <Override PartName="/ppt/slideLayouts/_rels/slideLayout169.xml.rels" ContentType="application/vnd.openxmlformats-package.relationships+xml"/>
  <Override PartName="/ppt/slideLayouts/_rels/slideLayout26.xml.rels" ContentType="application/vnd.openxmlformats-package.relationships+xml"/>
  <Override PartName="/ppt/slideLayouts/_rels/slideLayout97.xml.rels" ContentType="application/vnd.openxmlformats-package.relationships+xml"/>
  <Override PartName="/ppt/slideLayouts/_rels/slideLayout144.xml.rels" ContentType="application/vnd.openxmlformats-package.relationships+xml"/>
  <Override PartName="/ppt/slideLayouts/_rels/slideLayout149.xml.rels" ContentType="application/vnd.openxmlformats-package.relationships+xml"/>
  <Override PartName="/ppt/slideLayouts/_rels/slideLayout95.xml.rels" ContentType="application/vnd.openxmlformats-package.relationships+xml"/>
  <Override PartName="/ppt/slideLayouts/_rels/slideLayout84.xml.rels" ContentType="application/vnd.openxmlformats-package.relationships+xml"/>
  <Override PartName="/ppt/slideLayouts/_rels/slideLayout88.xml.rels" ContentType="application/vnd.openxmlformats-package.relationships+xml"/>
  <Override PartName="/ppt/slideLayouts/_rels/slideLayout135.xml.rels" ContentType="application/vnd.openxmlformats-package.relationships+xml"/>
  <Override PartName="/ppt/slideLayouts/_rels/slideLayout130.xml.rels" ContentType="application/vnd.openxmlformats-package.relationships+xml"/>
  <Override PartName="/ppt/slideLayouts/_rels/slideLayout87.xml.rels" ContentType="application/vnd.openxmlformats-package.relationships+xml"/>
  <Override PartName="/ppt/slideLayouts/_rels/slideLayout134.xml.rels" ContentType="application/vnd.openxmlformats-package.relationships+xml"/>
  <Override PartName="/ppt/slideLayouts/_rels/slideLayout86.xml.rels" ContentType="application/vnd.openxmlformats-package.relationships+xml"/>
  <Override PartName="/ppt/slideLayouts/_rels/slideLayout85.xml.rels" ContentType="application/vnd.openxmlformats-package.relationships+xml"/>
  <Override PartName="/ppt/slideLayouts/_rels/slideLayout83.xml.rels" ContentType="application/vnd.openxmlformats-package.relationships+xml"/>
  <Override PartName="/ppt/slideLayouts/_rels/slideLayout82.xml.rels" ContentType="application/vnd.openxmlformats-package.relationships+xml"/>
  <Override PartName="/ppt/slideLayouts/_rels/slideLayout71.xml.rels" ContentType="application/vnd.openxmlformats-package.relationships+xml"/>
  <Override PartName="/ppt/slideLayouts/_rels/slideLayout81.xml.rels" ContentType="application/vnd.openxmlformats-package.relationships+xml"/>
  <Override PartName="/ppt/slideLayouts/_rels/slideLayout70.xml.rels" ContentType="application/vnd.openxmlformats-package.relationships+xml"/>
  <Override PartName="/ppt/slideLayouts/_rels/slideLayout57.xml.rels" ContentType="application/vnd.openxmlformats-package.relationships+xml"/>
  <Override PartName="/ppt/slideLayouts/_rels/slideLayout80.xml.rels" ContentType="application/vnd.openxmlformats-package.relationships+xml"/>
  <Override PartName="/ppt/slideLayouts/_rels/slideLayout155.xml.rels" ContentType="application/vnd.openxmlformats-package.relationships+xml"/>
  <Override PartName="/ppt/slideLayouts/_rels/slideLayout76.xml.rels" ContentType="application/vnd.openxmlformats-package.relationships+xml"/>
  <Override PartName="/ppt/slideLayouts/_rels/slideLayout75.xml.rels" ContentType="application/vnd.openxmlformats-package.relationships+xml"/>
  <Override PartName="/ppt/slideLayouts/_rels/slideLayout74.xml.rels" ContentType="application/vnd.openxmlformats-package.relationships+xml"/>
  <Override PartName="/ppt/slideLayouts/_rels/slideLayout79.xml.rels" ContentType="application/vnd.openxmlformats-package.relationships+xml"/>
  <Override PartName="/ppt/slideLayouts/_rels/slideLayout72.xml.rels" ContentType="application/vnd.openxmlformats-package.relationships+xml"/>
  <Override PartName="/ppt/slideLayouts/_rels/slideLayout77.xml.rels" ContentType="application/vnd.openxmlformats-package.relationships+xml"/>
  <Override PartName="/ppt/slideLayouts/_rels/slideLayout3.xml.rels" ContentType="application/vnd.openxmlformats-package.relationships+xml"/>
  <Override PartName="/ppt/slideLayouts/_rels/slideLayout8.xml.rels" ContentType="application/vnd.openxmlformats-package.relationships+xml"/>
  <Override PartName="/ppt/slideLayouts/_rels/slideLayout2.xml.rels" ContentType="application/vnd.openxmlformats-package.relationships+xml"/>
  <Override PartName="/ppt/slideLayouts/_rels/slideLayout7.xml.rels" ContentType="application/vnd.openxmlformats-package.relationships+xml"/>
  <Override PartName="/ppt/slideLayouts/_rels/slideLayout1.xml.rels" ContentType="application/vnd.openxmlformats-package.relationships+xml"/>
  <Override PartName="/ppt/slideLayouts/_rels/slideLayout6.xml.rels" ContentType="application/vnd.openxmlformats-package.relationships+xml"/>
  <Override PartName="/ppt/slideLayouts/_rels/slideLayout64.xml.rels" ContentType="application/vnd.openxmlformats-package.relationships+xml"/>
  <Override PartName="/ppt/slideLayouts/_rels/slideLayout154.xml.rels" ContentType="application/vnd.openxmlformats-package.relationships+xml"/>
  <Override PartName="/ppt/slideLayouts/_rels/slideLayout159.xml.rels" ContentType="application/vnd.openxmlformats-package.relationships+xml"/>
  <Override PartName="/ppt/slideLayouts/_rels/slideLayout153.xml.rels" ContentType="application/vnd.openxmlformats-package.relationships+xml"/>
  <Override PartName="/ppt/slideLayouts/_rels/slideLayout158.xml.rels" ContentType="application/vnd.openxmlformats-package.relationships+xml"/>
  <Override PartName="/ppt/slideLayouts/_rels/slideLayout62.xml.rels" ContentType="application/vnd.openxmlformats-package.relationships+xml"/>
  <Override PartName="/ppt/slideLayouts/_rels/slideLayout67.xml.rels" ContentType="application/vnd.openxmlformats-package.relationships+xml"/>
  <Override PartName="/ppt/slideLayouts/_rels/slideLayout152.xml.rels" ContentType="application/vnd.openxmlformats-package.relationships+xml"/>
  <Override PartName="/ppt/slideLayouts/_rels/slideLayout157.xml.rels" ContentType="application/vnd.openxmlformats-package.relationships+xml"/>
  <Override PartName="/ppt/slideLayouts/_rels/slideLayout19.xml.rels" ContentType="application/vnd.openxmlformats-package.relationships+xml"/>
  <Override PartName="/ppt/slideLayouts/_rels/slideLayout156.xml.rels" ContentType="application/vnd.openxmlformats-package.relationships+xml"/>
  <Override PartName="/ppt/slideLayouts/_rels/slideLayout151.xml.rels" ContentType="application/vnd.openxmlformats-package.relationships+xml"/>
  <Override PartName="/ppt/slideLayouts/_rels/slideLayout13.xml.rels" ContentType="application/vnd.openxmlformats-package.relationships+xml"/>
  <Override PartName="/ppt/slideLayouts/_rels/slideLayout18.xml.rels" ContentType="application/vnd.openxmlformats-package.relationships+xml"/>
  <Override PartName="/ppt/slideLayouts/_rels/slideLayout60.xml.rels" ContentType="application/vnd.openxmlformats-package.relationships+xml"/>
  <Override PartName="/ppt/slideLayouts/_rels/slideLayout65.xml.rels" ContentType="application/vnd.openxmlformats-package.relationships+xml"/>
  <Override PartName="/ppt/slideLayouts/_rels/slideLayout58.xml.rels" ContentType="application/vnd.openxmlformats-package.relationships+xml"/>
  <Override PartName="/ppt/slideLayouts/_rels/slideLayout45.xml.rels" ContentType="application/vnd.openxmlformats-package.relationships+xml"/>
  <Override PartName="/ppt/slideLayouts/_rels/slideLayout56.xml.rels" ContentType="application/vnd.openxmlformats-package.relationships+xml"/>
  <Override PartName="/ppt/slideLayouts/_rels/slideLayout51.xml.rels" ContentType="application/vnd.openxmlformats-package.relationships+xml"/>
  <Override PartName="/ppt/slideLayouts/_rels/slideLayout50.xml.rels" ContentType="application/vnd.openxmlformats-package.relationships+xml"/>
  <Override PartName="/ppt/slideLayouts/_rels/slideLayout55.xml.rels" ContentType="application/vnd.openxmlformats-package.relationships+xml"/>
  <Override PartName="/ppt/slideLayouts/_rels/slideLayout145.xml.rels" ContentType="application/vnd.openxmlformats-package.relationships+xml"/>
  <Override PartName="/ppt/slideLayouts/_rels/slideLayout140.xml.rels" ContentType="application/vnd.openxmlformats-package.relationships+xml"/>
  <Override PartName="/ppt/slideLayouts/_rels/slideLayout172.xml.rels" ContentType="application/vnd.openxmlformats-package.relationships+xml"/>
  <Override PartName="/ppt/slideLayouts/_rels/slideLayout47.xml.rels" ContentType="application/vnd.openxmlformats-package.relationships+xml"/>
  <Override PartName="/ppt/slideLayouts/_rels/slideLayout94.xml.rels" ContentType="application/vnd.openxmlformats-package.relationships+xml"/>
  <Override PartName="/ppt/slideLayouts/_rels/slideLayout44.xml.rels" ContentType="application/vnd.openxmlformats-package.relationships+xml"/>
  <Override PartName="/ppt/slideLayouts/_rels/slideLayout133.xml.rels" ContentType="application/vnd.openxmlformats-package.relationships+xml"/>
  <Override PartName="/ppt/slideLayouts/_rels/slideLayout132.xml.rels" ContentType="application/vnd.openxmlformats-package.relationships+xml"/>
  <Override PartName="/ppt/slideLayouts/_rels/slideLayout131.xml.rels" ContentType="application/vnd.openxmlformats-package.relationships+xml"/>
  <Override PartName="/ppt/slideLayouts/_rels/slideLayout39.xml.rels" ContentType="application/vnd.openxmlformats-package.relationships+xml"/>
  <Override PartName="/ppt/slideLayouts/_rels/slideLayout34.xml.rels" ContentType="application/vnd.openxmlformats-package.relationships+xml"/>
  <Override PartName="/ppt/slideLayouts/_rels/slideLayout54.xml.rels" ContentType="application/vnd.openxmlformats-package.relationships+xml"/>
  <Override PartName="/ppt/slideLayouts/_rels/slideLayout129.xml.rels" ContentType="application/vnd.openxmlformats-package.relationships+xml"/>
  <Override PartName="/ppt/slideLayouts/_rels/slideLayout53.xml.rels" ContentType="application/vnd.openxmlformats-package.relationships+xml"/>
  <Override PartName="/ppt/slideLayouts/_rels/slideLayout128.xml.rels" ContentType="application/vnd.openxmlformats-package.relationships+xml"/>
  <Override PartName="/ppt/slideLayouts/_rels/slideLayout61.xml.rels" ContentType="application/vnd.openxmlformats-package.relationships+xml"/>
  <Override PartName="/ppt/slideLayouts/_rels/slideLayout66.xml.rels" ContentType="application/vnd.openxmlformats-package.relationships+xml"/>
  <Override PartName="/ppt/slideLayouts/_rels/slideLayout180.xml.rels" ContentType="application/vnd.openxmlformats-package.relationships+xml"/>
  <Override PartName="/ppt/slideLayouts/_rels/slideLayout52.xml.rels" ContentType="application/vnd.openxmlformats-package.relationships+xml"/>
  <Override PartName="/ppt/slideLayouts/_rels/slideLayout127.xml.rels" ContentType="application/vnd.openxmlformats-package.relationships+xml"/>
  <Override PartName="/ppt/slideLayouts/_rels/slideLayout126.xml.rels" ContentType="application/vnd.openxmlformats-package.relationships+xml"/>
  <Override PartName="/ppt/slideLayouts/_rels/slideLayout125.xml.rels" ContentType="application/vnd.openxmlformats-package.relationships+xml"/>
  <Override PartName="/ppt/slideLayouts/_rels/slideLayout124.xml.rels" ContentType="application/vnd.openxmlformats-package.relationships+xml"/>
  <Override PartName="/ppt/slideLayouts/_rels/slideLayout123.xml.rels" ContentType="application/vnd.openxmlformats-package.relationships+xml"/>
  <Override PartName="/ppt/slideLayouts/_rels/slideLayout112.xml.rels" ContentType="application/vnd.openxmlformats-package.relationships+xml"/>
  <Override PartName="/ppt/slideLayouts/_rels/slideLayout32.xml.rels" ContentType="application/vnd.openxmlformats-package.relationships+xml"/>
  <Override PartName="/ppt/slideLayouts/_rels/slideLayout170.xml.rels" ContentType="application/vnd.openxmlformats-package.relationships+xml"/>
  <Override PartName="/ppt/slideLayouts/_rels/slideLayout122.xml.rels" ContentType="application/vnd.openxmlformats-package.relationships+xml"/>
  <Override PartName="/ppt/slideLayouts/_rels/slideLayout121.xml.rels" ContentType="application/vnd.openxmlformats-package.relationships+xml"/>
  <Override PartName="/ppt/slideLayouts/_rels/slideLayout173.xml.rels" ContentType="application/vnd.openxmlformats-package.relationships+xml"/>
  <Override PartName="/ppt/slideLayouts/_rels/slideLayout48.xml.rels" ContentType="application/vnd.openxmlformats-package.relationships+xml"/>
  <Override PartName="/ppt/slideLayouts/_rels/slideLayout29.xml.rels" ContentType="application/vnd.openxmlformats-package.relationships+xml"/>
  <Override PartName="/ppt/slideLayouts/_rels/slideLayout24.xml.rels" ContentType="application/vnd.openxmlformats-package.relationships+xml"/>
  <Override PartName="/ppt/slideLayouts/_rels/slideLayout40.xml.rels" ContentType="application/vnd.openxmlformats-package.relationships+xml"/>
  <Override PartName="/ppt/slideLayouts/_rels/slideLayout115.xml.rels" ContentType="application/vnd.openxmlformats-package.relationships+xml"/>
  <Override PartName="/ppt/slideLayouts/_rels/slideLayout119.xml.rels" ContentType="application/vnd.openxmlformats-package.relationships+xml"/>
  <Override PartName="/ppt/slideLayouts/_rels/slideLayout114.xml.rels" ContentType="application/vnd.openxmlformats-package.relationships+xml"/>
  <Override PartName="/ppt/slideLayouts/_rels/slideLayout147.xml.rels" ContentType="application/vnd.openxmlformats-package.relationships+xml"/>
  <Override PartName="/ppt/slideLayouts/_rels/slideLayout142.xml.rels" ContentType="application/vnd.openxmlformats-package.relationships+xml"/>
  <Override PartName="/ppt/slideLayouts/_rels/slideLayout28.xml.rels" ContentType="application/vnd.openxmlformats-package.relationships+xml"/>
  <Override PartName="/ppt/slideLayouts/_rels/slideLayout23.xml.rels" ContentType="application/vnd.openxmlformats-package.relationships+xml"/>
  <Override PartName="/ppt/slideLayouts/_rels/slideLayout43.xml.rels" ContentType="application/vnd.openxmlformats-package.relationships+xml"/>
  <Override PartName="/ppt/slideLayouts/_rels/slideLayout118.xml.rels" ContentType="application/vnd.openxmlformats-package.relationships+xml"/>
  <Override PartName="/ppt/slideLayouts/_rels/slideLayout146.xml.rels" ContentType="application/vnd.openxmlformats-package.relationships+xml"/>
  <Override PartName="/ppt/slideLayouts/_rels/slideLayout141.xml.rels" ContentType="application/vnd.openxmlformats-package.relationships+xml"/>
  <Override PartName="/ppt/slideLayouts/_rels/slideLayout22.xml.rels" ContentType="application/vnd.openxmlformats-package.relationships+xml"/>
  <Override PartName="/ppt/slideLayouts/_rels/slideLayout27.xml.rels" ContentType="application/vnd.openxmlformats-package.relationships+xml"/>
  <Override PartName="/ppt/slideLayouts/_rels/slideLayout42.xml.rels" ContentType="application/vnd.openxmlformats-package.relationships+xml"/>
  <Override PartName="/ppt/slideLayouts/_rels/slideLayout117.xml.rels" ContentType="application/vnd.openxmlformats-package.relationships+xml"/>
  <Override PartName="/ppt/slideLayouts/_rels/slideLayout41.xml.rels" ContentType="application/vnd.openxmlformats-package.relationships+xml"/>
  <Override PartName="/ppt/slideLayouts/_rels/slideLayout116.xml.rels" ContentType="application/vnd.openxmlformats-package.relationships+xml"/>
  <Override PartName="/ppt/slideLayouts/_rels/slideLayout25.xml.rels" ContentType="application/vnd.openxmlformats-package.relationships+xml"/>
  <Override PartName="/ppt/slideLayouts/_rels/slideLayout163.xml.rels" ContentType="application/vnd.openxmlformats-package.relationships+xml"/>
  <Override PartName="/ppt/slideLayouts/_rels/slideLayout113.xml.rels" ContentType="application/vnd.openxmlformats-package.relationships+xml"/>
  <Override PartName="/ppt/slideLayouts/_rels/slideLayout148.xml.rels" ContentType="application/vnd.openxmlformats-package.relationships+xml"/>
  <Override PartName="/ppt/slideLayouts/_rels/slideLayout143.xml.rels" ContentType="application/vnd.openxmlformats-package.relationships+xml"/>
  <Override PartName="/ppt/slideLayouts/_rels/slideLayout15.xml.rels" ContentType="application/vnd.openxmlformats-package.relationships+xml"/>
  <Override PartName="/ppt/slideLayouts/_rels/slideLayout10.xml.rels" ContentType="application/vnd.openxmlformats-package.relationships+xml"/>
  <Override PartName="/ppt/slideLayouts/_rels/slideLayout139.xml.rels" ContentType="application/vnd.openxmlformats-package.relationships+xml"/>
  <Override PartName="/ppt/slideLayouts/_rels/slideLayout98.xml.rels" ContentType="application/vnd.openxmlformats-package.relationships+xml"/>
  <Override PartName="/ppt/slideLayouts/_rels/slideLayout30.xml.rels" ContentType="application/vnd.openxmlformats-package.relationships+xml"/>
  <Override PartName="/ppt/slideLayouts/_rels/slideLayout105.xml.rels" ContentType="application/vnd.openxmlformats-package.relationships+xml"/>
  <Override PartName="/ppt/slideLayouts/_rels/slideLayout33.xml.rels" ContentType="application/vnd.openxmlformats-package.relationships+xml"/>
  <Override PartName="/ppt/slideLayouts/_rels/slideLayout91.xml.rels" ContentType="application/vnd.openxmlformats-package.relationships+xml"/>
  <Override PartName="/ppt/slideLayouts/_rels/slideLayout138.xml.rels" ContentType="application/vnd.openxmlformats-package.relationships+xml"/>
  <Override PartName="/ppt/slideLayouts/_rels/slideLayout31.xml.rels" ContentType="application/vnd.openxmlformats-package.relationships+xml"/>
  <Override PartName="/ppt/slideLayouts/_rels/slideLayout20.xml.rels" ContentType="application/vnd.openxmlformats-package.relationships+xml"/>
  <Override PartName="/ppt/slideLayouts/_rels/slideLayout102.xml.rels" ContentType="application/vnd.openxmlformats-package.relationships+xml"/>
  <Override PartName="/ppt/slideLayouts/_rels/slideLayout107.xml.rels" ContentType="application/vnd.openxmlformats-package.relationships+xml"/>
  <Override PartName="/ppt/slideLayouts/_rels/slideLayout11.xml.rels" ContentType="application/vnd.openxmlformats-package.relationships+xml"/>
  <Override PartName="/ppt/slideLayouts/_rels/slideLayout16.xml.rels" ContentType="application/vnd.openxmlformats-package.relationships+xml"/>
  <Override PartName="/ppt/slideLayouts/_rels/slideLayout99.xml.rels" ContentType="application/vnd.openxmlformats-package.relationships+xml"/>
  <Override PartName="/ppt/slideLayouts/_rels/slideLayout109.xml.rels" ContentType="application/vnd.openxmlformats-package.relationships+xml"/>
  <Override PartName="/ppt/slideLayouts/_rels/slideLayout104.xml.rels" ContentType="application/vnd.openxmlformats-package.relationships+xml"/>
  <Override PartName="/ppt/slideLayouts/_rels/slideLayout90.xml.rels" ContentType="application/vnd.openxmlformats-package.relationships+xml"/>
  <Override PartName="/ppt/slideLayouts/_rels/slideLayout59.xml.rels" ContentType="application/vnd.openxmlformats-package.relationships+xml"/>
  <Override PartName="/ppt/slideLayouts/_rels/slideLayout101.xml.rels" ContentType="application/vnd.openxmlformats-package.relationships+xml"/>
  <Override PartName="/ppt/slideLayouts/_rels/slideLayout106.xml.rels" ContentType="application/vnd.openxmlformats-package.relationships+xml"/>
  <Override PartName="/ppt/slideLayouts/_rels/slideLayout136.xml.rels" ContentType="application/vnd.openxmlformats-package.relationships+xml"/>
  <Override PartName="/ppt/slideLayouts/_rels/slideLayout89.xml.rels" ContentType="application/vnd.openxmlformats-package.relationships+xml"/>
  <Override PartName="/ppt/slideLayouts/_rels/slideLayout14.xml.rels" ContentType="application/vnd.openxmlformats-package.relationships+xml"/>
  <Override PartName="/ppt/slideLayouts/_rels/slideLayout111.xml.rels" ContentType="application/vnd.openxmlformats-package.relationships+xml"/>
  <Override PartName="/ppt/slideLayouts/_rels/slideLayout108.xml.rels" ContentType="application/vnd.openxmlformats-package.relationships+xml"/>
  <Override PartName="/ppt/slideLayouts/_rels/slideLayout103.xml.rels" ContentType="application/vnd.openxmlformats-package.relationships+xml"/>
  <Override PartName="/ppt/slideLayouts/_rels/slideLayout69.xml.rels" ContentType="application/vnd.openxmlformats-package.relationships+xml"/>
  <Override PartName="/ppt/slideLayouts/_rels/slideLayout21.xml.rels" ContentType="application/vnd.openxmlformats-package.relationships+xml"/>
  <Override PartName="/ppt/slideLayouts/slideLayout19.xml" ContentType="application/vnd.openxmlformats-officedocument.presentationml.slideLayout+xml"/>
  <Override PartName="/ppt/slideLayouts/slideLayout163.xml" ContentType="application/vnd.openxmlformats-officedocument.presentationml.slideLayout+xml"/>
  <Override PartName="/ppt/slideLayouts/slideLayout8.xml" ContentType="application/vnd.openxmlformats-officedocument.presentationml.slideLayout+xml"/>
  <Override PartName="/ppt/slideLayouts/slideLayout99.xml" ContentType="application/vnd.openxmlformats-officedocument.presentationml.slideLayout+xml"/>
  <Override PartName="/ppt/slideLayouts/slideLayout49.xml" ContentType="application/vnd.openxmlformats-officedocument.presentationml.slideLayout+xml"/>
  <Override PartName="/ppt/slideLayouts/slideLayout17.xml" ContentType="application/vnd.openxmlformats-officedocument.presentationml.slideLayout+xml"/>
  <Override PartName="/ppt/slideLayouts/slideLayout108.xml" ContentType="application/vnd.openxmlformats-officedocument.presentationml.slideLayout+xml"/>
  <Override PartName="/ppt/slideLayouts/slideLayout20.xml" ContentType="application/vnd.openxmlformats-officedocument.presentationml.slideLayout+xml"/>
  <Override PartName="/ppt/slideLayouts/slideLayout111.xml" ContentType="application/vnd.openxmlformats-officedocument.presentationml.slideLayout+xml"/>
  <Override PartName="/ppt/slideLayouts/slideLayout79.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109.xml" ContentType="application/vnd.openxmlformats-officedocument.presentationml.slideLayout+xml"/>
  <Override PartName="/ppt/slideLayouts/slideLayout162.xml" ContentType="application/vnd.openxmlformats-officedocument.presentationml.slideLayout+xml"/>
  <Override PartName="/ppt/slideLayouts/slideLayout21.xml" ContentType="application/vnd.openxmlformats-officedocument.presentationml.slideLayout+xml"/>
  <Override PartName="/ppt/slideLayouts/slideLayout112.xml" ContentType="application/vnd.openxmlformats-officedocument.presentationml.slideLayout+xml"/>
  <Override PartName="/ppt/slideLayouts/slideLayout10.xml" ContentType="application/vnd.openxmlformats-officedocument.presentationml.slideLayout+xml"/>
  <Override PartName="/ppt/slideLayouts/slideLayout101.xml" ContentType="application/vnd.openxmlformats-officedocument.presentationml.slideLayout+xml"/>
  <Override PartName="/ppt/slideLayouts/slideLayout69.xml" ContentType="application/vnd.openxmlformats-officedocument.presentationml.slideLayout+xml"/>
  <Override PartName="/ppt/slideLayouts/slideLayout11.xml" ContentType="application/vnd.openxmlformats-officedocument.presentationml.slideLayout+xml"/>
  <Override PartName="/ppt/slideLayouts/slideLayout102.xml" ContentType="application/vnd.openxmlformats-officedocument.presentationml.slideLayout+xml"/>
  <Override PartName="/ppt/slideLayouts/slideLayout12.xml" ContentType="application/vnd.openxmlformats-officedocument.presentationml.slideLayout+xml"/>
  <Override PartName="/ppt/slideLayouts/slideLayout103.xml" ContentType="application/vnd.openxmlformats-officedocument.presentationml.slideLayout+xml"/>
  <Override PartName="/ppt/slideLayouts/slideLayout13.xml" ContentType="application/vnd.openxmlformats-officedocument.presentationml.slideLayout+xml"/>
  <Override PartName="/ppt/slideLayouts/slideLayout104.xml" ContentType="application/vnd.openxmlformats-officedocument.presentationml.slideLayout+xml"/>
  <Override PartName="/ppt/slideLayouts/slideLayout14.xml" ContentType="application/vnd.openxmlformats-officedocument.presentationml.slideLayout+xml"/>
  <Override PartName="/ppt/slideLayouts/slideLayout105.xml" ContentType="application/vnd.openxmlformats-officedocument.presentationml.slideLayout+xml"/>
  <Override PartName="/ppt/slideLayouts/slideLayout15.xml" ContentType="application/vnd.openxmlformats-officedocument.presentationml.slideLayout+xml"/>
  <Override PartName="/ppt/slideLayouts/slideLayout106.xml" ContentType="application/vnd.openxmlformats-officedocument.presentationml.slideLayout+xml"/>
  <Override PartName="/ppt/slideLayouts/slideLayout90.xml" ContentType="application/vnd.openxmlformats-officedocument.presentationml.slideLayout+xml"/>
  <Override PartName="/ppt/slideLayouts/slideLayout16.xml" ContentType="application/vnd.openxmlformats-officedocument.presentationml.slideLayout+xml"/>
  <Override PartName="/ppt/slideLayouts/slideLayout107.xml" ContentType="application/vnd.openxmlformats-officedocument.presentationml.slideLayout+xml"/>
  <Override PartName="/ppt/slideLayouts/slideLayout91.xml" ContentType="application/vnd.openxmlformats-officedocument.presentationml.slideLayout+xml"/>
  <Override PartName="/ppt/slideLayouts/slideLayout7.xml" ContentType="application/vnd.openxmlformats-officedocument.presentationml.slideLayout+xml"/>
  <Override PartName="/ppt/slideLayouts/slideLayout98.xml" ContentType="application/vnd.openxmlformats-officedocument.presentationml.slideLayout+xml"/>
  <Override PartName="/ppt/slideLayouts/slideLayout48.xml" ContentType="application/vnd.openxmlformats-officedocument.presentationml.slideLayout+xml"/>
  <Override PartName="/ppt/slideLayouts/slideLayout139.xml" ContentType="application/vnd.openxmlformats-officedocument.presentationml.slideLayout+xml"/>
  <Override PartName="/ppt/slideLayouts/slideLayout22.xml" ContentType="application/vnd.openxmlformats-officedocument.presentationml.slideLayout+xml"/>
  <Override PartName="/ppt/slideLayouts/slideLayout113.xml" ContentType="application/vnd.openxmlformats-officedocument.presentationml.slideLayout+xml"/>
  <Override PartName="/ppt/slideLayouts/slideLayout23.xml" ContentType="application/vnd.openxmlformats-officedocument.presentationml.slideLayout+xml"/>
  <Override PartName="/ppt/slideLayouts/slideLayout114.xml" ContentType="application/vnd.openxmlformats-officedocument.presentationml.slideLayout+xml"/>
  <Override PartName="/ppt/slideLayouts/slideLayout24.xml" ContentType="application/vnd.openxmlformats-officedocument.presentationml.slideLayout+xml"/>
  <Override PartName="/ppt/slideLayouts/slideLayout115.xml" ContentType="application/vnd.openxmlformats-officedocument.presentationml.slideLayout+xml"/>
  <Override PartName="/ppt/slideLayouts/slideLayout25.xml" ContentType="application/vnd.openxmlformats-officedocument.presentationml.slideLayout+xml"/>
  <Override PartName="/ppt/slideLayouts/slideLayout116.xml" ContentType="application/vnd.openxmlformats-officedocument.presentationml.slideLayout+xml"/>
  <Override PartName="/ppt/slideLayouts/slideLayout26.xml" ContentType="application/vnd.openxmlformats-officedocument.presentationml.slideLayout+xml"/>
  <Override PartName="/ppt/slideLayouts/slideLayout117.xml" ContentType="application/vnd.openxmlformats-officedocument.presentationml.slideLayout+xml"/>
  <Override PartName="/ppt/slideLayouts/slideLayout170.xml" ContentType="application/vnd.openxmlformats-officedocument.presentationml.slideLayout+xml"/>
  <Override PartName="/ppt/slideLayouts/slideLayout27.xml" ContentType="application/vnd.openxmlformats-officedocument.presentationml.slideLayout+xml"/>
  <Override PartName="/ppt/slideLayouts/slideLayout118.xml" ContentType="application/vnd.openxmlformats-officedocument.presentationml.slideLayout+xml"/>
  <Override PartName="/ppt/slideLayouts/slideLayout171.xml" ContentType="application/vnd.openxmlformats-officedocument.presentationml.slideLayout+xml"/>
  <Override PartName="/ppt/slideLayouts/slideLayout28.xml" ContentType="application/vnd.openxmlformats-officedocument.presentationml.slideLayout+xml"/>
  <Override PartName="/ppt/slideLayouts/slideLayout119.xml" ContentType="application/vnd.openxmlformats-officedocument.presentationml.slideLayout+xml"/>
  <Override PartName="/ppt/slideLayouts/slideLayout172.xml" ContentType="application/vnd.openxmlformats-officedocument.presentationml.slideLayout+xml"/>
  <Override PartName="/ppt/slideLayouts/slideLayout29.xml" ContentType="application/vnd.openxmlformats-officedocument.presentationml.slideLayout+xml"/>
  <Override PartName="/ppt/slideLayouts/slideLayout173.xml" ContentType="application/vnd.openxmlformats-officedocument.presentationml.slideLayout+xml"/>
  <Override PartName="/ppt/slideLayouts/slideLayout30.xml" ContentType="application/vnd.openxmlformats-officedocument.presentationml.slideLayout+xml"/>
  <Override PartName="/ppt/slideLayouts/slideLayout121.xml" ContentType="application/vnd.openxmlformats-officedocument.presentationml.slideLayout+xml"/>
  <Override PartName="/ppt/slideLayouts/slideLayout89.xml" ContentType="application/vnd.openxmlformats-officedocument.presentationml.slideLayout+xml"/>
  <Override PartName="/ppt/slideLayouts/slideLayout31.xml" ContentType="application/vnd.openxmlformats-officedocument.presentationml.slideLayout+xml"/>
  <Override PartName="/ppt/slideLayouts/slideLayout122.xml" ContentType="application/vnd.openxmlformats-officedocument.presentationml.slideLayout+xml"/>
  <Override PartName="/ppt/slideLayouts/slideLayout32.xml" ContentType="application/vnd.openxmlformats-officedocument.presentationml.slideLayout+xml"/>
  <Override PartName="/ppt/slideLayouts/slideLayout123.xml" ContentType="application/vnd.openxmlformats-officedocument.presentationml.slideLayout+xml"/>
  <Override PartName="/ppt/slideLayouts/slideLayout33.xml" ContentType="application/vnd.openxmlformats-officedocument.presentationml.slideLayout+xml"/>
  <Override PartName="/ppt/slideLayouts/slideLayout124.xml" ContentType="application/vnd.openxmlformats-officedocument.presentationml.slideLayout+xml"/>
  <Override PartName="/ppt/slideLayouts/slideLayout34.xml" ContentType="application/vnd.openxmlformats-officedocument.presentationml.slideLayout+xml"/>
  <Override PartName="/ppt/slideLayouts/slideLayout125.xml" ContentType="application/vnd.openxmlformats-officedocument.presentationml.slideLayout+xml"/>
  <Override PartName="/ppt/slideLayouts/slideLayout35.xml" ContentType="application/vnd.openxmlformats-officedocument.presentationml.slideLayout+xml"/>
  <Override PartName="/ppt/slideLayouts/slideLayout126.xml" ContentType="application/vnd.openxmlformats-officedocument.presentationml.slideLayout+xml"/>
  <Override PartName="/ppt/slideLayouts/slideLayout36.xml" ContentType="application/vnd.openxmlformats-officedocument.presentationml.slideLayout+xml"/>
  <Override PartName="/ppt/slideLayouts/slideLayout127.xml" ContentType="application/vnd.openxmlformats-officedocument.presentationml.slideLayout+xml"/>
  <Override PartName="/ppt/slideLayouts/slideLayout180.xml" ContentType="application/vnd.openxmlformats-officedocument.presentationml.slideLayout+xml"/>
  <Override PartName="/ppt/slideLayouts/slideLayout37.xml" ContentType="application/vnd.openxmlformats-officedocument.presentationml.slideLayout+xml"/>
  <Override PartName="/ppt/slideLayouts/slideLayout128.xml" ContentType="application/vnd.openxmlformats-officedocument.presentationml.slideLayout+xml"/>
  <Override PartName="/ppt/slideLayouts/slideLayout38.xml" ContentType="application/vnd.openxmlformats-officedocument.presentationml.slideLayout+xml"/>
  <Override PartName="/ppt/slideLayouts/slideLayout129.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131.xml" ContentType="application/vnd.openxmlformats-officedocument.presentationml.slideLayout+xml"/>
  <Override PartName="/ppt/slideLayouts/slideLayout41.xml" ContentType="application/vnd.openxmlformats-officedocument.presentationml.slideLayout+xml"/>
  <Override PartName="/ppt/slideLayouts/slideLayout132.xml" ContentType="application/vnd.openxmlformats-officedocument.presentationml.slideLayout+xml"/>
  <Override PartName="/ppt/slideLayouts/slideLayout42.xml" ContentType="application/vnd.openxmlformats-officedocument.presentationml.slideLayout+xml"/>
  <Override PartName="/ppt/slideLayouts/slideLayout133.xml" ContentType="application/vnd.openxmlformats-officedocument.presentationml.slideLayout+xml"/>
  <Override PartName="/ppt/slideLayouts/slideLayout92.xml" ContentType="application/vnd.openxmlformats-officedocument.presentationml.slideLayout+xml"/>
  <Override PartName="/ppt/slideLayouts/slideLayout1.xml" ContentType="application/vnd.openxmlformats-officedocument.presentationml.slideLayout+xml"/>
  <Override PartName="/ppt/slideLayouts/slideLayout135.xml" ContentType="application/vnd.openxmlformats-officedocument.presentationml.slideLayout+xml"/>
  <Override PartName="/ppt/slideLayouts/slideLayout44.xml" ContentType="application/vnd.openxmlformats-officedocument.presentationml.slideLayout+xml"/>
  <Override PartName="/ppt/slideLayouts/slideLayout94.xml" ContentType="application/vnd.openxmlformats-officedocument.presentationml.slideLayout+xml"/>
  <Override PartName="/ppt/slideLayouts/slideLayout3.xml" ContentType="application/vnd.openxmlformats-officedocument.presentationml.slideLayout+xml"/>
  <Override PartName="/ppt/slideLayouts/slideLayout45.xml" ContentType="application/vnd.openxmlformats-officedocument.presentationml.slideLayout+xml"/>
  <Override PartName="/ppt/slideLayouts/slideLayout136.xml" ContentType="application/vnd.openxmlformats-officedocument.presentationml.slideLayout+xml"/>
  <Override PartName="/ppt/slideLayouts/slideLayout46.xml" ContentType="application/vnd.openxmlformats-officedocument.presentationml.slideLayout+xml"/>
  <Override PartName="/ppt/slideLayouts/slideLayout137.xml" ContentType="application/vnd.openxmlformats-officedocument.presentationml.slideLayout+xml"/>
  <Override PartName="/ppt/slideLayouts/slideLayout47.xml" ContentType="application/vnd.openxmlformats-officedocument.presentationml.slideLayout+xml"/>
  <Override PartName="/ppt/slideLayouts/slideLayout138.xml" ContentType="application/vnd.openxmlformats-officedocument.presentationml.slideLayout+xml"/>
  <Override PartName="/ppt/slideLayouts/slideLayout141.xml" ContentType="application/vnd.openxmlformats-officedocument.presentationml.slideLayout+xml"/>
  <Override PartName="/ppt/slideLayouts/slideLayout50.xml" ContentType="application/vnd.openxmlformats-officedocument.presentationml.slideLayout+xml"/>
  <Override PartName="/ppt/slideLayouts/slideLayout142.xml" ContentType="application/vnd.openxmlformats-officedocument.presentationml.slideLayout+xml"/>
  <Override PartName="/ppt/slideLayouts/slideLayout51.xml" ContentType="application/vnd.openxmlformats-officedocument.presentationml.slideLayout+xml"/>
  <Override PartName="/ppt/slideLayouts/slideLayout143.xml" ContentType="application/vnd.openxmlformats-officedocument.presentationml.slideLayout+xml"/>
  <Override PartName="/ppt/slideLayouts/slideLayout52.xml" ContentType="application/vnd.openxmlformats-officedocument.presentationml.slideLayout+xml"/>
  <Override PartName="/ppt/slideLayouts/slideLayout145.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146.xml" ContentType="application/vnd.openxmlformats-officedocument.presentationml.slideLayout+xml"/>
  <Override PartName="/ppt/slideLayouts/slideLayout56.xml" ContentType="application/vnd.openxmlformats-officedocument.presentationml.slideLayout+xml"/>
  <Override PartName="/ppt/slideLayouts/slideLayout147.xml" ContentType="application/vnd.openxmlformats-officedocument.presentationml.slideLayout+xml"/>
  <Override PartName="/ppt/slideLayouts/slideLayout57.xml" ContentType="application/vnd.openxmlformats-officedocument.presentationml.slideLayout+xml"/>
  <Override PartName="/ppt/slideLayouts/slideLayout148.xml" ContentType="application/vnd.openxmlformats-officedocument.presentationml.slideLayout+xml"/>
  <Override PartName="/ppt/slideLayouts/slideLayout58.xml" ContentType="application/vnd.openxmlformats-officedocument.presentationml.slideLayout+xml"/>
  <Override PartName="/ppt/slideLayouts/slideLayout149.xml" ContentType="application/vnd.openxmlformats-officedocument.presentationml.slideLayout+xml"/>
  <Override PartName="/ppt/slideLayouts/slideLayout59.xml" ContentType="application/vnd.openxmlformats-officedocument.presentationml.slideLayout+xml"/>
  <Override PartName="/ppt/slideLayouts/slideLayout151.xml" ContentType="application/vnd.openxmlformats-officedocument.presentationml.slideLayout+xml"/>
  <Override PartName="/ppt/slideLayouts/slideLayout60.xml" ContentType="application/vnd.openxmlformats-officedocument.presentationml.slideLayout+xml"/>
  <Override PartName="/ppt/slideLayouts/slideLayout152.xml" ContentType="application/vnd.openxmlformats-officedocument.presentationml.slideLayout+xml"/>
  <Override PartName="/ppt/slideLayouts/slideLayout61.xml" ContentType="application/vnd.openxmlformats-officedocument.presentationml.slideLayout+xml"/>
  <Override PartName="/ppt/slideLayouts/slideLayout153.xml" ContentType="application/vnd.openxmlformats-officedocument.presentationml.slideLayout+xml"/>
  <Override PartName="/ppt/slideLayouts/slideLayout62.xml" ContentType="application/vnd.openxmlformats-officedocument.presentationml.slideLayout+xml"/>
  <Override PartName="/ppt/slideLayouts/slideLayout155.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156.xml" ContentType="application/vnd.openxmlformats-officedocument.presentationml.slideLayout+xml"/>
  <Override PartName="/ppt/slideLayouts/slideLayout66.xml" ContentType="application/vnd.openxmlformats-officedocument.presentationml.slideLayout+xml"/>
  <Override PartName="/ppt/slideLayouts/slideLayout157.xml" ContentType="application/vnd.openxmlformats-officedocument.presentationml.slideLayout+xml"/>
  <Override PartName="/ppt/slideLayouts/slideLayout43.xml" ContentType="application/vnd.openxmlformats-officedocument.presentationml.slideLayout+xml"/>
  <Override PartName="/ppt/slideLayouts/slideLayout134.xml" ContentType="application/vnd.openxmlformats-officedocument.presentationml.slideLayout+xml"/>
  <Override PartName="/ppt/slideLayouts/slideLayout67.xml" ContentType="application/vnd.openxmlformats-officedocument.presentationml.slideLayout+xml"/>
  <Override PartName="/ppt/slideLayouts/slideLayout158.xml" ContentType="application/vnd.openxmlformats-officedocument.presentationml.slideLayout+xml"/>
  <Override PartName="/ppt/slideLayouts/slideLayout100.xml" ContentType="application/vnd.openxmlformats-officedocument.presentationml.slideLayout+xml"/>
  <Override PartName="/ppt/slideLayouts/slideLayout68.xml" ContentType="application/vnd.openxmlformats-officedocument.presentationml.slideLayout+xml"/>
  <Override PartName="/ppt/slideLayouts/slideLayout159.xml" ContentType="application/vnd.openxmlformats-officedocument.presentationml.slideLayout+xml"/>
  <Override PartName="/ppt/slideLayouts/slideLayout161.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169.xml" ContentType="application/vnd.openxmlformats-officedocument.presentationml.slideLayout+xml"/>
  <Override PartName="/ppt/slideLayouts/slideLayout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5.xml" ContentType="application/vnd.openxmlformats-officedocument.presentationml.slideLayout+xml"/>
  <Override PartName="/ppt/slideLayouts/slideLayout144.xml" ContentType="application/vnd.openxmlformats-officedocument.presentationml.slideLayout+xml"/>
  <Override PartName="/ppt/slideLayouts/slideLayout53.xml" ContentType="application/vnd.openxmlformats-officedocument.presentationml.slideLayout+xml"/>
  <Override PartName="/ppt/slideLayouts/slideLayout120.xml" ContentType="application/vnd.openxmlformats-officedocument.presentationml.slideLayout+xml"/>
  <Override PartName="/ppt/slideLayouts/slideLayout83.xml" ContentType="application/vnd.openxmlformats-officedocument.presentationml.slideLayout+xml"/>
  <Override PartName="/ppt/slideLayouts/slideLayout150.xml" ContentType="application/vnd.openxmlformats-officedocument.presentationml.slideLayout+xml"/>
  <Override PartName="/ppt/slideLayouts/slideLayout76.xml" ContentType="application/vnd.openxmlformats-officedocument.presentationml.slideLayout+xml"/>
  <Override PartName="/ppt/slideLayouts/slideLayout2.xml" ContentType="application/vnd.openxmlformats-officedocument.presentationml.slideLayout+xml"/>
  <Override PartName="/ppt/slideLayouts/slideLayout93.xml" ContentType="application/vnd.openxmlformats-officedocument.presentationml.slideLayout+xml"/>
  <Override PartName="/ppt/slideLayouts/slideLayout167.xml" ContentType="application/vnd.openxmlformats-officedocument.presentationml.slideLayout+xml"/>
  <Override PartName="/ppt/slideLayouts/slideLayout160.xml" ContentType="application/vnd.openxmlformats-officedocument.presentationml.slideLayout+xml"/>
  <Override PartName="/ppt/slideLayouts/slideLayout97.xml" ContentType="application/vnd.openxmlformats-officedocument.presentationml.slideLayout+xml"/>
  <Override PartName="/ppt/slideLayouts/slideLayout6.xml" ContentType="application/vnd.openxmlformats-officedocument.presentationml.slideLayout+xml"/>
  <Override PartName="/ppt/slideLayouts/slideLayout140.xml" ContentType="application/vnd.openxmlformats-officedocument.presentationml.slideLayout+xml"/>
  <Override PartName="/ppt/slideLayouts/slideLayout73.xml" ContentType="application/vnd.openxmlformats-officedocument.presentationml.slideLayout+xml"/>
  <Override PartName="/ppt/slideLayouts/slideLayout164.xml" ContentType="application/vnd.openxmlformats-officedocument.presentationml.slideLayout+xml"/>
  <Override PartName="/ppt/slideLayouts/slideLayout154.xml" ContentType="application/vnd.openxmlformats-officedocument.presentationml.slideLayout+xml"/>
  <Override PartName="/ppt/slideLayouts/slideLayout63.xml" ContentType="application/vnd.openxmlformats-officedocument.presentationml.slideLayout+xml"/>
  <Override PartName="/ppt/slideLayouts/slideLayout130.xml" ContentType="application/vnd.openxmlformats-officedocument.presentationml.slideLayout+xml"/>
  <Override PartName="/ppt/slideLayouts/slideLayout74.xml" ContentType="application/vnd.openxmlformats-officedocument.presentationml.slideLayout+xml"/>
  <Override PartName="/ppt/slideLayouts/slideLayout165.xml" ContentType="application/vnd.openxmlformats-officedocument.presentationml.slideLayout+xml"/>
  <Override PartName="/ppt/slideLayouts/slideLayout75.xml" ContentType="application/vnd.openxmlformats-officedocument.presentationml.slideLayout+xml"/>
  <Override PartName="/ppt/slideLayouts/slideLayout166.xml" ContentType="application/vnd.openxmlformats-officedocument.presentationml.slideLayout+xml"/>
  <Override PartName="/ppt/slideLayouts/slideLayout168.xml" ContentType="application/vnd.openxmlformats-officedocument.presentationml.slideLayout+xml"/>
  <Override PartName="/ppt/slideLayouts/slideLayout77.xml" ContentType="application/vnd.openxmlformats-officedocument.presentationml.slideLayout+xml"/>
  <Override PartName="/ppt/slideLayouts/slideLayout174.xml" ContentType="application/vnd.openxmlformats-officedocument.presentationml.slideLayout+xml"/>
  <Override PartName="/ppt/slideLayouts/slideLayout78.xml" ContentType="application/vnd.openxmlformats-officedocument.presentationml.slideLayout+xml"/>
  <Override PartName="/ppt/slideLayouts/slideLayout84.xml" ContentType="application/vnd.openxmlformats-officedocument.presentationml.slideLayout+xml"/>
  <Override PartName="/ppt/slideLayouts/slideLayout175.xml" ContentType="application/vnd.openxmlformats-officedocument.presentationml.slideLayout+xml"/>
  <Override PartName="/ppt/slideLayouts/slideLayout85.xml" ContentType="application/vnd.openxmlformats-officedocument.presentationml.slideLayout+xml"/>
  <Override PartName="/ppt/slideLayouts/slideLayout176.xml" ContentType="application/vnd.openxmlformats-officedocument.presentationml.slideLayout+xml"/>
  <Override PartName="/ppt/slideLayouts/slideLayout86.xml" ContentType="application/vnd.openxmlformats-officedocument.presentationml.slideLayout+xml"/>
  <Override PartName="/ppt/slideLayouts/slideLayout177.xml" ContentType="application/vnd.openxmlformats-officedocument.presentationml.slideLayout+xml"/>
  <Override PartName="/ppt/slideLayouts/slideLayout87.xml" ContentType="application/vnd.openxmlformats-officedocument.presentationml.slideLayout+xml"/>
  <Override PartName="/ppt/slideLayouts/slideLayout178.xml" ContentType="application/vnd.openxmlformats-officedocument.presentationml.slideLayout+xml"/>
  <Override PartName="/ppt/slideLayouts/slideLayout110.xml" ContentType="application/vnd.openxmlformats-officedocument.presentationml.slideLayout+xml"/>
  <Override PartName="/ppt/slideLayouts/slideLayout88.xml" ContentType="application/vnd.openxmlformats-officedocument.presentationml.slideLayout+xml"/>
  <Override PartName="/ppt/slideLayouts/slideLayout179.xml" ContentType="application/vnd.openxmlformats-officedocument.presentationml.slideLayout+xml"/>
  <Override PartName="/ppt/slides/_rels/slide17.xml.rels" ContentType="application/vnd.openxmlformats-package.relationships+xml"/>
  <Override PartName="/ppt/slides/_rels/slide10.xml.rels" ContentType="application/vnd.openxmlformats-package.relationships+xml"/>
  <Override PartName="/ppt/slides/_rels/slide16.xml.rels" ContentType="application/vnd.openxmlformats-package.relationships+xml"/>
  <Override PartName="/ppt/slides/_rels/slide14.xml.rels" ContentType="application/vnd.openxmlformats-package.relationships+xml"/>
  <Override PartName="/ppt/slides/_rels/slide22.xml.rels" ContentType="application/vnd.openxmlformats-package.relationships+xml"/>
  <Override PartName="/ppt/slides/_rels/slide12.xml.rels" ContentType="application/vnd.openxmlformats-package.relationships+xml"/>
  <Override PartName="/ppt/slides/_rels/slide4.xml.rels" ContentType="application/vnd.openxmlformats-package.relationships+xml"/>
  <Override PartName="/ppt/slides/_rels/slide11.xml.rels" ContentType="application/vnd.openxmlformats-package.relationships+xml"/>
  <Override PartName="/ppt/slides/_rels/slide18.xml.rels" ContentType="application/vnd.openxmlformats-package.relationships+xml"/>
  <Override PartName="/ppt/slides/_rels/slide26.xml.rels" ContentType="application/vnd.openxmlformats-package.relationships+xml"/>
  <Override PartName="/ppt/slides/_rels/slide8.xml.rels" ContentType="application/vnd.openxmlformats-package.relationships+xml"/>
  <Override PartName="/ppt/slides/_rels/slide1.xml.rels" ContentType="application/vnd.openxmlformats-package.relationships+xml"/>
  <Override PartName="/ppt/slides/_rels/slide23.xml.rels" ContentType="application/vnd.openxmlformats-package.relationships+xml"/>
  <Override PartName="/ppt/slides/_rels/slide15.xml.rels" ContentType="application/vnd.openxmlformats-package.relationships+xml"/>
  <Override PartName="/ppt/slides/_rels/slide7.xml.rels" ContentType="application/vnd.openxmlformats-package.relationships+xml"/>
  <Override PartName="/ppt/slides/_rels/slide29.xml.rels" ContentType="application/vnd.openxmlformats-package.relationships+xml"/>
  <Override PartName="/ppt/slides/_rels/slide21.xml.rels" ContentType="application/vnd.openxmlformats-package.relationships+xml"/>
  <Override PartName="/ppt/slides/_rels/slide6.xml.rels" ContentType="application/vnd.openxmlformats-package.relationships+xml"/>
  <Override PartName="/ppt/slides/_rels/slide28.xml.rels" ContentType="application/vnd.openxmlformats-package.relationships+xml"/>
  <Override PartName="/ppt/slides/_rels/slide20.xml.rels" ContentType="application/vnd.openxmlformats-package.relationships+xml"/>
  <Override PartName="/ppt/slides/_rels/slide27.xml.rels" ContentType="application/vnd.openxmlformats-package.relationships+xml"/>
  <Override PartName="/ppt/slides/_rels/slide13.xml.rels" ContentType="application/vnd.openxmlformats-package.relationships+xml"/>
  <Override PartName="/ppt/slides/_rels/slide5.xml.rels" ContentType="application/vnd.openxmlformats-package.relationships+xml"/>
  <Override PartName="/ppt/slides/_rels/slide2.xml.rels" ContentType="application/vnd.openxmlformats-package.relationships+xml"/>
  <Override PartName="/ppt/slides/_rels/slide24.xml.rels" ContentType="application/vnd.openxmlformats-package.relationships+xml"/>
  <Override PartName="/ppt/slides/_rels/slide3.xml.rels" ContentType="application/vnd.openxmlformats-package.relationships+xml"/>
  <Override PartName="/ppt/slides/_rels/slide25.xml.rels" ContentType="application/vnd.openxmlformats-package.relationships+xml"/>
  <Override PartName="/ppt/slides/_rels/slide9.xml.rels" ContentType="application/vnd.openxmlformats-package.relationships+xml"/>
  <Override PartName="/ppt/slides/_rels/slide19.xml.rels" ContentType="application/vnd.openxmlformats-package.relationships+xml"/>
  <Override PartName="/ppt/slides/slide19.xml" ContentType="application/vnd.openxmlformats-officedocument.presentationml.slide+xml"/>
  <Override PartName="/ppt/slides/slide2.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25.xml" ContentType="application/vnd.openxmlformats-officedocument.presentationml.slide+xml"/>
  <Override PartName="/ppt/slides/slide4.xml" ContentType="application/vnd.openxmlformats-officedocument.presentationml.slide+xml"/>
  <Override PartName="/ppt/slides/slide26.xml" ContentType="application/vnd.openxmlformats-officedocument.presentationml.slide+xml"/>
  <Override PartName="/ppt/slides/slide5.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6.xml" ContentType="application/vnd.openxmlformats-officedocument.presentationml.slide+xml"/>
  <Override PartName="/ppt/slides/slide20.xml" ContentType="application/vnd.openxmlformats-officedocument.presentationml.slide+xml"/>
  <Override PartName="/ppt/slides/slide29.xml" ContentType="application/vnd.openxmlformats-officedocument.presentationml.slide+xml"/>
  <Override PartName="/ppt/slides/slide7.xml" ContentType="application/vnd.openxmlformats-officedocument.presentationml.slide+xml"/>
  <Override PartName="/ppt/slides/slide21.xml" ContentType="application/vnd.openxmlformats-officedocument.presentationml.slide+xml"/>
  <Override PartName="/ppt/slides/slide10.xml" ContentType="application/vnd.openxmlformats-officedocument.presentationml.slide+xml"/>
  <Override PartName="/ppt/slides/slide8.xml" ContentType="application/vnd.openxmlformats-officedocument.presentationml.slide+xml"/>
  <Override PartName="/ppt/slides/slide22.xml" ContentType="application/vnd.openxmlformats-officedocument.presentationml.slide+xml"/>
  <Override PartName="/ppt/slides/slide9.xml" ContentType="application/vnd.openxmlformats-officedocument.presentationml.slide+xml"/>
  <Override PartName="/ppt/slides/slide11.xml" ContentType="application/vnd.openxmlformats-officedocument.presentationml.slide+xml"/>
  <Override PartName="/ppt/slides/slide23.xml" ContentType="application/vnd.openxmlformats-officedocument.presentationml.slide+xml"/>
  <Override PartName="/ppt/slides/slide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customXml" Target="../customXml/item1.xml"/><Relationship Id="rId5" Type="http://schemas.openxmlformats.org/officeDocument/2006/relationships/customXml" Target="../customXml/item2.xml"/><Relationship Id="rId6" Type="http://schemas.openxmlformats.org/officeDocument/2006/relationships/customXml" Target="../customXml/item3.xml"/><Relationship Id="rId7"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 id="2147483687" r:id="rId5"/>
    <p:sldMasterId id="2147483700" r:id="rId6"/>
    <p:sldMasterId id="2147483713" r:id="rId7"/>
    <p:sldMasterId id="2147483726" r:id="rId8"/>
    <p:sldMasterId id="2147483739" r:id="rId9"/>
    <p:sldMasterId id="2147483752" r:id="rId10"/>
    <p:sldMasterId id="2147483765" r:id="rId11"/>
    <p:sldMasterId id="2147483778" r:id="rId12"/>
    <p:sldMasterId id="2147483791" r:id="rId13"/>
    <p:sldMasterId id="2147483804" r:id="rId14"/>
    <p:sldMasterId id="2147483817" r:id="rId15"/>
    <p:sldMasterId id="2147483830" r:id="rId16"/>
  </p:sldMasterIdLst>
  <p:sldIdLst>
    <p:sldId id="256" r:id="rId17"/>
    <p:sldId id="257" r:id="rId18"/>
    <p:sldId id="258" r:id="rId19"/>
    <p:sldId id="259" r:id="rId20"/>
    <p:sldId id="260" r:id="rId21"/>
    <p:sldId id="261" r:id="rId22"/>
    <p:sldId id="262" r:id="rId23"/>
    <p:sldId id="263" r:id="rId24"/>
    <p:sldId id="264" r:id="rId25"/>
    <p:sldId id="265" r:id="rId26"/>
    <p:sldId id="266" r:id="rId27"/>
    <p:sldId id="267" r:id="rId28"/>
    <p:sldId id="268" r:id="rId29"/>
    <p:sldId id="269" r:id="rId30"/>
    <p:sldId id="270" r:id="rId31"/>
    <p:sldId id="271" r:id="rId32"/>
    <p:sldId id="272" r:id="rId33"/>
    <p:sldId id="273" r:id="rId34"/>
    <p:sldId id="274" r:id="rId35"/>
    <p:sldId id="275" r:id="rId36"/>
    <p:sldId id="276" r:id="rId37"/>
    <p:sldId id="277" r:id="rId38"/>
    <p:sldId id="278" r:id="rId39"/>
    <p:sldId id="279" r:id="rId40"/>
    <p:sldId id="280" r:id="rId41"/>
    <p:sldId id="281" r:id="rId42"/>
    <p:sldId id="282" r:id="rId43"/>
    <p:sldId id="283" r:id="rId44"/>
    <p:sldId id="284" r:id="rId45"/>
  </p:sldIdLst>
  <p:sldSz cx="12192000" cy="6858000"/>
  <p:notesSz cx="6858000" cy="91440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Master" Target="slideMasters/slideMaster5.xml"/><Relationship Id="rId7" Type="http://schemas.openxmlformats.org/officeDocument/2006/relationships/slideMaster" Target="slideMasters/slideMaster6.xml"/><Relationship Id="rId8" Type="http://schemas.openxmlformats.org/officeDocument/2006/relationships/slideMaster" Target="slideMasters/slideMaster7.xml"/><Relationship Id="rId9" Type="http://schemas.openxmlformats.org/officeDocument/2006/relationships/slideMaster" Target="slideMasters/slideMaster8.xml"/><Relationship Id="rId10" Type="http://schemas.openxmlformats.org/officeDocument/2006/relationships/slideMaster" Target="slideMasters/slideMaster9.xml"/><Relationship Id="rId11" Type="http://schemas.openxmlformats.org/officeDocument/2006/relationships/slideMaster" Target="slideMasters/slideMaster10.xml"/><Relationship Id="rId12" Type="http://schemas.openxmlformats.org/officeDocument/2006/relationships/slideMaster" Target="slideMasters/slideMaster11.xml"/><Relationship Id="rId13" Type="http://schemas.openxmlformats.org/officeDocument/2006/relationships/slideMaster" Target="slideMasters/slideMaster12.xml"/><Relationship Id="rId14" Type="http://schemas.openxmlformats.org/officeDocument/2006/relationships/slideMaster" Target="slideMasters/slideMaster13.xml"/><Relationship Id="rId15" Type="http://schemas.openxmlformats.org/officeDocument/2006/relationships/slideMaster" Target="slideMasters/slideMaster14.xml"/><Relationship Id="rId16" Type="http://schemas.openxmlformats.org/officeDocument/2006/relationships/slideMaster" Target="slideMasters/slideMaster15.xml"/><Relationship Id="rId17" Type="http://schemas.openxmlformats.org/officeDocument/2006/relationships/slide" Target="slides/slide1.xml"/><Relationship Id="rId18" Type="http://schemas.openxmlformats.org/officeDocument/2006/relationships/slide" Target="slides/slide2.xml"/><Relationship Id="rId19" Type="http://schemas.openxmlformats.org/officeDocument/2006/relationships/slide" Target="slides/slide3.xml"/><Relationship Id="rId20" Type="http://schemas.openxmlformats.org/officeDocument/2006/relationships/slide" Target="slides/slide4.xml"/><Relationship Id="rId21" Type="http://schemas.openxmlformats.org/officeDocument/2006/relationships/slide" Target="slides/slide5.xml"/><Relationship Id="rId22" Type="http://schemas.openxmlformats.org/officeDocument/2006/relationships/slide" Target="slides/slide6.xml"/><Relationship Id="rId23" Type="http://schemas.openxmlformats.org/officeDocument/2006/relationships/slide" Target="slides/slide7.xml"/><Relationship Id="rId24" Type="http://schemas.openxmlformats.org/officeDocument/2006/relationships/slide" Target="slides/slide8.xml"/><Relationship Id="rId25" Type="http://schemas.openxmlformats.org/officeDocument/2006/relationships/slide" Target="slides/slide9.xml"/><Relationship Id="rId26" Type="http://schemas.openxmlformats.org/officeDocument/2006/relationships/slide" Target="slides/slide10.xml"/><Relationship Id="rId27" Type="http://schemas.openxmlformats.org/officeDocument/2006/relationships/slide" Target="slides/slide11.xml"/><Relationship Id="rId28" Type="http://schemas.openxmlformats.org/officeDocument/2006/relationships/slide" Target="slides/slide12.xml"/><Relationship Id="rId29" Type="http://schemas.openxmlformats.org/officeDocument/2006/relationships/slide" Target="slides/slide13.xml"/><Relationship Id="rId30" Type="http://schemas.openxmlformats.org/officeDocument/2006/relationships/slide" Target="slides/slide14.xml"/><Relationship Id="rId31" Type="http://schemas.openxmlformats.org/officeDocument/2006/relationships/slide" Target="slides/slide15.xml"/><Relationship Id="rId32" Type="http://schemas.openxmlformats.org/officeDocument/2006/relationships/slide" Target="slides/slide16.xml"/><Relationship Id="rId33" Type="http://schemas.openxmlformats.org/officeDocument/2006/relationships/slide" Target="slides/slide17.xml"/><Relationship Id="rId34" Type="http://schemas.openxmlformats.org/officeDocument/2006/relationships/slide" Target="slides/slide18.xml"/><Relationship Id="rId35" Type="http://schemas.openxmlformats.org/officeDocument/2006/relationships/slide" Target="slides/slide19.xml"/><Relationship Id="rId36" Type="http://schemas.openxmlformats.org/officeDocument/2006/relationships/slide" Target="slides/slide20.xml"/><Relationship Id="rId37" Type="http://schemas.openxmlformats.org/officeDocument/2006/relationships/slide" Target="slides/slide21.xml"/><Relationship Id="rId38" Type="http://schemas.openxmlformats.org/officeDocument/2006/relationships/slide" Target="slides/slide22.xml"/><Relationship Id="rId39" Type="http://schemas.openxmlformats.org/officeDocument/2006/relationships/slide" Target="slides/slide23.xml"/><Relationship Id="rId40" Type="http://schemas.openxmlformats.org/officeDocument/2006/relationships/slide" Target="slides/slide24.xml"/><Relationship Id="rId41" Type="http://schemas.openxmlformats.org/officeDocument/2006/relationships/slide" Target="slides/slide25.xml"/><Relationship Id="rId42" Type="http://schemas.openxmlformats.org/officeDocument/2006/relationships/slide" Target="slides/slide26.xml"/><Relationship Id="rId43" Type="http://schemas.openxmlformats.org/officeDocument/2006/relationships/slide" Target="slides/slide27.xml"/><Relationship Id="rId44" Type="http://schemas.openxmlformats.org/officeDocument/2006/relationships/slide" Target="slides/slide28.xml"/><Relationship Id="rId45" Type="http://schemas.openxmlformats.org/officeDocument/2006/relationships/slide" Target="slides/slide29.xml"/><Relationship Id="rId46"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0.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1.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2.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3.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4.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5.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6.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7.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8.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9.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0.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1.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2.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3.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4.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5.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6.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7.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8.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9.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0.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21.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22.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23.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24.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25.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26.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27.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28.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29.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30.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31.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32.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33.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34.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35.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36.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37.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38.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39.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0.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41.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42.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43.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44.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45.xml.rels><?xml version="1.0" encoding="UTF-8"?>
<Relationships xmlns="http://schemas.openxmlformats.org/package/2006/relationships"><Relationship Id="rId1" Type="http://schemas.openxmlformats.org/officeDocument/2006/relationships/slideMaster" Target="../slideMasters/slideMaster13.xml"/>
</Relationships>
</file>

<file path=ppt/slideLayouts/_rels/slideLayout146.xml.rels><?xml version="1.0" encoding="UTF-8"?>
<Relationships xmlns="http://schemas.openxmlformats.org/package/2006/relationships"><Relationship Id="rId1" Type="http://schemas.openxmlformats.org/officeDocument/2006/relationships/slideMaster" Target="../slideMasters/slideMaster13.xml"/>
</Relationships>
</file>

<file path=ppt/slideLayouts/_rels/slideLayout147.xml.rels><?xml version="1.0" encoding="UTF-8"?>
<Relationships xmlns="http://schemas.openxmlformats.org/package/2006/relationships"><Relationship Id="rId1" Type="http://schemas.openxmlformats.org/officeDocument/2006/relationships/slideMaster" Target="../slideMasters/slideMaster13.xml"/>
</Relationships>
</file>

<file path=ppt/slideLayouts/_rels/slideLayout148.xml.rels><?xml version="1.0" encoding="UTF-8"?>
<Relationships xmlns="http://schemas.openxmlformats.org/package/2006/relationships"><Relationship Id="rId1" Type="http://schemas.openxmlformats.org/officeDocument/2006/relationships/slideMaster" Target="../slideMasters/slideMaster13.xml"/>
</Relationships>
</file>

<file path=ppt/slideLayouts/_rels/slideLayout149.xml.rels><?xml version="1.0" encoding="UTF-8"?>
<Relationships xmlns="http://schemas.openxmlformats.org/package/2006/relationships"><Relationship Id="rId1" Type="http://schemas.openxmlformats.org/officeDocument/2006/relationships/slideMaster" Target="../slideMasters/slideMaster13.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0.xml.rels><?xml version="1.0" encoding="UTF-8"?>
<Relationships xmlns="http://schemas.openxmlformats.org/package/2006/relationships"><Relationship Id="rId1" Type="http://schemas.openxmlformats.org/officeDocument/2006/relationships/slideMaster" Target="../slideMasters/slideMaster13.xml"/>
</Relationships>
</file>

<file path=ppt/slideLayouts/_rels/slideLayout151.xml.rels><?xml version="1.0" encoding="UTF-8"?>
<Relationships xmlns="http://schemas.openxmlformats.org/package/2006/relationships"><Relationship Id="rId1" Type="http://schemas.openxmlformats.org/officeDocument/2006/relationships/slideMaster" Target="../slideMasters/slideMaster13.xml"/>
</Relationships>
</file>

<file path=ppt/slideLayouts/_rels/slideLayout152.xml.rels><?xml version="1.0" encoding="UTF-8"?>
<Relationships xmlns="http://schemas.openxmlformats.org/package/2006/relationships"><Relationship Id="rId1" Type="http://schemas.openxmlformats.org/officeDocument/2006/relationships/slideMaster" Target="../slideMasters/slideMaster13.xml"/>
</Relationships>
</file>

<file path=ppt/slideLayouts/_rels/slideLayout153.xml.rels><?xml version="1.0" encoding="UTF-8"?>
<Relationships xmlns="http://schemas.openxmlformats.org/package/2006/relationships"><Relationship Id="rId1" Type="http://schemas.openxmlformats.org/officeDocument/2006/relationships/slideMaster" Target="../slideMasters/slideMaster13.xml"/>
</Relationships>
</file>

<file path=ppt/slideLayouts/_rels/slideLayout154.xml.rels><?xml version="1.0" encoding="UTF-8"?>
<Relationships xmlns="http://schemas.openxmlformats.org/package/2006/relationships"><Relationship Id="rId1" Type="http://schemas.openxmlformats.org/officeDocument/2006/relationships/slideMaster" Target="../slideMasters/slideMaster13.xml"/>
</Relationships>
</file>

<file path=ppt/slideLayouts/_rels/slideLayout155.xml.rels><?xml version="1.0" encoding="UTF-8"?>
<Relationships xmlns="http://schemas.openxmlformats.org/package/2006/relationships"><Relationship Id="rId1" Type="http://schemas.openxmlformats.org/officeDocument/2006/relationships/slideMaster" Target="../slideMasters/slideMaster13.xml"/>
</Relationships>
</file>

<file path=ppt/slideLayouts/_rels/slideLayout156.xml.rels><?xml version="1.0" encoding="UTF-8"?>
<Relationships xmlns="http://schemas.openxmlformats.org/package/2006/relationships"><Relationship Id="rId1" Type="http://schemas.openxmlformats.org/officeDocument/2006/relationships/slideMaster" Target="../slideMasters/slideMaster13.xml"/>
</Relationships>
</file>

<file path=ppt/slideLayouts/_rels/slideLayout157.xml.rels><?xml version="1.0" encoding="UTF-8"?>
<Relationships xmlns="http://schemas.openxmlformats.org/package/2006/relationships"><Relationship Id="rId1" Type="http://schemas.openxmlformats.org/officeDocument/2006/relationships/slideMaster" Target="../slideMasters/slideMaster14.xml"/>
</Relationships>
</file>

<file path=ppt/slideLayouts/_rels/slideLayout158.xml.rels><?xml version="1.0" encoding="UTF-8"?>
<Relationships xmlns="http://schemas.openxmlformats.org/package/2006/relationships"><Relationship Id="rId1" Type="http://schemas.openxmlformats.org/officeDocument/2006/relationships/slideMaster" Target="../slideMasters/slideMaster14.xml"/>
</Relationships>
</file>

<file path=ppt/slideLayouts/_rels/slideLayout159.xml.rels><?xml version="1.0" encoding="UTF-8"?>
<Relationships xmlns="http://schemas.openxmlformats.org/package/2006/relationships"><Relationship Id="rId1" Type="http://schemas.openxmlformats.org/officeDocument/2006/relationships/slideMaster" Target="../slideMasters/slideMaster14.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0.xml.rels><?xml version="1.0" encoding="UTF-8"?>
<Relationships xmlns="http://schemas.openxmlformats.org/package/2006/relationships"><Relationship Id="rId1" Type="http://schemas.openxmlformats.org/officeDocument/2006/relationships/slideMaster" Target="../slideMasters/slideMaster14.xml"/>
</Relationships>
</file>

<file path=ppt/slideLayouts/_rels/slideLayout161.xml.rels><?xml version="1.0" encoding="UTF-8"?>
<Relationships xmlns="http://schemas.openxmlformats.org/package/2006/relationships"><Relationship Id="rId1" Type="http://schemas.openxmlformats.org/officeDocument/2006/relationships/slideMaster" Target="../slideMasters/slideMaster14.xml"/>
</Relationships>
</file>

<file path=ppt/slideLayouts/_rels/slideLayout162.xml.rels><?xml version="1.0" encoding="UTF-8"?>
<Relationships xmlns="http://schemas.openxmlformats.org/package/2006/relationships"><Relationship Id="rId1" Type="http://schemas.openxmlformats.org/officeDocument/2006/relationships/slideMaster" Target="../slideMasters/slideMaster14.xml"/>
</Relationships>
</file>

<file path=ppt/slideLayouts/_rels/slideLayout163.xml.rels><?xml version="1.0" encoding="UTF-8"?>
<Relationships xmlns="http://schemas.openxmlformats.org/package/2006/relationships"><Relationship Id="rId1" Type="http://schemas.openxmlformats.org/officeDocument/2006/relationships/slideMaster" Target="../slideMasters/slideMaster14.xml"/>
</Relationships>
</file>

<file path=ppt/slideLayouts/_rels/slideLayout164.xml.rels><?xml version="1.0" encoding="UTF-8"?>
<Relationships xmlns="http://schemas.openxmlformats.org/package/2006/relationships"><Relationship Id="rId1" Type="http://schemas.openxmlformats.org/officeDocument/2006/relationships/slideMaster" Target="../slideMasters/slideMaster14.xml"/>
</Relationships>
</file>

<file path=ppt/slideLayouts/_rels/slideLayout165.xml.rels><?xml version="1.0" encoding="UTF-8"?>
<Relationships xmlns="http://schemas.openxmlformats.org/package/2006/relationships"><Relationship Id="rId1" Type="http://schemas.openxmlformats.org/officeDocument/2006/relationships/slideMaster" Target="../slideMasters/slideMaster14.xml"/>
</Relationships>
</file>

<file path=ppt/slideLayouts/_rels/slideLayout166.xml.rels><?xml version="1.0" encoding="UTF-8"?>
<Relationships xmlns="http://schemas.openxmlformats.org/package/2006/relationships"><Relationship Id="rId1" Type="http://schemas.openxmlformats.org/officeDocument/2006/relationships/slideMaster" Target="../slideMasters/slideMaster14.xml"/>
</Relationships>
</file>

<file path=ppt/slideLayouts/_rels/slideLayout167.xml.rels><?xml version="1.0" encoding="UTF-8"?>
<Relationships xmlns="http://schemas.openxmlformats.org/package/2006/relationships"><Relationship Id="rId1" Type="http://schemas.openxmlformats.org/officeDocument/2006/relationships/slideMaster" Target="../slideMasters/slideMaster14.xml"/>
</Relationships>
</file>

<file path=ppt/slideLayouts/_rels/slideLayout168.xml.rels><?xml version="1.0" encoding="UTF-8"?>
<Relationships xmlns="http://schemas.openxmlformats.org/package/2006/relationships"><Relationship Id="rId1" Type="http://schemas.openxmlformats.org/officeDocument/2006/relationships/slideMaster" Target="../slideMasters/slideMaster14.xml"/>
</Relationships>
</file>

<file path=ppt/slideLayouts/_rels/slideLayout169.xml.rels><?xml version="1.0" encoding="UTF-8"?>
<Relationships xmlns="http://schemas.openxmlformats.org/package/2006/relationships"><Relationship Id="rId1" Type="http://schemas.openxmlformats.org/officeDocument/2006/relationships/slideMaster" Target="../slideMasters/slideMaster15.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0.xml.rels><?xml version="1.0" encoding="UTF-8"?>
<Relationships xmlns="http://schemas.openxmlformats.org/package/2006/relationships"><Relationship Id="rId1" Type="http://schemas.openxmlformats.org/officeDocument/2006/relationships/slideMaster" Target="../slideMasters/slideMaster15.xml"/>
</Relationships>
</file>

<file path=ppt/slideLayouts/_rels/slideLayout171.xml.rels><?xml version="1.0" encoding="UTF-8"?>
<Relationships xmlns="http://schemas.openxmlformats.org/package/2006/relationships"><Relationship Id="rId1" Type="http://schemas.openxmlformats.org/officeDocument/2006/relationships/slideMaster" Target="../slideMasters/slideMaster15.xml"/>
</Relationships>
</file>

<file path=ppt/slideLayouts/_rels/slideLayout172.xml.rels><?xml version="1.0" encoding="UTF-8"?>
<Relationships xmlns="http://schemas.openxmlformats.org/package/2006/relationships"><Relationship Id="rId1" Type="http://schemas.openxmlformats.org/officeDocument/2006/relationships/slideMaster" Target="../slideMasters/slideMaster15.xml"/>
</Relationships>
</file>

<file path=ppt/slideLayouts/_rels/slideLayout173.xml.rels><?xml version="1.0" encoding="UTF-8"?>
<Relationships xmlns="http://schemas.openxmlformats.org/package/2006/relationships"><Relationship Id="rId1" Type="http://schemas.openxmlformats.org/officeDocument/2006/relationships/slideMaster" Target="../slideMasters/slideMaster15.xml"/>
</Relationships>
</file>

<file path=ppt/slideLayouts/_rels/slideLayout174.xml.rels><?xml version="1.0" encoding="UTF-8"?>
<Relationships xmlns="http://schemas.openxmlformats.org/package/2006/relationships"><Relationship Id="rId1" Type="http://schemas.openxmlformats.org/officeDocument/2006/relationships/slideMaster" Target="../slideMasters/slideMaster15.xml"/>
</Relationships>
</file>

<file path=ppt/slideLayouts/_rels/slideLayout175.xml.rels><?xml version="1.0" encoding="UTF-8"?>
<Relationships xmlns="http://schemas.openxmlformats.org/package/2006/relationships"><Relationship Id="rId1" Type="http://schemas.openxmlformats.org/officeDocument/2006/relationships/slideMaster" Target="../slideMasters/slideMaster15.xml"/>
</Relationships>
</file>

<file path=ppt/slideLayouts/_rels/slideLayout176.xml.rels><?xml version="1.0" encoding="UTF-8"?>
<Relationships xmlns="http://schemas.openxmlformats.org/package/2006/relationships"><Relationship Id="rId1" Type="http://schemas.openxmlformats.org/officeDocument/2006/relationships/slideMaster" Target="../slideMasters/slideMaster15.xml"/>
</Relationships>
</file>

<file path=ppt/slideLayouts/_rels/slideLayout177.xml.rels><?xml version="1.0" encoding="UTF-8"?>
<Relationships xmlns="http://schemas.openxmlformats.org/package/2006/relationships"><Relationship Id="rId1" Type="http://schemas.openxmlformats.org/officeDocument/2006/relationships/slideMaster" Target="../slideMasters/slideMaster15.xml"/>
</Relationships>
</file>

<file path=ppt/slideLayouts/_rels/slideLayout178.xml.rels><?xml version="1.0" encoding="UTF-8"?>
<Relationships xmlns="http://schemas.openxmlformats.org/package/2006/relationships"><Relationship Id="rId1" Type="http://schemas.openxmlformats.org/officeDocument/2006/relationships/slideMaster" Target="../slideMasters/slideMaster15.xml"/>
</Relationships>
</file>

<file path=ppt/slideLayouts/_rels/slideLayout179.xml.rels><?xml version="1.0" encoding="UTF-8"?>
<Relationships xmlns="http://schemas.openxmlformats.org/package/2006/relationships"><Relationship Id="rId1" Type="http://schemas.openxmlformats.org/officeDocument/2006/relationships/slideMaster" Target="../slideMasters/slideMaster15.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0.xml.rels><?xml version="1.0" encoding="UTF-8"?>
<Relationships xmlns="http://schemas.openxmlformats.org/package/2006/relationships"><Relationship Id="rId1" Type="http://schemas.openxmlformats.org/officeDocument/2006/relationships/slideMaster" Target="../slideMasters/slideMaster15.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1.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2.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3.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4.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5.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6.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7.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8.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1.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2.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3.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4.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5.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6.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7.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8.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9.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0.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1.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2.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3.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4.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5.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6.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7.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8.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9.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0.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1.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2.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3.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4.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5.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86.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87.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88.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89.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0.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1.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2.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3.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4.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5.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6.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7.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98.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99.xml.rels><?xml version="1.0" encoding="UTF-8"?>
<Relationships xmlns="http://schemas.openxmlformats.org/package/2006/relationships"><Relationship Id="rId1" Type="http://schemas.openxmlformats.org/officeDocument/2006/relationships/slideMaster" Target="../slideMasters/slideMaster9.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29"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US" sz="3200" spc="-1" strike="noStrike">
              <a:latin typeface="Arial"/>
            </a:endParaRPr>
          </a:p>
        </p:txBody>
      </p:sp>
      <p:sp>
        <p:nvSpPr>
          <p:cNvPr id="30"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US" sz="3200" spc="-1" strike="noStrike">
              <a:latin typeface="Arial"/>
            </a:endParaRPr>
          </a:p>
        </p:txBody>
      </p:sp>
    </p:spTree>
  </p:cSld>
</p:sldLayout>
</file>

<file path=ppt/slideLayouts/slideLayout10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34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348"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US" sz="3200" spc="-1" strike="noStrike">
              <a:latin typeface="Arial"/>
            </a:endParaRPr>
          </a:p>
        </p:txBody>
      </p:sp>
      <p:sp>
        <p:nvSpPr>
          <p:cNvPr id="349"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US" sz="3200" spc="-1" strike="noStrike">
              <a:latin typeface="Arial"/>
            </a:endParaRPr>
          </a:p>
        </p:txBody>
      </p:sp>
      <p:sp>
        <p:nvSpPr>
          <p:cNvPr id="5" name="PlaceHolder 4"/>
          <p:cNvSpPr>
            <a:spLocks noGrp="1"/>
          </p:cNvSpPr>
          <p:nvPr>
            <p:ph type="ftr" idx="14"/>
          </p:nvPr>
        </p:nvSpPr>
        <p:spPr/>
        <p:txBody>
          <a:bodyPr/>
          <a:p>
            <a:r>
              <a:t>Footer</a:t>
            </a:r>
          </a:p>
        </p:txBody>
      </p:sp>
      <p:sp>
        <p:nvSpPr>
          <p:cNvPr id="6" name="PlaceHolder 5"/>
          <p:cNvSpPr>
            <a:spLocks noGrp="1"/>
          </p:cNvSpPr>
          <p:nvPr>
            <p:ph type="sldNum" idx="15"/>
          </p:nvPr>
        </p:nvSpPr>
        <p:spPr/>
        <p:txBody>
          <a:bodyPr/>
          <a:p>
            <a:fld id="{9A6636A9-2DD9-4200-9C07-E9E8D0768CEC}" type="slidenum">
              <a:t>&lt;#&gt;</a:t>
            </a:fld>
          </a:p>
        </p:txBody>
      </p:sp>
    </p:spTree>
  </p:cSld>
</p:sldLayout>
</file>

<file path=ppt/slideLayouts/slideLayout10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35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3" name="PlaceHolder 2"/>
          <p:cNvSpPr>
            <a:spLocks noGrp="1"/>
          </p:cNvSpPr>
          <p:nvPr>
            <p:ph type="ftr" idx="14"/>
          </p:nvPr>
        </p:nvSpPr>
        <p:spPr/>
        <p:txBody>
          <a:bodyPr/>
          <a:p>
            <a:r>
              <a:t>Footer</a:t>
            </a:r>
          </a:p>
        </p:txBody>
      </p:sp>
      <p:sp>
        <p:nvSpPr>
          <p:cNvPr id="4" name="PlaceHolder 3"/>
          <p:cNvSpPr>
            <a:spLocks noGrp="1"/>
          </p:cNvSpPr>
          <p:nvPr>
            <p:ph type="sldNum" idx="15"/>
          </p:nvPr>
        </p:nvSpPr>
        <p:spPr/>
        <p:txBody>
          <a:bodyPr/>
          <a:p>
            <a:fld id="{DBD0EF9A-FD65-47A7-80DB-04F47D9E0520}" type="slidenum">
              <a:t>&lt;#&gt;</a:t>
            </a:fld>
          </a:p>
        </p:txBody>
      </p:sp>
    </p:spTree>
  </p:cSld>
</p:sldLayout>
</file>

<file path=ppt/slideLayouts/slideLayout10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351"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US" sz="3200" spc="-1" strike="noStrike">
              <a:latin typeface="Arial"/>
            </a:endParaRPr>
          </a:p>
        </p:txBody>
      </p:sp>
      <p:sp>
        <p:nvSpPr>
          <p:cNvPr id="3" name="PlaceHolder 2"/>
          <p:cNvSpPr>
            <a:spLocks noGrp="1"/>
          </p:cNvSpPr>
          <p:nvPr>
            <p:ph type="ftr" idx="14"/>
          </p:nvPr>
        </p:nvSpPr>
        <p:spPr/>
        <p:txBody>
          <a:bodyPr/>
          <a:p>
            <a:r>
              <a:t>Footer</a:t>
            </a:r>
          </a:p>
        </p:txBody>
      </p:sp>
      <p:sp>
        <p:nvSpPr>
          <p:cNvPr id="4" name="PlaceHolder 3"/>
          <p:cNvSpPr>
            <a:spLocks noGrp="1"/>
          </p:cNvSpPr>
          <p:nvPr>
            <p:ph type="sldNum" idx="15"/>
          </p:nvPr>
        </p:nvSpPr>
        <p:spPr/>
        <p:txBody>
          <a:bodyPr/>
          <a:p>
            <a:fld id="{298E0F9E-EF91-40E9-9C62-4E3BAC3C55C6}" type="slidenum">
              <a:t>&lt;#&gt;</a:t>
            </a:fld>
          </a:p>
        </p:txBody>
      </p:sp>
    </p:spTree>
  </p:cSld>
</p:sldLayout>
</file>

<file path=ppt/slideLayouts/slideLayout10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35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35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US" sz="3200" spc="-1" strike="noStrike">
              <a:latin typeface="Arial"/>
            </a:endParaRPr>
          </a:p>
        </p:txBody>
      </p:sp>
      <p:sp>
        <p:nvSpPr>
          <p:cNvPr id="354"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US" sz="3200" spc="-1" strike="noStrike">
              <a:latin typeface="Arial"/>
            </a:endParaRPr>
          </a:p>
        </p:txBody>
      </p:sp>
      <p:sp>
        <p:nvSpPr>
          <p:cNvPr id="355"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US" sz="3200" spc="-1" strike="noStrike">
              <a:latin typeface="Arial"/>
            </a:endParaRPr>
          </a:p>
        </p:txBody>
      </p:sp>
      <p:sp>
        <p:nvSpPr>
          <p:cNvPr id="6" name="PlaceHolder 5"/>
          <p:cNvSpPr>
            <a:spLocks noGrp="1"/>
          </p:cNvSpPr>
          <p:nvPr>
            <p:ph type="ftr" idx="14"/>
          </p:nvPr>
        </p:nvSpPr>
        <p:spPr/>
        <p:txBody>
          <a:bodyPr/>
          <a:p>
            <a:r>
              <a:t>Footer</a:t>
            </a:r>
          </a:p>
        </p:txBody>
      </p:sp>
      <p:sp>
        <p:nvSpPr>
          <p:cNvPr id="7" name="PlaceHolder 6"/>
          <p:cNvSpPr>
            <a:spLocks noGrp="1"/>
          </p:cNvSpPr>
          <p:nvPr>
            <p:ph type="sldNum" idx="15"/>
          </p:nvPr>
        </p:nvSpPr>
        <p:spPr/>
        <p:txBody>
          <a:bodyPr/>
          <a:p>
            <a:fld id="{67FFCA30-CB90-4C3D-A024-16455CF44A9F}" type="slidenum">
              <a:t>&lt;#&gt;</a:t>
            </a:fld>
          </a:p>
        </p:txBody>
      </p:sp>
    </p:spTree>
  </p:cSld>
</p:sldLayout>
</file>

<file path=ppt/slideLayouts/slideLayout10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3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357"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US" sz="3200" spc="-1" strike="noStrike">
              <a:latin typeface="Arial"/>
            </a:endParaRPr>
          </a:p>
        </p:txBody>
      </p:sp>
      <p:sp>
        <p:nvSpPr>
          <p:cNvPr id="35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US" sz="3200" spc="-1" strike="noStrike">
              <a:latin typeface="Arial"/>
            </a:endParaRPr>
          </a:p>
        </p:txBody>
      </p:sp>
      <p:sp>
        <p:nvSpPr>
          <p:cNvPr id="359"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US" sz="3200" spc="-1" strike="noStrike">
              <a:latin typeface="Arial"/>
            </a:endParaRPr>
          </a:p>
        </p:txBody>
      </p:sp>
      <p:sp>
        <p:nvSpPr>
          <p:cNvPr id="6" name="PlaceHolder 5"/>
          <p:cNvSpPr>
            <a:spLocks noGrp="1"/>
          </p:cNvSpPr>
          <p:nvPr>
            <p:ph type="ftr" idx="14"/>
          </p:nvPr>
        </p:nvSpPr>
        <p:spPr/>
        <p:txBody>
          <a:bodyPr/>
          <a:p>
            <a:r>
              <a:t>Footer</a:t>
            </a:r>
          </a:p>
        </p:txBody>
      </p:sp>
      <p:sp>
        <p:nvSpPr>
          <p:cNvPr id="7" name="PlaceHolder 6"/>
          <p:cNvSpPr>
            <a:spLocks noGrp="1"/>
          </p:cNvSpPr>
          <p:nvPr>
            <p:ph type="sldNum" idx="15"/>
          </p:nvPr>
        </p:nvSpPr>
        <p:spPr/>
        <p:txBody>
          <a:bodyPr/>
          <a:p>
            <a:fld id="{A4A1770D-C4D2-4D96-89C4-59D2AF7A4D3D}" type="slidenum">
              <a:t>&lt;#&gt;</a:t>
            </a:fld>
          </a:p>
        </p:txBody>
      </p:sp>
    </p:spTree>
  </p:cSld>
</p:sldLayout>
</file>

<file path=ppt/slideLayouts/slideLayout10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36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36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US" sz="3200" spc="-1" strike="noStrike">
              <a:latin typeface="Arial"/>
            </a:endParaRPr>
          </a:p>
        </p:txBody>
      </p:sp>
      <p:sp>
        <p:nvSpPr>
          <p:cNvPr id="36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US" sz="3200" spc="-1" strike="noStrike">
              <a:latin typeface="Arial"/>
            </a:endParaRPr>
          </a:p>
        </p:txBody>
      </p:sp>
      <p:sp>
        <p:nvSpPr>
          <p:cNvPr id="363"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US" sz="3200" spc="-1" strike="noStrike">
              <a:latin typeface="Arial"/>
            </a:endParaRPr>
          </a:p>
        </p:txBody>
      </p:sp>
      <p:sp>
        <p:nvSpPr>
          <p:cNvPr id="6" name="PlaceHolder 5"/>
          <p:cNvSpPr>
            <a:spLocks noGrp="1"/>
          </p:cNvSpPr>
          <p:nvPr>
            <p:ph type="ftr" idx="14"/>
          </p:nvPr>
        </p:nvSpPr>
        <p:spPr/>
        <p:txBody>
          <a:bodyPr/>
          <a:p>
            <a:r>
              <a:t>Footer</a:t>
            </a:r>
          </a:p>
        </p:txBody>
      </p:sp>
      <p:sp>
        <p:nvSpPr>
          <p:cNvPr id="7" name="PlaceHolder 6"/>
          <p:cNvSpPr>
            <a:spLocks noGrp="1"/>
          </p:cNvSpPr>
          <p:nvPr>
            <p:ph type="sldNum" idx="15"/>
          </p:nvPr>
        </p:nvSpPr>
        <p:spPr/>
        <p:txBody>
          <a:bodyPr/>
          <a:p>
            <a:fld id="{8AB4CDE5-EB52-40EB-BDB7-12E921A908F7}" type="slidenum">
              <a:t>&lt;#&gt;</a:t>
            </a:fld>
          </a:p>
        </p:txBody>
      </p:sp>
    </p:spTree>
  </p:cSld>
</p:sldLayout>
</file>

<file path=ppt/slideLayouts/slideLayout10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36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365"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US" sz="3200" spc="-1" strike="noStrike">
              <a:latin typeface="Arial"/>
            </a:endParaRPr>
          </a:p>
        </p:txBody>
      </p:sp>
      <p:sp>
        <p:nvSpPr>
          <p:cNvPr id="366"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US" sz="3200" spc="-1" strike="noStrike">
              <a:latin typeface="Arial"/>
            </a:endParaRPr>
          </a:p>
        </p:txBody>
      </p:sp>
      <p:sp>
        <p:nvSpPr>
          <p:cNvPr id="5" name="PlaceHolder 4"/>
          <p:cNvSpPr>
            <a:spLocks noGrp="1"/>
          </p:cNvSpPr>
          <p:nvPr>
            <p:ph type="ftr" idx="14"/>
          </p:nvPr>
        </p:nvSpPr>
        <p:spPr/>
        <p:txBody>
          <a:bodyPr/>
          <a:p>
            <a:r>
              <a:t>Footer</a:t>
            </a:r>
          </a:p>
        </p:txBody>
      </p:sp>
      <p:sp>
        <p:nvSpPr>
          <p:cNvPr id="6" name="PlaceHolder 5"/>
          <p:cNvSpPr>
            <a:spLocks noGrp="1"/>
          </p:cNvSpPr>
          <p:nvPr>
            <p:ph type="sldNum" idx="15"/>
          </p:nvPr>
        </p:nvSpPr>
        <p:spPr/>
        <p:txBody>
          <a:bodyPr/>
          <a:p>
            <a:fld id="{A8CA87DC-056F-4C64-B400-1916ABE147BB}" type="slidenum">
              <a:t>&lt;#&gt;</a:t>
            </a:fld>
          </a:p>
        </p:txBody>
      </p:sp>
    </p:spTree>
  </p:cSld>
</p:sldLayout>
</file>

<file path=ppt/slideLayouts/slideLayout10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6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36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US" sz="3200" spc="-1" strike="noStrike">
              <a:latin typeface="Arial"/>
            </a:endParaRPr>
          </a:p>
        </p:txBody>
      </p:sp>
      <p:sp>
        <p:nvSpPr>
          <p:cNvPr id="369"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US" sz="3200" spc="-1" strike="noStrike">
              <a:latin typeface="Arial"/>
            </a:endParaRPr>
          </a:p>
        </p:txBody>
      </p:sp>
      <p:sp>
        <p:nvSpPr>
          <p:cNvPr id="370"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US" sz="3200" spc="-1" strike="noStrike">
              <a:latin typeface="Arial"/>
            </a:endParaRPr>
          </a:p>
        </p:txBody>
      </p:sp>
      <p:sp>
        <p:nvSpPr>
          <p:cNvPr id="371"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US" sz="3200" spc="-1" strike="noStrike">
              <a:latin typeface="Arial"/>
            </a:endParaRPr>
          </a:p>
        </p:txBody>
      </p:sp>
      <p:sp>
        <p:nvSpPr>
          <p:cNvPr id="7" name="PlaceHolder 6"/>
          <p:cNvSpPr>
            <a:spLocks noGrp="1"/>
          </p:cNvSpPr>
          <p:nvPr>
            <p:ph type="ftr" idx="14"/>
          </p:nvPr>
        </p:nvSpPr>
        <p:spPr/>
        <p:txBody>
          <a:bodyPr/>
          <a:p>
            <a:r>
              <a:t>Footer</a:t>
            </a:r>
          </a:p>
        </p:txBody>
      </p:sp>
      <p:sp>
        <p:nvSpPr>
          <p:cNvPr id="8" name="PlaceHolder 7"/>
          <p:cNvSpPr>
            <a:spLocks noGrp="1"/>
          </p:cNvSpPr>
          <p:nvPr>
            <p:ph type="sldNum" idx="15"/>
          </p:nvPr>
        </p:nvSpPr>
        <p:spPr/>
        <p:txBody>
          <a:bodyPr/>
          <a:p>
            <a:fld id="{400789FC-1325-42FD-991E-63B95939F90B}" type="slidenum">
              <a:t>&lt;#&gt;</a:t>
            </a:fld>
          </a:p>
        </p:txBody>
      </p:sp>
    </p:spTree>
  </p:cSld>
</p:sldLayout>
</file>

<file path=ppt/slideLayouts/slideLayout10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7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373"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US" sz="3200" spc="-1" strike="noStrike">
              <a:latin typeface="Arial"/>
            </a:endParaRPr>
          </a:p>
        </p:txBody>
      </p:sp>
      <p:sp>
        <p:nvSpPr>
          <p:cNvPr id="374"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US" sz="3200" spc="-1" strike="noStrike">
              <a:latin typeface="Arial"/>
            </a:endParaRPr>
          </a:p>
        </p:txBody>
      </p:sp>
      <p:sp>
        <p:nvSpPr>
          <p:cNvPr id="375"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US" sz="3200" spc="-1" strike="noStrike">
              <a:latin typeface="Arial"/>
            </a:endParaRPr>
          </a:p>
        </p:txBody>
      </p:sp>
      <p:sp>
        <p:nvSpPr>
          <p:cNvPr id="376"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US" sz="3200" spc="-1" strike="noStrike">
              <a:latin typeface="Arial"/>
            </a:endParaRPr>
          </a:p>
        </p:txBody>
      </p:sp>
      <p:sp>
        <p:nvSpPr>
          <p:cNvPr id="377"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US" sz="3200" spc="-1" strike="noStrike">
              <a:latin typeface="Arial"/>
            </a:endParaRPr>
          </a:p>
        </p:txBody>
      </p:sp>
      <p:sp>
        <p:nvSpPr>
          <p:cNvPr id="378"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US" sz="3200" spc="-1" strike="noStrike">
              <a:latin typeface="Arial"/>
            </a:endParaRPr>
          </a:p>
        </p:txBody>
      </p:sp>
      <p:sp>
        <p:nvSpPr>
          <p:cNvPr id="9" name="PlaceHolder 8"/>
          <p:cNvSpPr>
            <a:spLocks noGrp="1"/>
          </p:cNvSpPr>
          <p:nvPr>
            <p:ph type="ftr" idx="14"/>
          </p:nvPr>
        </p:nvSpPr>
        <p:spPr/>
        <p:txBody>
          <a:bodyPr/>
          <a:p>
            <a:r>
              <a:t>Footer</a:t>
            </a:r>
          </a:p>
        </p:txBody>
      </p:sp>
      <p:sp>
        <p:nvSpPr>
          <p:cNvPr id="10" name="PlaceHolder 9"/>
          <p:cNvSpPr>
            <a:spLocks noGrp="1"/>
          </p:cNvSpPr>
          <p:nvPr>
            <p:ph type="sldNum" idx="15"/>
          </p:nvPr>
        </p:nvSpPr>
        <p:spPr/>
        <p:txBody>
          <a:bodyPr/>
          <a:p>
            <a:fld id="{EEDF814B-5E98-4A78-A8CC-C552C581EF25}" type="slidenum">
              <a:t>&lt;#&gt;</a:t>
            </a:fld>
          </a:p>
        </p:txBody>
      </p:sp>
    </p:spTree>
  </p:cSld>
</p:sldLayout>
</file>

<file path=ppt/slideLayouts/slideLayout10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sldNum" idx="16"/>
          </p:nvPr>
        </p:nvSpPr>
        <p:spPr/>
        <p:txBody>
          <a:bodyPr/>
          <a:p>
            <a:fld id="{74015629-0CB0-4B61-89A8-C22093F99A06}" type="slidenum">
              <a:t>&lt;#&gt;</a:t>
            </a:fld>
          </a:p>
        </p:txBody>
      </p:sp>
      <p:sp>
        <p:nvSpPr>
          <p:cNvPr id="3" name="PlaceHolder 2"/>
          <p:cNvSpPr>
            <a:spLocks noGrp="1"/>
          </p:cNvSpPr>
          <p:nvPr>
            <p:ph type="dt" idx="17"/>
          </p:nvPr>
        </p:nvSpPr>
        <p:spPr/>
        <p:txBody>
          <a:bodyPr/>
          <a:p>
            <a:r>
              <a:rPr lang="en-US"/>
              <a:t/>
            </a: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32"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US" sz="3200" spc="-1" strike="noStrike">
              <a:latin typeface="Arial"/>
            </a:endParaRPr>
          </a:p>
        </p:txBody>
      </p:sp>
      <p:sp>
        <p:nvSpPr>
          <p:cNvPr id="3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US" sz="3200" spc="-1" strike="noStrike">
              <a:latin typeface="Arial"/>
            </a:endParaRPr>
          </a:p>
        </p:txBody>
      </p:sp>
      <p:sp>
        <p:nvSpPr>
          <p:cNvPr id="34"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US" sz="3200" spc="-1" strike="noStrike">
              <a:latin typeface="Arial"/>
            </a:endParaRPr>
          </a:p>
        </p:txBody>
      </p:sp>
      <p:sp>
        <p:nvSpPr>
          <p:cNvPr id="35"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US" sz="3200" spc="-1" strike="noStrike">
              <a:latin typeface="Arial"/>
            </a:endParaRPr>
          </a:p>
        </p:txBody>
      </p:sp>
    </p:spTree>
  </p:cSld>
</p:sldLayout>
</file>

<file path=ppt/slideLayouts/slideLayout1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38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38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US" sz="3200" spc="-1" strike="noStrike">
              <a:latin typeface="Arial"/>
            </a:endParaRPr>
          </a:p>
        </p:txBody>
      </p:sp>
      <p:sp>
        <p:nvSpPr>
          <p:cNvPr id="4" name="PlaceHolder 3"/>
          <p:cNvSpPr>
            <a:spLocks noGrp="1"/>
          </p:cNvSpPr>
          <p:nvPr>
            <p:ph type="sldNum" idx="16"/>
          </p:nvPr>
        </p:nvSpPr>
        <p:spPr/>
        <p:txBody>
          <a:bodyPr/>
          <a:p>
            <a:fld id="{464EA4FD-8321-4397-9934-EE874160A765}" type="slidenum">
              <a:t>&lt;#&gt;</a:t>
            </a:fld>
          </a:p>
        </p:txBody>
      </p:sp>
      <p:sp>
        <p:nvSpPr>
          <p:cNvPr id="5" name="PlaceHolder 4"/>
          <p:cNvSpPr>
            <a:spLocks noGrp="1"/>
          </p:cNvSpPr>
          <p:nvPr>
            <p:ph type="dt" idx="17"/>
          </p:nvPr>
        </p:nvSpPr>
        <p:spPr/>
        <p:txBody>
          <a:bodyPr/>
          <a:p>
            <a:r>
              <a:rPr lang="en-US"/>
              <a:t/>
            </a:r>
          </a:p>
        </p:txBody>
      </p:sp>
    </p:spTree>
  </p:cSld>
</p:sldLayout>
</file>

<file path=ppt/slideLayouts/slideLayout1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38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38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US" sz="3200" spc="-1" strike="noStrike">
              <a:latin typeface="Arial"/>
            </a:endParaRPr>
          </a:p>
        </p:txBody>
      </p:sp>
      <p:sp>
        <p:nvSpPr>
          <p:cNvPr id="4" name="PlaceHolder 3"/>
          <p:cNvSpPr>
            <a:spLocks noGrp="1"/>
          </p:cNvSpPr>
          <p:nvPr>
            <p:ph type="sldNum" idx="16"/>
          </p:nvPr>
        </p:nvSpPr>
        <p:spPr/>
        <p:txBody>
          <a:bodyPr/>
          <a:p>
            <a:fld id="{D3E25D30-6E93-4760-B709-B31E5627831F}" type="slidenum">
              <a:t>&lt;#&gt;</a:t>
            </a:fld>
          </a:p>
        </p:txBody>
      </p:sp>
      <p:sp>
        <p:nvSpPr>
          <p:cNvPr id="5" name="PlaceHolder 4"/>
          <p:cNvSpPr>
            <a:spLocks noGrp="1"/>
          </p:cNvSpPr>
          <p:nvPr>
            <p:ph type="dt" idx="17"/>
          </p:nvPr>
        </p:nvSpPr>
        <p:spPr/>
        <p:txBody>
          <a:bodyPr/>
          <a:p>
            <a:r>
              <a:rPr lang="en-US"/>
              <a:t/>
            </a:r>
          </a:p>
        </p:txBody>
      </p:sp>
    </p:spTree>
  </p:cSld>
</p:sldLayout>
</file>

<file path=ppt/slideLayouts/slideLayout1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39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39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US" sz="3200" spc="-1" strike="noStrike">
              <a:latin typeface="Arial"/>
            </a:endParaRPr>
          </a:p>
        </p:txBody>
      </p:sp>
      <p:sp>
        <p:nvSpPr>
          <p:cNvPr id="39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US" sz="3200" spc="-1" strike="noStrike">
              <a:latin typeface="Arial"/>
            </a:endParaRPr>
          </a:p>
        </p:txBody>
      </p:sp>
      <p:sp>
        <p:nvSpPr>
          <p:cNvPr id="5" name="PlaceHolder 4"/>
          <p:cNvSpPr>
            <a:spLocks noGrp="1"/>
          </p:cNvSpPr>
          <p:nvPr>
            <p:ph type="sldNum" idx="16"/>
          </p:nvPr>
        </p:nvSpPr>
        <p:spPr/>
        <p:txBody>
          <a:bodyPr/>
          <a:p>
            <a:fld id="{B0017CAF-B555-48A9-90E0-A7ACF18EAEF3}" type="slidenum">
              <a:t>&lt;#&gt;</a:t>
            </a:fld>
          </a:p>
        </p:txBody>
      </p:sp>
      <p:sp>
        <p:nvSpPr>
          <p:cNvPr id="6" name="PlaceHolder 5"/>
          <p:cNvSpPr>
            <a:spLocks noGrp="1"/>
          </p:cNvSpPr>
          <p:nvPr>
            <p:ph type="dt" idx="17"/>
          </p:nvPr>
        </p:nvSpPr>
        <p:spPr/>
        <p:txBody>
          <a:bodyPr/>
          <a:p>
            <a:r>
              <a:rPr lang="en-US"/>
              <a:t/>
            </a:r>
          </a:p>
        </p:txBody>
      </p:sp>
    </p:spTree>
  </p:cSld>
</p:sldLayout>
</file>

<file path=ppt/slideLayouts/slideLayout1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39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3" name="PlaceHolder 2"/>
          <p:cNvSpPr>
            <a:spLocks noGrp="1"/>
          </p:cNvSpPr>
          <p:nvPr>
            <p:ph type="sldNum" idx="16"/>
          </p:nvPr>
        </p:nvSpPr>
        <p:spPr/>
        <p:txBody>
          <a:bodyPr/>
          <a:p>
            <a:fld id="{DCCC69B8-1140-4F69-862B-36C8C18AF1C5}" type="slidenum">
              <a:t>&lt;#&gt;</a:t>
            </a:fld>
          </a:p>
        </p:txBody>
      </p:sp>
      <p:sp>
        <p:nvSpPr>
          <p:cNvPr id="4" name="PlaceHolder 3"/>
          <p:cNvSpPr>
            <a:spLocks noGrp="1"/>
          </p:cNvSpPr>
          <p:nvPr>
            <p:ph type="dt" idx="17"/>
          </p:nvPr>
        </p:nvSpPr>
        <p:spPr/>
        <p:txBody>
          <a:bodyPr/>
          <a:p>
            <a:r>
              <a:rPr lang="en-US"/>
              <a:t/>
            </a:r>
          </a:p>
        </p:txBody>
      </p:sp>
    </p:spTree>
  </p:cSld>
</p:sldLayout>
</file>

<file path=ppt/slideLayouts/slideLayout1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394"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US" sz="3200" spc="-1" strike="noStrike">
              <a:latin typeface="Arial"/>
            </a:endParaRPr>
          </a:p>
        </p:txBody>
      </p:sp>
      <p:sp>
        <p:nvSpPr>
          <p:cNvPr id="3" name="PlaceHolder 2"/>
          <p:cNvSpPr>
            <a:spLocks noGrp="1"/>
          </p:cNvSpPr>
          <p:nvPr>
            <p:ph type="sldNum" idx="16"/>
          </p:nvPr>
        </p:nvSpPr>
        <p:spPr/>
        <p:txBody>
          <a:bodyPr/>
          <a:p>
            <a:fld id="{063CF1B8-D660-493B-8753-2C493EF3D9C8}" type="slidenum">
              <a:t>&lt;#&gt;</a:t>
            </a:fld>
          </a:p>
        </p:txBody>
      </p:sp>
      <p:sp>
        <p:nvSpPr>
          <p:cNvPr id="4" name="PlaceHolder 3"/>
          <p:cNvSpPr>
            <a:spLocks noGrp="1"/>
          </p:cNvSpPr>
          <p:nvPr>
            <p:ph type="dt" idx="17"/>
          </p:nvPr>
        </p:nvSpPr>
        <p:spPr/>
        <p:txBody>
          <a:bodyPr/>
          <a:p>
            <a:r>
              <a:rPr lang="en-US"/>
              <a:t/>
            </a:r>
          </a:p>
        </p:txBody>
      </p:sp>
    </p:spTree>
  </p:cSld>
</p:sldLayout>
</file>

<file path=ppt/slideLayouts/slideLayout1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39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39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US" sz="3200" spc="-1" strike="noStrike">
              <a:latin typeface="Arial"/>
            </a:endParaRPr>
          </a:p>
        </p:txBody>
      </p:sp>
      <p:sp>
        <p:nvSpPr>
          <p:cNvPr id="39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US" sz="3200" spc="-1" strike="noStrike">
              <a:latin typeface="Arial"/>
            </a:endParaRPr>
          </a:p>
        </p:txBody>
      </p:sp>
      <p:sp>
        <p:nvSpPr>
          <p:cNvPr id="39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US" sz="3200" spc="-1" strike="noStrike">
              <a:latin typeface="Arial"/>
            </a:endParaRPr>
          </a:p>
        </p:txBody>
      </p:sp>
      <p:sp>
        <p:nvSpPr>
          <p:cNvPr id="6" name="PlaceHolder 5"/>
          <p:cNvSpPr>
            <a:spLocks noGrp="1"/>
          </p:cNvSpPr>
          <p:nvPr>
            <p:ph type="sldNum" idx="16"/>
          </p:nvPr>
        </p:nvSpPr>
        <p:spPr/>
        <p:txBody>
          <a:bodyPr/>
          <a:p>
            <a:fld id="{0264410B-BAD5-4372-BA2C-8EABEB358F2E}" type="slidenum">
              <a:t>&lt;#&gt;</a:t>
            </a:fld>
          </a:p>
        </p:txBody>
      </p:sp>
      <p:sp>
        <p:nvSpPr>
          <p:cNvPr id="7" name="PlaceHolder 6"/>
          <p:cNvSpPr>
            <a:spLocks noGrp="1"/>
          </p:cNvSpPr>
          <p:nvPr>
            <p:ph type="dt" idx="17"/>
          </p:nvPr>
        </p:nvSpPr>
        <p:spPr/>
        <p:txBody>
          <a:bodyPr/>
          <a:p>
            <a:r>
              <a:rPr lang="en-US"/>
              <a:t/>
            </a:r>
          </a:p>
        </p:txBody>
      </p:sp>
    </p:spTree>
  </p:cSld>
</p:sldLayout>
</file>

<file path=ppt/slideLayouts/slideLayout1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39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40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US" sz="3200" spc="-1" strike="noStrike">
              <a:latin typeface="Arial"/>
            </a:endParaRPr>
          </a:p>
        </p:txBody>
      </p:sp>
      <p:sp>
        <p:nvSpPr>
          <p:cNvPr id="40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US" sz="3200" spc="-1" strike="noStrike">
              <a:latin typeface="Arial"/>
            </a:endParaRPr>
          </a:p>
        </p:txBody>
      </p:sp>
      <p:sp>
        <p:nvSpPr>
          <p:cNvPr id="40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US" sz="3200" spc="-1" strike="noStrike">
              <a:latin typeface="Arial"/>
            </a:endParaRPr>
          </a:p>
        </p:txBody>
      </p:sp>
      <p:sp>
        <p:nvSpPr>
          <p:cNvPr id="6" name="PlaceHolder 5"/>
          <p:cNvSpPr>
            <a:spLocks noGrp="1"/>
          </p:cNvSpPr>
          <p:nvPr>
            <p:ph type="sldNum" idx="16"/>
          </p:nvPr>
        </p:nvSpPr>
        <p:spPr/>
        <p:txBody>
          <a:bodyPr/>
          <a:p>
            <a:fld id="{ACF5E647-5031-46A5-B3AB-64706AE572E1}" type="slidenum">
              <a:t>&lt;#&gt;</a:t>
            </a:fld>
          </a:p>
        </p:txBody>
      </p:sp>
      <p:sp>
        <p:nvSpPr>
          <p:cNvPr id="7" name="PlaceHolder 6"/>
          <p:cNvSpPr>
            <a:spLocks noGrp="1"/>
          </p:cNvSpPr>
          <p:nvPr>
            <p:ph type="dt" idx="17"/>
          </p:nvPr>
        </p:nvSpPr>
        <p:spPr/>
        <p:txBody>
          <a:bodyPr/>
          <a:p>
            <a:r>
              <a:rPr lang="en-US"/>
              <a:t/>
            </a:r>
          </a:p>
        </p:txBody>
      </p:sp>
    </p:spTree>
  </p:cSld>
</p:sldLayout>
</file>

<file path=ppt/slideLayouts/slideLayout1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40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40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US" sz="3200" spc="-1" strike="noStrike">
              <a:latin typeface="Arial"/>
            </a:endParaRPr>
          </a:p>
        </p:txBody>
      </p:sp>
      <p:sp>
        <p:nvSpPr>
          <p:cNvPr id="40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US" sz="3200" spc="-1" strike="noStrike">
              <a:latin typeface="Arial"/>
            </a:endParaRPr>
          </a:p>
        </p:txBody>
      </p:sp>
      <p:sp>
        <p:nvSpPr>
          <p:cNvPr id="40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US" sz="3200" spc="-1" strike="noStrike">
              <a:latin typeface="Arial"/>
            </a:endParaRPr>
          </a:p>
        </p:txBody>
      </p:sp>
      <p:sp>
        <p:nvSpPr>
          <p:cNvPr id="6" name="PlaceHolder 5"/>
          <p:cNvSpPr>
            <a:spLocks noGrp="1"/>
          </p:cNvSpPr>
          <p:nvPr>
            <p:ph type="sldNum" idx="16"/>
          </p:nvPr>
        </p:nvSpPr>
        <p:spPr/>
        <p:txBody>
          <a:bodyPr/>
          <a:p>
            <a:fld id="{C1448666-F9A2-4245-AEF4-0A3BFBFED225}" type="slidenum">
              <a:t>&lt;#&gt;</a:t>
            </a:fld>
          </a:p>
        </p:txBody>
      </p:sp>
      <p:sp>
        <p:nvSpPr>
          <p:cNvPr id="7" name="PlaceHolder 6"/>
          <p:cNvSpPr>
            <a:spLocks noGrp="1"/>
          </p:cNvSpPr>
          <p:nvPr>
            <p:ph type="dt" idx="17"/>
          </p:nvPr>
        </p:nvSpPr>
        <p:spPr/>
        <p:txBody>
          <a:bodyPr/>
          <a:p>
            <a:r>
              <a:rPr lang="en-US"/>
              <a:t/>
            </a:r>
          </a:p>
        </p:txBody>
      </p:sp>
    </p:spTree>
  </p:cSld>
</p:sldLayout>
</file>

<file path=ppt/slideLayouts/slideLayout1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40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40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US" sz="3200" spc="-1" strike="noStrike">
              <a:latin typeface="Arial"/>
            </a:endParaRPr>
          </a:p>
        </p:txBody>
      </p:sp>
      <p:sp>
        <p:nvSpPr>
          <p:cNvPr id="40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US" sz="3200" spc="-1" strike="noStrike">
              <a:latin typeface="Arial"/>
            </a:endParaRPr>
          </a:p>
        </p:txBody>
      </p:sp>
      <p:sp>
        <p:nvSpPr>
          <p:cNvPr id="5" name="PlaceHolder 4"/>
          <p:cNvSpPr>
            <a:spLocks noGrp="1"/>
          </p:cNvSpPr>
          <p:nvPr>
            <p:ph type="sldNum" idx="16"/>
          </p:nvPr>
        </p:nvSpPr>
        <p:spPr/>
        <p:txBody>
          <a:bodyPr/>
          <a:p>
            <a:fld id="{D400177D-DB2C-4F61-BA30-36F0E11EF072}" type="slidenum">
              <a:t>&lt;#&gt;</a:t>
            </a:fld>
          </a:p>
        </p:txBody>
      </p:sp>
      <p:sp>
        <p:nvSpPr>
          <p:cNvPr id="6" name="PlaceHolder 5"/>
          <p:cNvSpPr>
            <a:spLocks noGrp="1"/>
          </p:cNvSpPr>
          <p:nvPr>
            <p:ph type="dt" idx="17"/>
          </p:nvPr>
        </p:nvSpPr>
        <p:spPr/>
        <p:txBody>
          <a:bodyPr/>
          <a:p>
            <a:r>
              <a:rPr lang="en-US"/>
              <a:t/>
            </a:r>
          </a:p>
        </p:txBody>
      </p:sp>
    </p:spTree>
  </p:cSld>
</p:sldLayout>
</file>

<file path=ppt/slideLayouts/slideLayout1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4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41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US" sz="3200" spc="-1" strike="noStrike">
              <a:latin typeface="Arial"/>
            </a:endParaRPr>
          </a:p>
        </p:txBody>
      </p:sp>
      <p:sp>
        <p:nvSpPr>
          <p:cNvPr id="41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US" sz="3200" spc="-1" strike="noStrike">
              <a:latin typeface="Arial"/>
            </a:endParaRPr>
          </a:p>
        </p:txBody>
      </p:sp>
      <p:sp>
        <p:nvSpPr>
          <p:cNvPr id="41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US" sz="3200" spc="-1" strike="noStrike">
              <a:latin typeface="Arial"/>
            </a:endParaRPr>
          </a:p>
        </p:txBody>
      </p:sp>
      <p:sp>
        <p:nvSpPr>
          <p:cNvPr id="41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US" sz="3200" spc="-1" strike="noStrike">
              <a:latin typeface="Arial"/>
            </a:endParaRPr>
          </a:p>
        </p:txBody>
      </p:sp>
      <p:sp>
        <p:nvSpPr>
          <p:cNvPr id="7" name="PlaceHolder 6"/>
          <p:cNvSpPr>
            <a:spLocks noGrp="1"/>
          </p:cNvSpPr>
          <p:nvPr>
            <p:ph type="sldNum" idx="16"/>
          </p:nvPr>
        </p:nvSpPr>
        <p:spPr/>
        <p:txBody>
          <a:bodyPr/>
          <a:p>
            <a:fld id="{FF47F564-878D-495E-8C54-F49BE9D88E0E}" type="slidenum">
              <a:t>&lt;#&gt;</a:t>
            </a:fld>
          </a:p>
        </p:txBody>
      </p:sp>
      <p:sp>
        <p:nvSpPr>
          <p:cNvPr id="8" name="PlaceHolder 7"/>
          <p:cNvSpPr>
            <a:spLocks noGrp="1"/>
          </p:cNvSpPr>
          <p:nvPr>
            <p:ph type="dt" idx="17"/>
          </p:nvPr>
        </p:nvSpPr>
        <p:spPr/>
        <p:txBody>
          <a:bodyPr/>
          <a:p>
            <a:r>
              <a:rPr lang="en-US"/>
              <a:t/>
            </a: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37"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US" sz="3200" spc="-1" strike="noStrike">
              <a:latin typeface="Arial"/>
            </a:endParaRPr>
          </a:p>
        </p:txBody>
      </p:sp>
      <p:sp>
        <p:nvSpPr>
          <p:cNvPr id="38"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US" sz="3200" spc="-1" strike="noStrike">
              <a:latin typeface="Arial"/>
            </a:endParaRPr>
          </a:p>
        </p:txBody>
      </p:sp>
      <p:sp>
        <p:nvSpPr>
          <p:cNvPr id="39"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US" sz="3200" spc="-1" strike="noStrike">
              <a:latin typeface="Arial"/>
            </a:endParaRPr>
          </a:p>
        </p:txBody>
      </p:sp>
      <p:sp>
        <p:nvSpPr>
          <p:cNvPr id="40"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US" sz="3200" spc="-1" strike="noStrike">
              <a:latin typeface="Arial"/>
            </a:endParaRPr>
          </a:p>
        </p:txBody>
      </p:sp>
      <p:sp>
        <p:nvSpPr>
          <p:cNvPr id="41"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US" sz="3200" spc="-1" strike="noStrike">
              <a:latin typeface="Arial"/>
            </a:endParaRPr>
          </a:p>
        </p:txBody>
      </p:sp>
      <p:sp>
        <p:nvSpPr>
          <p:cNvPr id="42"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US" sz="3200" spc="-1" strike="noStrike">
              <a:latin typeface="Arial"/>
            </a:endParaRPr>
          </a:p>
        </p:txBody>
      </p:sp>
    </p:spTree>
  </p:cSld>
</p:sldLayout>
</file>

<file path=ppt/slideLayouts/slideLayout1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4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41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US" sz="3200" spc="-1" strike="noStrike">
              <a:latin typeface="Arial"/>
            </a:endParaRPr>
          </a:p>
        </p:txBody>
      </p:sp>
      <p:sp>
        <p:nvSpPr>
          <p:cNvPr id="41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US" sz="3200" spc="-1" strike="noStrike">
              <a:latin typeface="Arial"/>
            </a:endParaRPr>
          </a:p>
        </p:txBody>
      </p:sp>
      <p:sp>
        <p:nvSpPr>
          <p:cNvPr id="41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US" sz="3200" spc="-1" strike="noStrike">
              <a:latin typeface="Arial"/>
            </a:endParaRPr>
          </a:p>
        </p:txBody>
      </p:sp>
      <p:sp>
        <p:nvSpPr>
          <p:cNvPr id="41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US" sz="3200" spc="-1" strike="noStrike">
              <a:latin typeface="Arial"/>
            </a:endParaRPr>
          </a:p>
        </p:txBody>
      </p:sp>
      <p:sp>
        <p:nvSpPr>
          <p:cNvPr id="42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US" sz="3200" spc="-1" strike="noStrike">
              <a:latin typeface="Arial"/>
            </a:endParaRPr>
          </a:p>
        </p:txBody>
      </p:sp>
      <p:sp>
        <p:nvSpPr>
          <p:cNvPr id="42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US" sz="3200" spc="-1" strike="noStrike">
              <a:latin typeface="Arial"/>
            </a:endParaRPr>
          </a:p>
        </p:txBody>
      </p:sp>
      <p:sp>
        <p:nvSpPr>
          <p:cNvPr id="9" name="PlaceHolder 8"/>
          <p:cNvSpPr>
            <a:spLocks noGrp="1"/>
          </p:cNvSpPr>
          <p:nvPr>
            <p:ph type="sldNum" idx="16"/>
          </p:nvPr>
        </p:nvSpPr>
        <p:spPr/>
        <p:txBody>
          <a:bodyPr/>
          <a:p>
            <a:fld id="{7D0B895C-FCC7-4D8C-9DCC-0CAA2B9F147B}" type="slidenum">
              <a:t>&lt;#&gt;</a:t>
            </a:fld>
          </a:p>
        </p:txBody>
      </p:sp>
      <p:sp>
        <p:nvSpPr>
          <p:cNvPr id="10" name="PlaceHolder 9"/>
          <p:cNvSpPr>
            <a:spLocks noGrp="1"/>
          </p:cNvSpPr>
          <p:nvPr>
            <p:ph type="dt" idx="17"/>
          </p:nvPr>
        </p:nvSpPr>
        <p:spPr/>
        <p:txBody>
          <a:bodyPr/>
          <a:p>
            <a:r>
              <a:rPr lang="en-US"/>
              <a:t/>
            </a:r>
          </a:p>
        </p:txBody>
      </p:sp>
    </p:spTree>
  </p:cSld>
</p:sldLayout>
</file>

<file path=ppt/slideLayouts/slideLayout1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sldNum" idx="18"/>
          </p:nvPr>
        </p:nvSpPr>
        <p:spPr/>
        <p:txBody>
          <a:bodyPr/>
          <a:p>
            <a:fld id="{1F873565-72B1-4F2E-B128-8D4AA097F1E6}" type="slidenum">
              <a:t>&lt;#&gt;</a:t>
            </a:fld>
          </a:p>
        </p:txBody>
      </p:sp>
      <p:sp>
        <p:nvSpPr>
          <p:cNvPr id="3" name="PlaceHolder 2"/>
          <p:cNvSpPr>
            <a:spLocks noGrp="1"/>
          </p:cNvSpPr>
          <p:nvPr>
            <p:ph type="dt" idx="19"/>
          </p:nvPr>
        </p:nvSpPr>
        <p:spPr/>
        <p:txBody>
          <a:bodyPr/>
          <a:p>
            <a:r>
              <a:rPr lang="en-US"/>
              <a:t/>
            </a:r>
          </a:p>
        </p:txBody>
      </p:sp>
    </p:spTree>
  </p:cSld>
</p:sldLayout>
</file>

<file path=ppt/slideLayouts/slideLayout1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2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429"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US" sz="3200" spc="-1" strike="noStrike">
              <a:latin typeface="Arial"/>
            </a:endParaRPr>
          </a:p>
        </p:txBody>
      </p:sp>
      <p:sp>
        <p:nvSpPr>
          <p:cNvPr id="4" name="PlaceHolder 3"/>
          <p:cNvSpPr>
            <a:spLocks noGrp="1"/>
          </p:cNvSpPr>
          <p:nvPr>
            <p:ph type="sldNum" idx="18"/>
          </p:nvPr>
        </p:nvSpPr>
        <p:spPr/>
        <p:txBody>
          <a:bodyPr/>
          <a:p>
            <a:fld id="{FE8AC063-0E68-4E18-BA51-1A95661E7D73}" type="slidenum">
              <a:t>&lt;#&gt;</a:t>
            </a:fld>
          </a:p>
        </p:txBody>
      </p:sp>
      <p:sp>
        <p:nvSpPr>
          <p:cNvPr id="5" name="PlaceHolder 4"/>
          <p:cNvSpPr>
            <a:spLocks noGrp="1"/>
          </p:cNvSpPr>
          <p:nvPr>
            <p:ph type="dt" idx="19"/>
          </p:nvPr>
        </p:nvSpPr>
        <p:spPr/>
        <p:txBody>
          <a:bodyPr/>
          <a:p>
            <a:r>
              <a:rPr lang="en-US"/>
              <a:t/>
            </a:r>
          </a:p>
        </p:txBody>
      </p:sp>
    </p:spTree>
  </p:cSld>
</p:sldLayout>
</file>

<file path=ppt/slideLayouts/slideLayout1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431"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US" sz="3200" spc="-1" strike="noStrike">
              <a:latin typeface="Arial"/>
            </a:endParaRPr>
          </a:p>
        </p:txBody>
      </p:sp>
      <p:sp>
        <p:nvSpPr>
          <p:cNvPr id="4" name="PlaceHolder 3"/>
          <p:cNvSpPr>
            <a:spLocks noGrp="1"/>
          </p:cNvSpPr>
          <p:nvPr>
            <p:ph type="sldNum" idx="18"/>
          </p:nvPr>
        </p:nvSpPr>
        <p:spPr/>
        <p:txBody>
          <a:bodyPr/>
          <a:p>
            <a:fld id="{0D8B90CA-7B71-4CB1-87C2-68AC37AD003E}" type="slidenum">
              <a:t>&lt;#&gt;</a:t>
            </a:fld>
          </a:p>
        </p:txBody>
      </p:sp>
      <p:sp>
        <p:nvSpPr>
          <p:cNvPr id="5" name="PlaceHolder 4"/>
          <p:cNvSpPr>
            <a:spLocks noGrp="1"/>
          </p:cNvSpPr>
          <p:nvPr>
            <p:ph type="dt" idx="19"/>
          </p:nvPr>
        </p:nvSpPr>
        <p:spPr/>
        <p:txBody>
          <a:bodyPr/>
          <a:p>
            <a:r>
              <a:rPr lang="en-US"/>
              <a:t/>
            </a:r>
          </a:p>
        </p:txBody>
      </p:sp>
    </p:spTree>
  </p:cSld>
</p:sldLayout>
</file>

<file path=ppt/slideLayouts/slideLayout1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43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43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US" sz="3200" spc="-1" strike="noStrike">
              <a:latin typeface="Arial"/>
            </a:endParaRPr>
          </a:p>
        </p:txBody>
      </p:sp>
      <p:sp>
        <p:nvSpPr>
          <p:cNvPr id="434"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US" sz="3200" spc="-1" strike="noStrike">
              <a:latin typeface="Arial"/>
            </a:endParaRPr>
          </a:p>
        </p:txBody>
      </p:sp>
      <p:sp>
        <p:nvSpPr>
          <p:cNvPr id="5" name="PlaceHolder 4"/>
          <p:cNvSpPr>
            <a:spLocks noGrp="1"/>
          </p:cNvSpPr>
          <p:nvPr>
            <p:ph type="sldNum" idx="18"/>
          </p:nvPr>
        </p:nvSpPr>
        <p:spPr/>
        <p:txBody>
          <a:bodyPr/>
          <a:p>
            <a:fld id="{797882B0-AAF3-41B9-8484-6EF5203CCEE6}" type="slidenum">
              <a:t>&lt;#&gt;</a:t>
            </a:fld>
          </a:p>
        </p:txBody>
      </p:sp>
      <p:sp>
        <p:nvSpPr>
          <p:cNvPr id="6" name="PlaceHolder 5"/>
          <p:cNvSpPr>
            <a:spLocks noGrp="1"/>
          </p:cNvSpPr>
          <p:nvPr>
            <p:ph type="dt" idx="19"/>
          </p:nvPr>
        </p:nvSpPr>
        <p:spPr/>
        <p:txBody>
          <a:bodyPr/>
          <a:p>
            <a:r>
              <a:rPr lang="en-US"/>
              <a:t/>
            </a:r>
          </a:p>
        </p:txBody>
      </p:sp>
    </p:spTree>
  </p:cSld>
</p:sldLayout>
</file>

<file path=ppt/slideLayouts/slideLayout1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4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3" name="PlaceHolder 2"/>
          <p:cNvSpPr>
            <a:spLocks noGrp="1"/>
          </p:cNvSpPr>
          <p:nvPr>
            <p:ph type="sldNum" idx="18"/>
          </p:nvPr>
        </p:nvSpPr>
        <p:spPr/>
        <p:txBody>
          <a:bodyPr/>
          <a:p>
            <a:fld id="{4EAD68E5-55EF-43F5-A819-346A0D9E2798}" type="slidenum">
              <a:t>&lt;#&gt;</a:t>
            </a:fld>
          </a:p>
        </p:txBody>
      </p:sp>
      <p:sp>
        <p:nvSpPr>
          <p:cNvPr id="4" name="PlaceHolder 3"/>
          <p:cNvSpPr>
            <a:spLocks noGrp="1"/>
          </p:cNvSpPr>
          <p:nvPr>
            <p:ph type="dt" idx="19"/>
          </p:nvPr>
        </p:nvSpPr>
        <p:spPr/>
        <p:txBody>
          <a:bodyPr/>
          <a:p>
            <a:r>
              <a:rPr lang="en-US"/>
              <a:t/>
            </a:r>
          </a:p>
        </p:txBody>
      </p:sp>
    </p:spTree>
  </p:cSld>
</p:sldLayout>
</file>

<file path=ppt/slideLayouts/slideLayout1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436"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US" sz="3200" spc="-1" strike="noStrike">
              <a:latin typeface="Arial"/>
            </a:endParaRPr>
          </a:p>
        </p:txBody>
      </p:sp>
      <p:sp>
        <p:nvSpPr>
          <p:cNvPr id="3" name="PlaceHolder 2"/>
          <p:cNvSpPr>
            <a:spLocks noGrp="1"/>
          </p:cNvSpPr>
          <p:nvPr>
            <p:ph type="sldNum" idx="18"/>
          </p:nvPr>
        </p:nvSpPr>
        <p:spPr/>
        <p:txBody>
          <a:bodyPr/>
          <a:p>
            <a:fld id="{07C14B2B-8056-45F7-A4D5-0DEB5A19D355}" type="slidenum">
              <a:t>&lt;#&gt;</a:t>
            </a:fld>
          </a:p>
        </p:txBody>
      </p:sp>
      <p:sp>
        <p:nvSpPr>
          <p:cNvPr id="4" name="PlaceHolder 3"/>
          <p:cNvSpPr>
            <a:spLocks noGrp="1"/>
          </p:cNvSpPr>
          <p:nvPr>
            <p:ph type="dt" idx="19"/>
          </p:nvPr>
        </p:nvSpPr>
        <p:spPr/>
        <p:txBody>
          <a:bodyPr/>
          <a:p>
            <a:r>
              <a:rPr lang="en-US"/>
              <a:t/>
            </a:r>
          </a:p>
        </p:txBody>
      </p:sp>
    </p:spTree>
  </p:cSld>
</p:sldLayout>
</file>

<file path=ppt/slideLayouts/slideLayout1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43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43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US" sz="3200" spc="-1" strike="noStrike">
              <a:latin typeface="Arial"/>
            </a:endParaRPr>
          </a:p>
        </p:txBody>
      </p:sp>
      <p:sp>
        <p:nvSpPr>
          <p:cNvPr id="439"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US" sz="3200" spc="-1" strike="noStrike">
              <a:latin typeface="Arial"/>
            </a:endParaRPr>
          </a:p>
        </p:txBody>
      </p:sp>
      <p:sp>
        <p:nvSpPr>
          <p:cNvPr id="440"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US" sz="3200" spc="-1" strike="noStrike">
              <a:latin typeface="Arial"/>
            </a:endParaRPr>
          </a:p>
        </p:txBody>
      </p:sp>
      <p:sp>
        <p:nvSpPr>
          <p:cNvPr id="6" name="PlaceHolder 5"/>
          <p:cNvSpPr>
            <a:spLocks noGrp="1"/>
          </p:cNvSpPr>
          <p:nvPr>
            <p:ph type="sldNum" idx="18"/>
          </p:nvPr>
        </p:nvSpPr>
        <p:spPr/>
        <p:txBody>
          <a:bodyPr/>
          <a:p>
            <a:fld id="{D1518C33-DB5F-4A32-BA36-31C1398A72B5}" type="slidenum">
              <a:t>&lt;#&gt;</a:t>
            </a:fld>
          </a:p>
        </p:txBody>
      </p:sp>
      <p:sp>
        <p:nvSpPr>
          <p:cNvPr id="7" name="PlaceHolder 6"/>
          <p:cNvSpPr>
            <a:spLocks noGrp="1"/>
          </p:cNvSpPr>
          <p:nvPr>
            <p:ph type="dt" idx="19"/>
          </p:nvPr>
        </p:nvSpPr>
        <p:spPr/>
        <p:txBody>
          <a:bodyPr/>
          <a:p>
            <a:r>
              <a:rPr lang="en-US"/>
              <a:t/>
            </a:r>
          </a:p>
        </p:txBody>
      </p:sp>
    </p:spTree>
  </p:cSld>
</p:sldLayout>
</file>

<file path=ppt/slideLayouts/slideLayout1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44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44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US" sz="3200" spc="-1" strike="noStrike">
              <a:latin typeface="Arial"/>
            </a:endParaRPr>
          </a:p>
        </p:txBody>
      </p:sp>
      <p:sp>
        <p:nvSpPr>
          <p:cNvPr id="44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US" sz="3200" spc="-1" strike="noStrike">
              <a:latin typeface="Arial"/>
            </a:endParaRPr>
          </a:p>
        </p:txBody>
      </p:sp>
      <p:sp>
        <p:nvSpPr>
          <p:cNvPr id="444"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US" sz="3200" spc="-1" strike="noStrike">
              <a:latin typeface="Arial"/>
            </a:endParaRPr>
          </a:p>
        </p:txBody>
      </p:sp>
      <p:sp>
        <p:nvSpPr>
          <p:cNvPr id="6" name="PlaceHolder 5"/>
          <p:cNvSpPr>
            <a:spLocks noGrp="1"/>
          </p:cNvSpPr>
          <p:nvPr>
            <p:ph type="sldNum" idx="18"/>
          </p:nvPr>
        </p:nvSpPr>
        <p:spPr/>
        <p:txBody>
          <a:bodyPr/>
          <a:p>
            <a:fld id="{7F920783-346E-4EB1-93D9-4E4B5F238E2B}" type="slidenum">
              <a:t>&lt;#&gt;</a:t>
            </a:fld>
          </a:p>
        </p:txBody>
      </p:sp>
      <p:sp>
        <p:nvSpPr>
          <p:cNvPr id="7" name="PlaceHolder 6"/>
          <p:cNvSpPr>
            <a:spLocks noGrp="1"/>
          </p:cNvSpPr>
          <p:nvPr>
            <p:ph type="dt" idx="19"/>
          </p:nvPr>
        </p:nvSpPr>
        <p:spPr/>
        <p:txBody>
          <a:bodyPr/>
          <a:p>
            <a:r>
              <a:rPr lang="en-US"/>
              <a:t/>
            </a:r>
          </a:p>
        </p:txBody>
      </p:sp>
    </p:spTree>
  </p:cSld>
</p:sldLayout>
</file>

<file path=ppt/slideLayouts/slideLayout1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44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44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US" sz="3200" spc="-1" strike="noStrike">
              <a:latin typeface="Arial"/>
            </a:endParaRPr>
          </a:p>
        </p:txBody>
      </p:sp>
      <p:sp>
        <p:nvSpPr>
          <p:cNvPr id="44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US" sz="3200" spc="-1" strike="noStrike">
              <a:latin typeface="Arial"/>
            </a:endParaRPr>
          </a:p>
        </p:txBody>
      </p:sp>
      <p:sp>
        <p:nvSpPr>
          <p:cNvPr id="448"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US" sz="3200" spc="-1" strike="noStrike">
              <a:latin typeface="Arial"/>
            </a:endParaRPr>
          </a:p>
        </p:txBody>
      </p:sp>
      <p:sp>
        <p:nvSpPr>
          <p:cNvPr id="6" name="PlaceHolder 5"/>
          <p:cNvSpPr>
            <a:spLocks noGrp="1"/>
          </p:cNvSpPr>
          <p:nvPr>
            <p:ph type="sldNum" idx="18"/>
          </p:nvPr>
        </p:nvSpPr>
        <p:spPr/>
        <p:txBody>
          <a:bodyPr/>
          <a:p>
            <a:fld id="{5929423C-5ADA-4962-AEB4-3FCD75CCEB34}" type="slidenum">
              <a:t>&lt;#&gt;</a:t>
            </a:fld>
          </a:p>
        </p:txBody>
      </p:sp>
      <p:sp>
        <p:nvSpPr>
          <p:cNvPr id="7" name="PlaceHolder 6"/>
          <p:cNvSpPr>
            <a:spLocks noGrp="1"/>
          </p:cNvSpPr>
          <p:nvPr>
            <p:ph type="dt" idx="19"/>
          </p:nvPr>
        </p:nvSpPr>
        <p:spPr/>
        <p:txBody>
          <a:bodyPr/>
          <a:p>
            <a:r>
              <a:rPr lang="en-US"/>
              <a:t/>
            </a: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1"/>
          </p:nvPr>
        </p:nvSpPr>
        <p:spPr/>
        <p:txBody>
          <a:bodyPr/>
          <a:p>
            <a:r>
              <a:t>Footer</a:t>
            </a:r>
          </a:p>
        </p:txBody>
      </p:sp>
      <p:sp>
        <p:nvSpPr>
          <p:cNvPr id="3" name="PlaceHolder 2"/>
          <p:cNvSpPr>
            <a:spLocks noGrp="1"/>
          </p:cNvSpPr>
          <p:nvPr>
            <p:ph type="sldNum" idx="2"/>
          </p:nvPr>
        </p:nvSpPr>
        <p:spPr/>
        <p:txBody>
          <a:bodyPr/>
          <a:p>
            <a:fld id="{3AA1D7D1-E706-424C-AD9B-E045A91B5CB6}" type="slidenum">
              <a:t>&lt;#&gt;</a:t>
            </a:fld>
          </a:p>
        </p:txBody>
      </p:sp>
    </p:spTree>
  </p:cSld>
</p:sldLayout>
</file>

<file path=ppt/slideLayouts/slideLayout1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44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450"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US" sz="3200" spc="-1" strike="noStrike">
              <a:latin typeface="Arial"/>
            </a:endParaRPr>
          </a:p>
        </p:txBody>
      </p:sp>
      <p:sp>
        <p:nvSpPr>
          <p:cNvPr id="451"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US" sz="3200" spc="-1" strike="noStrike">
              <a:latin typeface="Arial"/>
            </a:endParaRPr>
          </a:p>
        </p:txBody>
      </p:sp>
      <p:sp>
        <p:nvSpPr>
          <p:cNvPr id="5" name="PlaceHolder 4"/>
          <p:cNvSpPr>
            <a:spLocks noGrp="1"/>
          </p:cNvSpPr>
          <p:nvPr>
            <p:ph type="sldNum" idx="18"/>
          </p:nvPr>
        </p:nvSpPr>
        <p:spPr/>
        <p:txBody>
          <a:bodyPr/>
          <a:p>
            <a:fld id="{AE2FB270-346D-4B0B-B3DD-2B0765E37115}" type="slidenum">
              <a:t>&lt;#&gt;</a:t>
            </a:fld>
          </a:p>
        </p:txBody>
      </p:sp>
      <p:sp>
        <p:nvSpPr>
          <p:cNvPr id="6" name="PlaceHolder 5"/>
          <p:cNvSpPr>
            <a:spLocks noGrp="1"/>
          </p:cNvSpPr>
          <p:nvPr>
            <p:ph type="dt" idx="19"/>
          </p:nvPr>
        </p:nvSpPr>
        <p:spPr/>
        <p:txBody>
          <a:bodyPr/>
          <a:p>
            <a:r>
              <a:rPr lang="en-US"/>
              <a:t/>
            </a:r>
          </a:p>
        </p:txBody>
      </p:sp>
    </p:spTree>
  </p:cSld>
</p:sldLayout>
</file>

<file path=ppt/slideLayouts/slideLayout1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45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45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US" sz="3200" spc="-1" strike="noStrike">
              <a:latin typeface="Arial"/>
            </a:endParaRPr>
          </a:p>
        </p:txBody>
      </p:sp>
      <p:sp>
        <p:nvSpPr>
          <p:cNvPr id="45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US" sz="3200" spc="-1" strike="noStrike">
              <a:latin typeface="Arial"/>
            </a:endParaRPr>
          </a:p>
        </p:txBody>
      </p:sp>
      <p:sp>
        <p:nvSpPr>
          <p:cNvPr id="455"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US" sz="3200" spc="-1" strike="noStrike">
              <a:latin typeface="Arial"/>
            </a:endParaRPr>
          </a:p>
        </p:txBody>
      </p:sp>
      <p:sp>
        <p:nvSpPr>
          <p:cNvPr id="456"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US" sz="3200" spc="-1" strike="noStrike">
              <a:latin typeface="Arial"/>
            </a:endParaRPr>
          </a:p>
        </p:txBody>
      </p:sp>
      <p:sp>
        <p:nvSpPr>
          <p:cNvPr id="7" name="PlaceHolder 6"/>
          <p:cNvSpPr>
            <a:spLocks noGrp="1"/>
          </p:cNvSpPr>
          <p:nvPr>
            <p:ph type="sldNum" idx="18"/>
          </p:nvPr>
        </p:nvSpPr>
        <p:spPr/>
        <p:txBody>
          <a:bodyPr/>
          <a:p>
            <a:fld id="{2AAE9E11-8566-4CA3-851C-F45FF999AE90}" type="slidenum">
              <a:t>&lt;#&gt;</a:t>
            </a:fld>
          </a:p>
        </p:txBody>
      </p:sp>
      <p:sp>
        <p:nvSpPr>
          <p:cNvPr id="8" name="PlaceHolder 7"/>
          <p:cNvSpPr>
            <a:spLocks noGrp="1"/>
          </p:cNvSpPr>
          <p:nvPr>
            <p:ph type="dt" idx="19"/>
          </p:nvPr>
        </p:nvSpPr>
        <p:spPr/>
        <p:txBody>
          <a:bodyPr/>
          <a:p>
            <a:r>
              <a:rPr lang="en-US"/>
              <a:t/>
            </a:r>
          </a:p>
        </p:txBody>
      </p:sp>
    </p:spTree>
  </p:cSld>
</p:sldLayout>
</file>

<file path=ppt/slideLayouts/slideLayout1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45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458"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US" sz="3200" spc="-1" strike="noStrike">
              <a:latin typeface="Arial"/>
            </a:endParaRPr>
          </a:p>
        </p:txBody>
      </p:sp>
      <p:sp>
        <p:nvSpPr>
          <p:cNvPr id="459"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US" sz="3200" spc="-1" strike="noStrike">
              <a:latin typeface="Arial"/>
            </a:endParaRPr>
          </a:p>
        </p:txBody>
      </p:sp>
      <p:sp>
        <p:nvSpPr>
          <p:cNvPr id="460"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US" sz="3200" spc="-1" strike="noStrike">
              <a:latin typeface="Arial"/>
            </a:endParaRPr>
          </a:p>
        </p:txBody>
      </p:sp>
      <p:sp>
        <p:nvSpPr>
          <p:cNvPr id="461"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US" sz="3200" spc="-1" strike="noStrike">
              <a:latin typeface="Arial"/>
            </a:endParaRPr>
          </a:p>
        </p:txBody>
      </p:sp>
      <p:sp>
        <p:nvSpPr>
          <p:cNvPr id="462"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US" sz="3200" spc="-1" strike="noStrike">
              <a:latin typeface="Arial"/>
            </a:endParaRPr>
          </a:p>
        </p:txBody>
      </p:sp>
      <p:sp>
        <p:nvSpPr>
          <p:cNvPr id="463"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US" sz="3200" spc="-1" strike="noStrike">
              <a:latin typeface="Arial"/>
            </a:endParaRPr>
          </a:p>
        </p:txBody>
      </p:sp>
      <p:sp>
        <p:nvSpPr>
          <p:cNvPr id="9" name="PlaceHolder 8"/>
          <p:cNvSpPr>
            <a:spLocks noGrp="1"/>
          </p:cNvSpPr>
          <p:nvPr>
            <p:ph type="sldNum" idx="18"/>
          </p:nvPr>
        </p:nvSpPr>
        <p:spPr/>
        <p:txBody>
          <a:bodyPr/>
          <a:p>
            <a:fld id="{91AFB509-D7F5-41B7-A288-D84FE604C146}" type="slidenum">
              <a:t>&lt;#&gt;</a:t>
            </a:fld>
          </a:p>
        </p:txBody>
      </p:sp>
      <p:sp>
        <p:nvSpPr>
          <p:cNvPr id="10" name="PlaceHolder 9"/>
          <p:cNvSpPr>
            <a:spLocks noGrp="1"/>
          </p:cNvSpPr>
          <p:nvPr>
            <p:ph type="dt" idx="19"/>
          </p:nvPr>
        </p:nvSpPr>
        <p:spPr/>
        <p:txBody>
          <a:bodyPr/>
          <a:p>
            <a:r>
              <a:rPr lang="en-US"/>
              <a:t/>
            </a:r>
          </a:p>
        </p:txBody>
      </p:sp>
    </p:spTree>
  </p:cSld>
</p:sldLayout>
</file>

<file path=ppt/slideLayouts/slideLayout1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sldNum" idx="20"/>
          </p:nvPr>
        </p:nvSpPr>
        <p:spPr/>
        <p:txBody>
          <a:bodyPr/>
          <a:p>
            <a:fld id="{D4524A34-24C7-479C-BAAD-F2D42FD04E80}" type="slidenum">
              <a:t>&lt;#&gt;</a:t>
            </a:fld>
          </a:p>
        </p:txBody>
      </p:sp>
      <p:sp>
        <p:nvSpPr>
          <p:cNvPr id="3" name="PlaceHolder 2"/>
          <p:cNvSpPr>
            <a:spLocks noGrp="1"/>
          </p:cNvSpPr>
          <p:nvPr>
            <p:ph type="dt" idx="21"/>
          </p:nvPr>
        </p:nvSpPr>
        <p:spPr/>
        <p:txBody>
          <a:bodyPr/>
          <a:p>
            <a:r>
              <a:rPr lang="en-US"/>
              <a:t/>
            </a:r>
          </a:p>
        </p:txBody>
      </p:sp>
    </p:spTree>
  </p:cSld>
</p:sldLayout>
</file>

<file path=ppt/slideLayouts/slideLayout1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7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471"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US" sz="3200" spc="-1" strike="noStrike">
              <a:latin typeface="Arial"/>
            </a:endParaRPr>
          </a:p>
        </p:txBody>
      </p:sp>
      <p:sp>
        <p:nvSpPr>
          <p:cNvPr id="4" name="PlaceHolder 3"/>
          <p:cNvSpPr>
            <a:spLocks noGrp="1"/>
          </p:cNvSpPr>
          <p:nvPr>
            <p:ph type="sldNum" idx="20"/>
          </p:nvPr>
        </p:nvSpPr>
        <p:spPr/>
        <p:txBody>
          <a:bodyPr/>
          <a:p>
            <a:fld id="{1C7E12FF-D3B2-46D7-A337-9D808B683048}" type="slidenum">
              <a:t>&lt;#&gt;</a:t>
            </a:fld>
          </a:p>
        </p:txBody>
      </p:sp>
      <p:sp>
        <p:nvSpPr>
          <p:cNvPr id="5" name="PlaceHolder 4"/>
          <p:cNvSpPr>
            <a:spLocks noGrp="1"/>
          </p:cNvSpPr>
          <p:nvPr>
            <p:ph type="dt" idx="21"/>
          </p:nvPr>
        </p:nvSpPr>
        <p:spPr/>
        <p:txBody>
          <a:bodyPr/>
          <a:p>
            <a:r>
              <a:rPr lang="en-US"/>
              <a:t/>
            </a:r>
          </a:p>
        </p:txBody>
      </p:sp>
    </p:spTree>
  </p:cSld>
</p:sldLayout>
</file>

<file path=ppt/slideLayouts/slideLayout1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7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473"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US" sz="3200" spc="-1" strike="noStrike">
              <a:latin typeface="Arial"/>
            </a:endParaRPr>
          </a:p>
        </p:txBody>
      </p:sp>
      <p:sp>
        <p:nvSpPr>
          <p:cNvPr id="4" name="PlaceHolder 3"/>
          <p:cNvSpPr>
            <a:spLocks noGrp="1"/>
          </p:cNvSpPr>
          <p:nvPr>
            <p:ph type="sldNum" idx="20"/>
          </p:nvPr>
        </p:nvSpPr>
        <p:spPr/>
        <p:txBody>
          <a:bodyPr/>
          <a:p>
            <a:fld id="{B109C78F-711A-484F-8A8C-CCB72D617DF1}" type="slidenum">
              <a:t>&lt;#&gt;</a:t>
            </a:fld>
          </a:p>
        </p:txBody>
      </p:sp>
      <p:sp>
        <p:nvSpPr>
          <p:cNvPr id="5" name="PlaceHolder 4"/>
          <p:cNvSpPr>
            <a:spLocks noGrp="1"/>
          </p:cNvSpPr>
          <p:nvPr>
            <p:ph type="dt" idx="21"/>
          </p:nvPr>
        </p:nvSpPr>
        <p:spPr/>
        <p:txBody>
          <a:bodyPr/>
          <a:p>
            <a:r>
              <a:rPr lang="en-US"/>
              <a:t/>
            </a:r>
          </a:p>
        </p:txBody>
      </p:sp>
    </p:spTree>
  </p:cSld>
</p:sldLayout>
</file>

<file path=ppt/slideLayouts/slideLayout1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47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475"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US" sz="3200" spc="-1" strike="noStrike">
              <a:latin typeface="Arial"/>
            </a:endParaRPr>
          </a:p>
        </p:txBody>
      </p:sp>
      <p:sp>
        <p:nvSpPr>
          <p:cNvPr id="476"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US" sz="3200" spc="-1" strike="noStrike">
              <a:latin typeface="Arial"/>
            </a:endParaRPr>
          </a:p>
        </p:txBody>
      </p:sp>
      <p:sp>
        <p:nvSpPr>
          <p:cNvPr id="5" name="PlaceHolder 4"/>
          <p:cNvSpPr>
            <a:spLocks noGrp="1"/>
          </p:cNvSpPr>
          <p:nvPr>
            <p:ph type="sldNum" idx="20"/>
          </p:nvPr>
        </p:nvSpPr>
        <p:spPr/>
        <p:txBody>
          <a:bodyPr/>
          <a:p>
            <a:fld id="{42598C04-8EAA-49FF-9364-5C4C52D833E1}" type="slidenum">
              <a:t>&lt;#&gt;</a:t>
            </a:fld>
          </a:p>
        </p:txBody>
      </p:sp>
      <p:sp>
        <p:nvSpPr>
          <p:cNvPr id="6" name="PlaceHolder 5"/>
          <p:cNvSpPr>
            <a:spLocks noGrp="1"/>
          </p:cNvSpPr>
          <p:nvPr>
            <p:ph type="dt" idx="21"/>
          </p:nvPr>
        </p:nvSpPr>
        <p:spPr/>
        <p:txBody>
          <a:bodyPr/>
          <a:p>
            <a:r>
              <a:rPr lang="en-US"/>
              <a:t/>
            </a:r>
          </a:p>
        </p:txBody>
      </p:sp>
    </p:spTree>
  </p:cSld>
</p:sldLayout>
</file>

<file path=ppt/slideLayouts/slideLayout1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47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3" name="PlaceHolder 2"/>
          <p:cNvSpPr>
            <a:spLocks noGrp="1"/>
          </p:cNvSpPr>
          <p:nvPr>
            <p:ph type="sldNum" idx="20"/>
          </p:nvPr>
        </p:nvSpPr>
        <p:spPr/>
        <p:txBody>
          <a:bodyPr/>
          <a:p>
            <a:fld id="{02989097-01FF-4644-8382-AC38B82F3F5B}" type="slidenum">
              <a:t>&lt;#&gt;</a:t>
            </a:fld>
          </a:p>
        </p:txBody>
      </p:sp>
      <p:sp>
        <p:nvSpPr>
          <p:cNvPr id="4" name="PlaceHolder 3"/>
          <p:cNvSpPr>
            <a:spLocks noGrp="1"/>
          </p:cNvSpPr>
          <p:nvPr>
            <p:ph type="dt" idx="21"/>
          </p:nvPr>
        </p:nvSpPr>
        <p:spPr/>
        <p:txBody>
          <a:bodyPr/>
          <a:p>
            <a:r>
              <a:rPr lang="en-US"/>
              <a:t/>
            </a:r>
          </a:p>
        </p:txBody>
      </p:sp>
    </p:spTree>
  </p:cSld>
</p:sldLayout>
</file>

<file path=ppt/slideLayouts/slideLayout1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478"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US" sz="3200" spc="-1" strike="noStrike">
              <a:latin typeface="Arial"/>
            </a:endParaRPr>
          </a:p>
        </p:txBody>
      </p:sp>
      <p:sp>
        <p:nvSpPr>
          <p:cNvPr id="3" name="PlaceHolder 2"/>
          <p:cNvSpPr>
            <a:spLocks noGrp="1"/>
          </p:cNvSpPr>
          <p:nvPr>
            <p:ph type="sldNum" idx="20"/>
          </p:nvPr>
        </p:nvSpPr>
        <p:spPr/>
        <p:txBody>
          <a:bodyPr/>
          <a:p>
            <a:fld id="{BCC8AD45-B3A9-4BAA-9ED5-D1C38189CDBE}" type="slidenum">
              <a:t>&lt;#&gt;</a:t>
            </a:fld>
          </a:p>
        </p:txBody>
      </p:sp>
      <p:sp>
        <p:nvSpPr>
          <p:cNvPr id="4" name="PlaceHolder 3"/>
          <p:cNvSpPr>
            <a:spLocks noGrp="1"/>
          </p:cNvSpPr>
          <p:nvPr>
            <p:ph type="dt" idx="21"/>
          </p:nvPr>
        </p:nvSpPr>
        <p:spPr/>
        <p:txBody>
          <a:bodyPr/>
          <a:p>
            <a:r>
              <a:rPr lang="en-US"/>
              <a:t/>
            </a:r>
          </a:p>
        </p:txBody>
      </p:sp>
    </p:spTree>
  </p:cSld>
</p:sldLayout>
</file>

<file path=ppt/slideLayouts/slideLayout1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47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480"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US" sz="3200" spc="-1" strike="noStrike">
              <a:latin typeface="Arial"/>
            </a:endParaRPr>
          </a:p>
        </p:txBody>
      </p:sp>
      <p:sp>
        <p:nvSpPr>
          <p:cNvPr id="481"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US" sz="3200" spc="-1" strike="noStrike">
              <a:latin typeface="Arial"/>
            </a:endParaRPr>
          </a:p>
        </p:txBody>
      </p:sp>
      <p:sp>
        <p:nvSpPr>
          <p:cNvPr id="482"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US" sz="3200" spc="-1" strike="noStrike">
              <a:latin typeface="Arial"/>
            </a:endParaRPr>
          </a:p>
        </p:txBody>
      </p:sp>
      <p:sp>
        <p:nvSpPr>
          <p:cNvPr id="6" name="PlaceHolder 5"/>
          <p:cNvSpPr>
            <a:spLocks noGrp="1"/>
          </p:cNvSpPr>
          <p:nvPr>
            <p:ph type="sldNum" idx="20"/>
          </p:nvPr>
        </p:nvSpPr>
        <p:spPr/>
        <p:txBody>
          <a:bodyPr/>
          <a:p>
            <a:fld id="{51DA11C8-DEB8-4A98-9437-7960B3725642}" type="slidenum">
              <a:t>&lt;#&gt;</a:t>
            </a:fld>
          </a:p>
        </p:txBody>
      </p:sp>
      <p:sp>
        <p:nvSpPr>
          <p:cNvPr id="7" name="PlaceHolder 6"/>
          <p:cNvSpPr>
            <a:spLocks noGrp="1"/>
          </p:cNvSpPr>
          <p:nvPr>
            <p:ph type="dt" idx="21"/>
          </p:nvPr>
        </p:nvSpPr>
        <p:spPr/>
        <p:txBody>
          <a:bodyPr/>
          <a:p>
            <a:r>
              <a:rPr lang="en-US"/>
              <a:t/>
            </a:r>
          </a:p>
        </p:txBody>
      </p:sp>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5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US" sz="3200" spc="-1" strike="noStrike">
              <a:latin typeface="Arial"/>
            </a:endParaRPr>
          </a:p>
        </p:txBody>
      </p:sp>
      <p:sp>
        <p:nvSpPr>
          <p:cNvPr id="4" name="PlaceHolder 3"/>
          <p:cNvSpPr>
            <a:spLocks noGrp="1"/>
          </p:cNvSpPr>
          <p:nvPr>
            <p:ph type="ftr" idx="1"/>
          </p:nvPr>
        </p:nvSpPr>
        <p:spPr/>
        <p:txBody>
          <a:bodyPr/>
          <a:p>
            <a:r>
              <a:t>Footer</a:t>
            </a:r>
          </a:p>
        </p:txBody>
      </p:sp>
      <p:sp>
        <p:nvSpPr>
          <p:cNvPr id="5" name="PlaceHolder 4"/>
          <p:cNvSpPr>
            <a:spLocks noGrp="1"/>
          </p:cNvSpPr>
          <p:nvPr>
            <p:ph type="sldNum" idx="2"/>
          </p:nvPr>
        </p:nvSpPr>
        <p:spPr/>
        <p:txBody>
          <a:bodyPr/>
          <a:p>
            <a:fld id="{97B8AEB6-2F1C-4E76-93CD-B05C39DC8A23}" type="slidenum">
              <a:t>&lt;#&gt;</a:t>
            </a:fld>
          </a:p>
        </p:txBody>
      </p:sp>
    </p:spTree>
  </p:cSld>
</p:sldLayout>
</file>

<file path=ppt/slideLayouts/slideLayout1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48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48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US" sz="3200" spc="-1" strike="noStrike">
              <a:latin typeface="Arial"/>
            </a:endParaRPr>
          </a:p>
        </p:txBody>
      </p:sp>
      <p:sp>
        <p:nvSpPr>
          <p:cNvPr id="48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US" sz="3200" spc="-1" strike="noStrike">
              <a:latin typeface="Arial"/>
            </a:endParaRPr>
          </a:p>
        </p:txBody>
      </p:sp>
      <p:sp>
        <p:nvSpPr>
          <p:cNvPr id="486"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US" sz="3200" spc="-1" strike="noStrike">
              <a:latin typeface="Arial"/>
            </a:endParaRPr>
          </a:p>
        </p:txBody>
      </p:sp>
      <p:sp>
        <p:nvSpPr>
          <p:cNvPr id="6" name="PlaceHolder 5"/>
          <p:cNvSpPr>
            <a:spLocks noGrp="1"/>
          </p:cNvSpPr>
          <p:nvPr>
            <p:ph type="sldNum" idx="20"/>
          </p:nvPr>
        </p:nvSpPr>
        <p:spPr/>
        <p:txBody>
          <a:bodyPr/>
          <a:p>
            <a:fld id="{2FF077CE-DFEF-4F38-9E64-005FF9157B6A}" type="slidenum">
              <a:t>&lt;#&gt;</a:t>
            </a:fld>
          </a:p>
        </p:txBody>
      </p:sp>
      <p:sp>
        <p:nvSpPr>
          <p:cNvPr id="7" name="PlaceHolder 6"/>
          <p:cNvSpPr>
            <a:spLocks noGrp="1"/>
          </p:cNvSpPr>
          <p:nvPr>
            <p:ph type="dt" idx="21"/>
          </p:nvPr>
        </p:nvSpPr>
        <p:spPr/>
        <p:txBody>
          <a:bodyPr/>
          <a:p>
            <a:r>
              <a:rPr lang="en-US"/>
              <a:t/>
            </a:r>
          </a:p>
        </p:txBody>
      </p:sp>
    </p:spTree>
  </p:cSld>
</p:sldLayout>
</file>

<file path=ppt/slideLayouts/slideLayout1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48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48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US" sz="3200" spc="-1" strike="noStrike">
              <a:latin typeface="Arial"/>
            </a:endParaRPr>
          </a:p>
        </p:txBody>
      </p:sp>
      <p:sp>
        <p:nvSpPr>
          <p:cNvPr id="489"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US" sz="3200" spc="-1" strike="noStrike">
              <a:latin typeface="Arial"/>
            </a:endParaRPr>
          </a:p>
        </p:txBody>
      </p:sp>
      <p:sp>
        <p:nvSpPr>
          <p:cNvPr id="490"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US" sz="3200" spc="-1" strike="noStrike">
              <a:latin typeface="Arial"/>
            </a:endParaRPr>
          </a:p>
        </p:txBody>
      </p:sp>
      <p:sp>
        <p:nvSpPr>
          <p:cNvPr id="6" name="PlaceHolder 5"/>
          <p:cNvSpPr>
            <a:spLocks noGrp="1"/>
          </p:cNvSpPr>
          <p:nvPr>
            <p:ph type="sldNum" idx="20"/>
          </p:nvPr>
        </p:nvSpPr>
        <p:spPr/>
        <p:txBody>
          <a:bodyPr/>
          <a:p>
            <a:fld id="{B6BB142B-478D-4982-AACE-DA5CDF224B6F}" type="slidenum">
              <a:t>&lt;#&gt;</a:t>
            </a:fld>
          </a:p>
        </p:txBody>
      </p:sp>
      <p:sp>
        <p:nvSpPr>
          <p:cNvPr id="7" name="PlaceHolder 6"/>
          <p:cNvSpPr>
            <a:spLocks noGrp="1"/>
          </p:cNvSpPr>
          <p:nvPr>
            <p:ph type="dt" idx="21"/>
          </p:nvPr>
        </p:nvSpPr>
        <p:spPr/>
        <p:txBody>
          <a:bodyPr/>
          <a:p>
            <a:r>
              <a:rPr lang="en-US"/>
              <a:t/>
            </a:r>
          </a:p>
        </p:txBody>
      </p:sp>
    </p:spTree>
  </p:cSld>
</p:sldLayout>
</file>

<file path=ppt/slideLayouts/slideLayout1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49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492"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US" sz="3200" spc="-1" strike="noStrike">
              <a:latin typeface="Arial"/>
            </a:endParaRPr>
          </a:p>
        </p:txBody>
      </p:sp>
      <p:sp>
        <p:nvSpPr>
          <p:cNvPr id="493"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US" sz="3200" spc="-1" strike="noStrike">
              <a:latin typeface="Arial"/>
            </a:endParaRPr>
          </a:p>
        </p:txBody>
      </p:sp>
      <p:sp>
        <p:nvSpPr>
          <p:cNvPr id="5" name="PlaceHolder 4"/>
          <p:cNvSpPr>
            <a:spLocks noGrp="1"/>
          </p:cNvSpPr>
          <p:nvPr>
            <p:ph type="sldNum" idx="20"/>
          </p:nvPr>
        </p:nvSpPr>
        <p:spPr/>
        <p:txBody>
          <a:bodyPr/>
          <a:p>
            <a:fld id="{A1CF40EE-1D72-4EC8-8AE1-3728E1E6F7E1}" type="slidenum">
              <a:t>&lt;#&gt;</a:t>
            </a:fld>
          </a:p>
        </p:txBody>
      </p:sp>
      <p:sp>
        <p:nvSpPr>
          <p:cNvPr id="6" name="PlaceHolder 5"/>
          <p:cNvSpPr>
            <a:spLocks noGrp="1"/>
          </p:cNvSpPr>
          <p:nvPr>
            <p:ph type="dt" idx="21"/>
          </p:nvPr>
        </p:nvSpPr>
        <p:spPr/>
        <p:txBody>
          <a:bodyPr/>
          <a:p>
            <a:r>
              <a:rPr lang="en-US"/>
              <a:t/>
            </a:r>
          </a:p>
        </p:txBody>
      </p:sp>
    </p:spTree>
  </p:cSld>
</p:sldLayout>
</file>

<file path=ppt/slideLayouts/slideLayout1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49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495"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US" sz="3200" spc="-1" strike="noStrike">
              <a:latin typeface="Arial"/>
            </a:endParaRPr>
          </a:p>
        </p:txBody>
      </p:sp>
      <p:sp>
        <p:nvSpPr>
          <p:cNvPr id="496"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US" sz="3200" spc="-1" strike="noStrike">
              <a:latin typeface="Arial"/>
            </a:endParaRPr>
          </a:p>
        </p:txBody>
      </p:sp>
      <p:sp>
        <p:nvSpPr>
          <p:cNvPr id="497"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US" sz="3200" spc="-1" strike="noStrike">
              <a:latin typeface="Arial"/>
            </a:endParaRPr>
          </a:p>
        </p:txBody>
      </p:sp>
      <p:sp>
        <p:nvSpPr>
          <p:cNvPr id="498"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US" sz="3200" spc="-1" strike="noStrike">
              <a:latin typeface="Arial"/>
            </a:endParaRPr>
          </a:p>
        </p:txBody>
      </p:sp>
      <p:sp>
        <p:nvSpPr>
          <p:cNvPr id="7" name="PlaceHolder 6"/>
          <p:cNvSpPr>
            <a:spLocks noGrp="1"/>
          </p:cNvSpPr>
          <p:nvPr>
            <p:ph type="sldNum" idx="20"/>
          </p:nvPr>
        </p:nvSpPr>
        <p:spPr/>
        <p:txBody>
          <a:bodyPr/>
          <a:p>
            <a:fld id="{DDFF3AC1-440A-49F0-BF5C-32721CFC7436}" type="slidenum">
              <a:t>&lt;#&gt;</a:t>
            </a:fld>
          </a:p>
        </p:txBody>
      </p:sp>
      <p:sp>
        <p:nvSpPr>
          <p:cNvPr id="8" name="PlaceHolder 7"/>
          <p:cNvSpPr>
            <a:spLocks noGrp="1"/>
          </p:cNvSpPr>
          <p:nvPr>
            <p:ph type="dt" idx="21"/>
          </p:nvPr>
        </p:nvSpPr>
        <p:spPr/>
        <p:txBody>
          <a:bodyPr/>
          <a:p>
            <a:r>
              <a:rPr lang="en-US"/>
              <a:t/>
            </a:r>
          </a:p>
        </p:txBody>
      </p:sp>
    </p:spTree>
  </p:cSld>
</p:sldLayout>
</file>

<file path=ppt/slideLayouts/slideLayout1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49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500"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US" sz="3200" spc="-1" strike="noStrike">
              <a:latin typeface="Arial"/>
            </a:endParaRPr>
          </a:p>
        </p:txBody>
      </p:sp>
      <p:sp>
        <p:nvSpPr>
          <p:cNvPr id="501"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US" sz="3200" spc="-1" strike="noStrike">
              <a:latin typeface="Arial"/>
            </a:endParaRPr>
          </a:p>
        </p:txBody>
      </p:sp>
      <p:sp>
        <p:nvSpPr>
          <p:cNvPr id="502"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US" sz="3200" spc="-1" strike="noStrike">
              <a:latin typeface="Arial"/>
            </a:endParaRPr>
          </a:p>
        </p:txBody>
      </p:sp>
      <p:sp>
        <p:nvSpPr>
          <p:cNvPr id="503"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US" sz="3200" spc="-1" strike="noStrike">
              <a:latin typeface="Arial"/>
            </a:endParaRPr>
          </a:p>
        </p:txBody>
      </p:sp>
      <p:sp>
        <p:nvSpPr>
          <p:cNvPr id="504"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US" sz="3200" spc="-1" strike="noStrike">
              <a:latin typeface="Arial"/>
            </a:endParaRPr>
          </a:p>
        </p:txBody>
      </p:sp>
      <p:sp>
        <p:nvSpPr>
          <p:cNvPr id="505"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US" sz="3200" spc="-1" strike="noStrike">
              <a:latin typeface="Arial"/>
            </a:endParaRPr>
          </a:p>
        </p:txBody>
      </p:sp>
      <p:sp>
        <p:nvSpPr>
          <p:cNvPr id="9" name="PlaceHolder 8"/>
          <p:cNvSpPr>
            <a:spLocks noGrp="1"/>
          </p:cNvSpPr>
          <p:nvPr>
            <p:ph type="sldNum" idx="20"/>
          </p:nvPr>
        </p:nvSpPr>
        <p:spPr/>
        <p:txBody>
          <a:bodyPr/>
          <a:p>
            <a:fld id="{8933714B-B0B7-4941-9B70-72CCF68818C4}" type="slidenum">
              <a:t>&lt;#&gt;</a:t>
            </a:fld>
          </a:p>
        </p:txBody>
      </p:sp>
      <p:sp>
        <p:nvSpPr>
          <p:cNvPr id="10" name="PlaceHolder 9"/>
          <p:cNvSpPr>
            <a:spLocks noGrp="1"/>
          </p:cNvSpPr>
          <p:nvPr>
            <p:ph type="dt" idx="21"/>
          </p:nvPr>
        </p:nvSpPr>
        <p:spPr/>
        <p:txBody>
          <a:bodyPr/>
          <a:p>
            <a:r>
              <a:rPr lang="en-US"/>
              <a:t/>
            </a:r>
          </a:p>
        </p:txBody>
      </p:sp>
    </p:spTree>
  </p:cSld>
</p:sldLayout>
</file>

<file path=ppt/slideLayouts/slideLayout14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22"/>
          </p:nvPr>
        </p:nvSpPr>
        <p:spPr/>
        <p:txBody>
          <a:bodyPr/>
          <a:p>
            <a:r>
              <a:t>Footer</a:t>
            </a:r>
          </a:p>
        </p:txBody>
      </p:sp>
      <p:sp>
        <p:nvSpPr>
          <p:cNvPr id="3" name="PlaceHolder 2"/>
          <p:cNvSpPr>
            <a:spLocks noGrp="1"/>
          </p:cNvSpPr>
          <p:nvPr>
            <p:ph type="sldNum" idx="23"/>
          </p:nvPr>
        </p:nvSpPr>
        <p:spPr/>
        <p:txBody>
          <a:bodyPr/>
          <a:p>
            <a:fld id="{1B26EB9B-6277-429E-AFAA-FC345214F298}" type="slidenum">
              <a:t>&lt;#&gt;</a:t>
            </a:fld>
          </a:p>
        </p:txBody>
      </p:sp>
      <p:sp>
        <p:nvSpPr>
          <p:cNvPr id="4" name="PlaceHolder 3"/>
          <p:cNvSpPr>
            <a:spLocks noGrp="1"/>
          </p:cNvSpPr>
          <p:nvPr>
            <p:ph type="dt" idx="24"/>
          </p:nvPr>
        </p:nvSpPr>
        <p:spPr/>
        <p:txBody>
          <a:bodyPr/>
          <a:p>
            <a:r>
              <a:rPr lang="en-US"/>
              <a:t/>
            </a:r>
          </a:p>
        </p:txBody>
      </p:sp>
    </p:spTree>
  </p:cSld>
</p:sldLayout>
</file>

<file path=ppt/slideLayouts/slideLayout14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514"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US" sz="3200" spc="-1" strike="noStrike">
              <a:latin typeface="Arial"/>
            </a:endParaRPr>
          </a:p>
        </p:txBody>
      </p:sp>
      <p:sp>
        <p:nvSpPr>
          <p:cNvPr id="4" name="PlaceHolder 3"/>
          <p:cNvSpPr>
            <a:spLocks noGrp="1"/>
          </p:cNvSpPr>
          <p:nvPr>
            <p:ph type="ftr" idx="22"/>
          </p:nvPr>
        </p:nvSpPr>
        <p:spPr/>
        <p:txBody>
          <a:bodyPr/>
          <a:p>
            <a:r>
              <a:t>Footer</a:t>
            </a:r>
          </a:p>
        </p:txBody>
      </p:sp>
      <p:sp>
        <p:nvSpPr>
          <p:cNvPr id="5" name="PlaceHolder 4"/>
          <p:cNvSpPr>
            <a:spLocks noGrp="1"/>
          </p:cNvSpPr>
          <p:nvPr>
            <p:ph type="sldNum" idx="23"/>
          </p:nvPr>
        </p:nvSpPr>
        <p:spPr/>
        <p:txBody>
          <a:bodyPr/>
          <a:p>
            <a:fld id="{9E9E14E6-E5C0-46AF-8721-4CD9E629B7FD}" type="slidenum">
              <a:t>&lt;#&gt;</a:t>
            </a:fld>
          </a:p>
        </p:txBody>
      </p:sp>
      <p:sp>
        <p:nvSpPr>
          <p:cNvPr id="6" name="PlaceHolder 5"/>
          <p:cNvSpPr>
            <a:spLocks noGrp="1"/>
          </p:cNvSpPr>
          <p:nvPr>
            <p:ph type="dt" idx="24"/>
          </p:nvPr>
        </p:nvSpPr>
        <p:spPr/>
        <p:txBody>
          <a:bodyPr/>
          <a:p>
            <a:r>
              <a:rPr lang="en-US"/>
              <a:t/>
            </a:r>
          </a:p>
        </p:txBody>
      </p:sp>
    </p:spTree>
  </p:cSld>
</p:sldLayout>
</file>

<file path=ppt/slideLayouts/slideLayout14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516"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US" sz="3200" spc="-1" strike="noStrike">
              <a:latin typeface="Arial"/>
            </a:endParaRPr>
          </a:p>
        </p:txBody>
      </p:sp>
      <p:sp>
        <p:nvSpPr>
          <p:cNvPr id="4" name="PlaceHolder 3"/>
          <p:cNvSpPr>
            <a:spLocks noGrp="1"/>
          </p:cNvSpPr>
          <p:nvPr>
            <p:ph type="ftr" idx="22"/>
          </p:nvPr>
        </p:nvSpPr>
        <p:spPr/>
        <p:txBody>
          <a:bodyPr/>
          <a:p>
            <a:r>
              <a:t>Footer</a:t>
            </a:r>
          </a:p>
        </p:txBody>
      </p:sp>
      <p:sp>
        <p:nvSpPr>
          <p:cNvPr id="5" name="PlaceHolder 4"/>
          <p:cNvSpPr>
            <a:spLocks noGrp="1"/>
          </p:cNvSpPr>
          <p:nvPr>
            <p:ph type="sldNum" idx="23"/>
          </p:nvPr>
        </p:nvSpPr>
        <p:spPr/>
        <p:txBody>
          <a:bodyPr/>
          <a:p>
            <a:fld id="{F49301CB-2836-417A-9761-7F05403F6E50}" type="slidenum">
              <a:t>&lt;#&gt;</a:t>
            </a:fld>
          </a:p>
        </p:txBody>
      </p:sp>
      <p:sp>
        <p:nvSpPr>
          <p:cNvPr id="6" name="PlaceHolder 5"/>
          <p:cNvSpPr>
            <a:spLocks noGrp="1"/>
          </p:cNvSpPr>
          <p:nvPr>
            <p:ph type="dt" idx="24"/>
          </p:nvPr>
        </p:nvSpPr>
        <p:spPr/>
        <p:txBody>
          <a:bodyPr/>
          <a:p>
            <a:r>
              <a:rPr lang="en-US"/>
              <a:t/>
            </a:r>
          </a:p>
        </p:txBody>
      </p:sp>
    </p:spTree>
  </p:cSld>
</p:sldLayout>
</file>

<file path=ppt/slideLayouts/slideLayout14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1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518"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US" sz="3200" spc="-1" strike="noStrike">
              <a:latin typeface="Arial"/>
            </a:endParaRPr>
          </a:p>
        </p:txBody>
      </p:sp>
      <p:sp>
        <p:nvSpPr>
          <p:cNvPr id="519"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US" sz="3200" spc="-1" strike="noStrike">
              <a:latin typeface="Arial"/>
            </a:endParaRPr>
          </a:p>
        </p:txBody>
      </p:sp>
      <p:sp>
        <p:nvSpPr>
          <p:cNvPr id="5" name="PlaceHolder 4"/>
          <p:cNvSpPr>
            <a:spLocks noGrp="1"/>
          </p:cNvSpPr>
          <p:nvPr>
            <p:ph type="ftr" idx="22"/>
          </p:nvPr>
        </p:nvSpPr>
        <p:spPr/>
        <p:txBody>
          <a:bodyPr/>
          <a:p>
            <a:r>
              <a:t>Footer</a:t>
            </a:r>
          </a:p>
        </p:txBody>
      </p:sp>
      <p:sp>
        <p:nvSpPr>
          <p:cNvPr id="6" name="PlaceHolder 5"/>
          <p:cNvSpPr>
            <a:spLocks noGrp="1"/>
          </p:cNvSpPr>
          <p:nvPr>
            <p:ph type="sldNum" idx="23"/>
          </p:nvPr>
        </p:nvSpPr>
        <p:spPr/>
        <p:txBody>
          <a:bodyPr/>
          <a:p>
            <a:fld id="{FC63A0D2-95FF-4391-A0BB-80DE43C194BD}" type="slidenum">
              <a:t>&lt;#&gt;</a:t>
            </a:fld>
          </a:p>
        </p:txBody>
      </p:sp>
      <p:sp>
        <p:nvSpPr>
          <p:cNvPr id="7" name="PlaceHolder 6"/>
          <p:cNvSpPr>
            <a:spLocks noGrp="1"/>
          </p:cNvSpPr>
          <p:nvPr>
            <p:ph type="dt" idx="24"/>
          </p:nvPr>
        </p:nvSpPr>
        <p:spPr/>
        <p:txBody>
          <a:bodyPr/>
          <a:p>
            <a:r>
              <a:rPr lang="en-US"/>
              <a:t/>
            </a:r>
          </a:p>
        </p:txBody>
      </p:sp>
    </p:spTree>
  </p:cSld>
</p:sldLayout>
</file>

<file path=ppt/slideLayouts/slideLayout14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2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3" name="PlaceHolder 2"/>
          <p:cNvSpPr>
            <a:spLocks noGrp="1"/>
          </p:cNvSpPr>
          <p:nvPr>
            <p:ph type="ftr" idx="22"/>
          </p:nvPr>
        </p:nvSpPr>
        <p:spPr/>
        <p:txBody>
          <a:bodyPr/>
          <a:p>
            <a:r>
              <a:t>Footer</a:t>
            </a:r>
          </a:p>
        </p:txBody>
      </p:sp>
      <p:sp>
        <p:nvSpPr>
          <p:cNvPr id="4" name="PlaceHolder 3"/>
          <p:cNvSpPr>
            <a:spLocks noGrp="1"/>
          </p:cNvSpPr>
          <p:nvPr>
            <p:ph type="sldNum" idx="23"/>
          </p:nvPr>
        </p:nvSpPr>
        <p:spPr/>
        <p:txBody>
          <a:bodyPr/>
          <a:p>
            <a:fld id="{F3B33AD3-8F6B-43D9-A6B7-04265496D377}" type="slidenum">
              <a:t>&lt;#&gt;</a:t>
            </a:fld>
          </a:p>
        </p:txBody>
      </p:sp>
      <p:sp>
        <p:nvSpPr>
          <p:cNvPr id="5" name="PlaceHolder 4"/>
          <p:cNvSpPr>
            <a:spLocks noGrp="1"/>
          </p:cNvSpPr>
          <p:nvPr>
            <p:ph type="dt" idx="24"/>
          </p:nvPr>
        </p:nvSpPr>
        <p:spPr/>
        <p:txBody>
          <a:bodyPr/>
          <a:p>
            <a:r>
              <a:rPr lang="en-US"/>
              <a:t/>
            </a: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5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US" sz="3200" spc="-1" strike="noStrike">
              <a:latin typeface="Arial"/>
            </a:endParaRPr>
          </a:p>
        </p:txBody>
      </p:sp>
      <p:sp>
        <p:nvSpPr>
          <p:cNvPr id="4" name="PlaceHolder 3"/>
          <p:cNvSpPr>
            <a:spLocks noGrp="1"/>
          </p:cNvSpPr>
          <p:nvPr>
            <p:ph type="ftr" idx="1"/>
          </p:nvPr>
        </p:nvSpPr>
        <p:spPr/>
        <p:txBody>
          <a:bodyPr/>
          <a:p>
            <a:r>
              <a:t>Footer</a:t>
            </a:r>
          </a:p>
        </p:txBody>
      </p:sp>
      <p:sp>
        <p:nvSpPr>
          <p:cNvPr id="5" name="PlaceHolder 4"/>
          <p:cNvSpPr>
            <a:spLocks noGrp="1"/>
          </p:cNvSpPr>
          <p:nvPr>
            <p:ph type="sldNum" idx="2"/>
          </p:nvPr>
        </p:nvSpPr>
        <p:spPr/>
        <p:txBody>
          <a:bodyPr/>
          <a:p>
            <a:fld id="{26AFE5F9-6A11-4952-8DF5-B4E211C71FCC}" type="slidenum">
              <a:t>&lt;#&gt;</a:t>
            </a:fld>
          </a:p>
        </p:txBody>
      </p:sp>
    </p:spTree>
  </p:cSld>
</p:sldLayout>
</file>

<file path=ppt/slideLayouts/slideLayout15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21"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US" sz="3200" spc="-1" strike="noStrike">
              <a:latin typeface="Arial"/>
            </a:endParaRPr>
          </a:p>
        </p:txBody>
      </p:sp>
      <p:sp>
        <p:nvSpPr>
          <p:cNvPr id="3" name="PlaceHolder 2"/>
          <p:cNvSpPr>
            <a:spLocks noGrp="1"/>
          </p:cNvSpPr>
          <p:nvPr>
            <p:ph type="ftr" idx="22"/>
          </p:nvPr>
        </p:nvSpPr>
        <p:spPr/>
        <p:txBody>
          <a:bodyPr/>
          <a:p>
            <a:r>
              <a:t>Footer</a:t>
            </a:r>
          </a:p>
        </p:txBody>
      </p:sp>
      <p:sp>
        <p:nvSpPr>
          <p:cNvPr id="4" name="PlaceHolder 3"/>
          <p:cNvSpPr>
            <a:spLocks noGrp="1"/>
          </p:cNvSpPr>
          <p:nvPr>
            <p:ph type="sldNum" idx="23"/>
          </p:nvPr>
        </p:nvSpPr>
        <p:spPr/>
        <p:txBody>
          <a:bodyPr/>
          <a:p>
            <a:fld id="{2AC5BFAA-22AF-4D05-93C7-5640117B73D2}" type="slidenum">
              <a:t>&lt;#&gt;</a:t>
            </a:fld>
          </a:p>
        </p:txBody>
      </p:sp>
      <p:sp>
        <p:nvSpPr>
          <p:cNvPr id="5" name="PlaceHolder 4"/>
          <p:cNvSpPr>
            <a:spLocks noGrp="1"/>
          </p:cNvSpPr>
          <p:nvPr>
            <p:ph type="dt" idx="24"/>
          </p:nvPr>
        </p:nvSpPr>
        <p:spPr/>
        <p:txBody>
          <a:bodyPr/>
          <a:p>
            <a:r>
              <a:rPr lang="en-US"/>
              <a:t/>
            </a:r>
          </a:p>
        </p:txBody>
      </p:sp>
    </p:spTree>
  </p:cSld>
</p:sldLayout>
</file>

<file path=ppt/slideLayouts/slideLayout15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2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52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US" sz="3200" spc="-1" strike="noStrike">
              <a:latin typeface="Arial"/>
            </a:endParaRPr>
          </a:p>
        </p:txBody>
      </p:sp>
      <p:sp>
        <p:nvSpPr>
          <p:cNvPr id="524"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US" sz="3200" spc="-1" strike="noStrike">
              <a:latin typeface="Arial"/>
            </a:endParaRPr>
          </a:p>
        </p:txBody>
      </p:sp>
      <p:sp>
        <p:nvSpPr>
          <p:cNvPr id="525"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US" sz="3200" spc="-1" strike="noStrike">
              <a:latin typeface="Arial"/>
            </a:endParaRPr>
          </a:p>
        </p:txBody>
      </p:sp>
      <p:sp>
        <p:nvSpPr>
          <p:cNvPr id="6" name="PlaceHolder 5"/>
          <p:cNvSpPr>
            <a:spLocks noGrp="1"/>
          </p:cNvSpPr>
          <p:nvPr>
            <p:ph type="ftr" idx="22"/>
          </p:nvPr>
        </p:nvSpPr>
        <p:spPr/>
        <p:txBody>
          <a:bodyPr/>
          <a:p>
            <a:r>
              <a:t>Footer</a:t>
            </a:r>
          </a:p>
        </p:txBody>
      </p:sp>
      <p:sp>
        <p:nvSpPr>
          <p:cNvPr id="7" name="PlaceHolder 6"/>
          <p:cNvSpPr>
            <a:spLocks noGrp="1"/>
          </p:cNvSpPr>
          <p:nvPr>
            <p:ph type="sldNum" idx="23"/>
          </p:nvPr>
        </p:nvSpPr>
        <p:spPr/>
        <p:txBody>
          <a:bodyPr/>
          <a:p>
            <a:fld id="{120B199B-A271-44AD-B4DF-BE454BA3B997}" type="slidenum">
              <a:t>&lt;#&gt;</a:t>
            </a:fld>
          </a:p>
        </p:txBody>
      </p:sp>
      <p:sp>
        <p:nvSpPr>
          <p:cNvPr id="8" name="PlaceHolder 7"/>
          <p:cNvSpPr>
            <a:spLocks noGrp="1"/>
          </p:cNvSpPr>
          <p:nvPr>
            <p:ph type="dt" idx="24"/>
          </p:nvPr>
        </p:nvSpPr>
        <p:spPr/>
        <p:txBody>
          <a:bodyPr/>
          <a:p>
            <a:r>
              <a:rPr lang="en-US"/>
              <a:t/>
            </a:r>
          </a:p>
        </p:txBody>
      </p:sp>
    </p:spTree>
  </p:cSld>
</p:sldLayout>
</file>

<file path=ppt/slideLayouts/slideLayout15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2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527"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US" sz="3200" spc="-1" strike="noStrike">
              <a:latin typeface="Arial"/>
            </a:endParaRPr>
          </a:p>
        </p:txBody>
      </p:sp>
      <p:sp>
        <p:nvSpPr>
          <p:cNvPr id="52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US" sz="3200" spc="-1" strike="noStrike">
              <a:latin typeface="Arial"/>
            </a:endParaRPr>
          </a:p>
        </p:txBody>
      </p:sp>
      <p:sp>
        <p:nvSpPr>
          <p:cNvPr id="529"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US" sz="3200" spc="-1" strike="noStrike">
              <a:latin typeface="Arial"/>
            </a:endParaRPr>
          </a:p>
        </p:txBody>
      </p:sp>
      <p:sp>
        <p:nvSpPr>
          <p:cNvPr id="6" name="PlaceHolder 5"/>
          <p:cNvSpPr>
            <a:spLocks noGrp="1"/>
          </p:cNvSpPr>
          <p:nvPr>
            <p:ph type="ftr" idx="22"/>
          </p:nvPr>
        </p:nvSpPr>
        <p:spPr/>
        <p:txBody>
          <a:bodyPr/>
          <a:p>
            <a:r>
              <a:t>Footer</a:t>
            </a:r>
          </a:p>
        </p:txBody>
      </p:sp>
      <p:sp>
        <p:nvSpPr>
          <p:cNvPr id="7" name="PlaceHolder 6"/>
          <p:cNvSpPr>
            <a:spLocks noGrp="1"/>
          </p:cNvSpPr>
          <p:nvPr>
            <p:ph type="sldNum" idx="23"/>
          </p:nvPr>
        </p:nvSpPr>
        <p:spPr/>
        <p:txBody>
          <a:bodyPr/>
          <a:p>
            <a:fld id="{B2053746-397F-43E7-A310-ED113E688A1F}" type="slidenum">
              <a:t>&lt;#&gt;</a:t>
            </a:fld>
          </a:p>
        </p:txBody>
      </p:sp>
      <p:sp>
        <p:nvSpPr>
          <p:cNvPr id="8" name="PlaceHolder 7"/>
          <p:cNvSpPr>
            <a:spLocks noGrp="1"/>
          </p:cNvSpPr>
          <p:nvPr>
            <p:ph type="dt" idx="24"/>
          </p:nvPr>
        </p:nvSpPr>
        <p:spPr/>
        <p:txBody>
          <a:bodyPr/>
          <a:p>
            <a:r>
              <a:rPr lang="en-US"/>
              <a:t/>
            </a:r>
          </a:p>
        </p:txBody>
      </p:sp>
    </p:spTree>
  </p:cSld>
</p:sldLayout>
</file>

<file path=ppt/slideLayouts/slideLayout15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5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53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US" sz="3200" spc="-1" strike="noStrike">
              <a:latin typeface="Arial"/>
            </a:endParaRPr>
          </a:p>
        </p:txBody>
      </p:sp>
      <p:sp>
        <p:nvSpPr>
          <p:cNvPr id="5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US" sz="3200" spc="-1" strike="noStrike">
              <a:latin typeface="Arial"/>
            </a:endParaRPr>
          </a:p>
        </p:txBody>
      </p:sp>
      <p:sp>
        <p:nvSpPr>
          <p:cNvPr id="533"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US" sz="3200" spc="-1" strike="noStrike">
              <a:latin typeface="Arial"/>
            </a:endParaRPr>
          </a:p>
        </p:txBody>
      </p:sp>
      <p:sp>
        <p:nvSpPr>
          <p:cNvPr id="6" name="PlaceHolder 5"/>
          <p:cNvSpPr>
            <a:spLocks noGrp="1"/>
          </p:cNvSpPr>
          <p:nvPr>
            <p:ph type="ftr" idx="22"/>
          </p:nvPr>
        </p:nvSpPr>
        <p:spPr/>
        <p:txBody>
          <a:bodyPr/>
          <a:p>
            <a:r>
              <a:t>Footer</a:t>
            </a:r>
          </a:p>
        </p:txBody>
      </p:sp>
      <p:sp>
        <p:nvSpPr>
          <p:cNvPr id="7" name="PlaceHolder 6"/>
          <p:cNvSpPr>
            <a:spLocks noGrp="1"/>
          </p:cNvSpPr>
          <p:nvPr>
            <p:ph type="sldNum" idx="23"/>
          </p:nvPr>
        </p:nvSpPr>
        <p:spPr/>
        <p:txBody>
          <a:bodyPr/>
          <a:p>
            <a:fld id="{50EE8C26-8913-487D-BFA9-B75022613CE1}" type="slidenum">
              <a:t>&lt;#&gt;</a:t>
            </a:fld>
          </a:p>
        </p:txBody>
      </p:sp>
      <p:sp>
        <p:nvSpPr>
          <p:cNvPr id="8" name="PlaceHolder 7"/>
          <p:cNvSpPr>
            <a:spLocks noGrp="1"/>
          </p:cNvSpPr>
          <p:nvPr>
            <p:ph type="dt" idx="24"/>
          </p:nvPr>
        </p:nvSpPr>
        <p:spPr/>
        <p:txBody>
          <a:bodyPr/>
          <a:p>
            <a:r>
              <a:rPr lang="en-US"/>
              <a:t/>
            </a:r>
          </a:p>
        </p:txBody>
      </p:sp>
    </p:spTree>
  </p:cSld>
</p:sldLayout>
</file>

<file path=ppt/slideLayouts/slideLayout15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53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535"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US" sz="3200" spc="-1" strike="noStrike">
              <a:latin typeface="Arial"/>
            </a:endParaRPr>
          </a:p>
        </p:txBody>
      </p:sp>
      <p:sp>
        <p:nvSpPr>
          <p:cNvPr id="536"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US" sz="3200" spc="-1" strike="noStrike">
              <a:latin typeface="Arial"/>
            </a:endParaRPr>
          </a:p>
        </p:txBody>
      </p:sp>
      <p:sp>
        <p:nvSpPr>
          <p:cNvPr id="5" name="PlaceHolder 4"/>
          <p:cNvSpPr>
            <a:spLocks noGrp="1"/>
          </p:cNvSpPr>
          <p:nvPr>
            <p:ph type="ftr" idx="22"/>
          </p:nvPr>
        </p:nvSpPr>
        <p:spPr/>
        <p:txBody>
          <a:bodyPr/>
          <a:p>
            <a:r>
              <a:t>Footer</a:t>
            </a:r>
          </a:p>
        </p:txBody>
      </p:sp>
      <p:sp>
        <p:nvSpPr>
          <p:cNvPr id="6" name="PlaceHolder 5"/>
          <p:cNvSpPr>
            <a:spLocks noGrp="1"/>
          </p:cNvSpPr>
          <p:nvPr>
            <p:ph type="sldNum" idx="23"/>
          </p:nvPr>
        </p:nvSpPr>
        <p:spPr/>
        <p:txBody>
          <a:bodyPr/>
          <a:p>
            <a:fld id="{596E05F9-6B7B-4F4F-B61F-DAFD41112B28}" type="slidenum">
              <a:t>&lt;#&gt;</a:t>
            </a:fld>
          </a:p>
        </p:txBody>
      </p:sp>
      <p:sp>
        <p:nvSpPr>
          <p:cNvPr id="7" name="PlaceHolder 6"/>
          <p:cNvSpPr>
            <a:spLocks noGrp="1"/>
          </p:cNvSpPr>
          <p:nvPr>
            <p:ph type="dt" idx="24"/>
          </p:nvPr>
        </p:nvSpPr>
        <p:spPr/>
        <p:txBody>
          <a:bodyPr/>
          <a:p>
            <a:r>
              <a:rPr lang="en-US"/>
              <a:t/>
            </a:r>
          </a:p>
        </p:txBody>
      </p:sp>
    </p:spTree>
  </p:cSld>
</p:sldLayout>
</file>

<file path=ppt/slideLayouts/slideLayout15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53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53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US" sz="3200" spc="-1" strike="noStrike">
              <a:latin typeface="Arial"/>
            </a:endParaRPr>
          </a:p>
        </p:txBody>
      </p:sp>
      <p:sp>
        <p:nvSpPr>
          <p:cNvPr id="539"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US" sz="3200" spc="-1" strike="noStrike">
              <a:latin typeface="Arial"/>
            </a:endParaRPr>
          </a:p>
        </p:txBody>
      </p:sp>
      <p:sp>
        <p:nvSpPr>
          <p:cNvPr id="540"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US" sz="3200" spc="-1" strike="noStrike">
              <a:latin typeface="Arial"/>
            </a:endParaRPr>
          </a:p>
        </p:txBody>
      </p:sp>
      <p:sp>
        <p:nvSpPr>
          <p:cNvPr id="541"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US" sz="3200" spc="-1" strike="noStrike">
              <a:latin typeface="Arial"/>
            </a:endParaRPr>
          </a:p>
        </p:txBody>
      </p:sp>
      <p:sp>
        <p:nvSpPr>
          <p:cNvPr id="7" name="PlaceHolder 6"/>
          <p:cNvSpPr>
            <a:spLocks noGrp="1"/>
          </p:cNvSpPr>
          <p:nvPr>
            <p:ph type="ftr" idx="22"/>
          </p:nvPr>
        </p:nvSpPr>
        <p:spPr/>
        <p:txBody>
          <a:bodyPr/>
          <a:p>
            <a:r>
              <a:t>Footer</a:t>
            </a:r>
          </a:p>
        </p:txBody>
      </p:sp>
      <p:sp>
        <p:nvSpPr>
          <p:cNvPr id="8" name="PlaceHolder 7"/>
          <p:cNvSpPr>
            <a:spLocks noGrp="1"/>
          </p:cNvSpPr>
          <p:nvPr>
            <p:ph type="sldNum" idx="23"/>
          </p:nvPr>
        </p:nvSpPr>
        <p:spPr/>
        <p:txBody>
          <a:bodyPr/>
          <a:p>
            <a:fld id="{779DE470-51A3-4690-B38D-4E1F8DEE7367}" type="slidenum">
              <a:t>&lt;#&gt;</a:t>
            </a:fld>
          </a:p>
        </p:txBody>
      </p:sp>
      <p:sp>
        <p:nvSpPr>
          <p:cNvPr id="9" name="PlaceHolder 8"/>
          <p:cNvSpPr>
            <a:spLocks noGrp="1"/>
          </p:cNvSpPr>
          <p:nvPr>
            <p:ph type="dt" idx="24"/>
          </p:nvPr>
        </p:nvSpPr>
        <p:spPr/>
        <p:txBody>
          <a:bodyPr/>
          <a:p>
            <a:r>
              <a:rPr lang="en-US"/>
              <a:t/>
            </a:r>
          </a:p>
        </p:txBody>
      </p:sp>
    </p:spTree>
  </p:cSld>
</p:sldLayout>
</file>

<file path=ppt/slideLayouts/slideLayout15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54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543"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US" sz="3200" spc="-1" strike="noStrike">
              <a:latin typeface="Arial"/>
            </a:endParaRPr>
          </a:p>
        </p:txBody>
      </p:sp>
      <p:sp>
        <p:nvSpPr>
          <p:cNvPr id="544"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US" sz="3200" spc="-1" strike="noStrike">
              <a:latin typeface="Arial"/>
            </a:endParaRPr>
          </a:p>
        </p:txBody>
      </p:sp>
      <p:sp>
        <p:nvSpPr>
          <p:cNvPr id="545"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US" sz="3200" spc="-1" strike="noStrike">
              <a:latin typeface="Arial"/>
            </a:endParaRPr>
          </a:p>
        </p:txBody>
      </p:sp>
      <p:sp>
        <p:nvSpPr>
          <p:cNvPr id="546"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US" sz="3200" spc="-1" strike="noStrike">
              <a:latin typeface="Arial"/>
            </a:endParaRPr>
          </a:p>
        </p:txBody>
      </p:sp>
      <p:sp>
        <p:nvSpPr>
          <p:cNvPr id="547"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US" sz="3200" spc="-1" strike="noStrike">
              <a:latin typeface="Arial"/>
            </a:endParaRPr>
          </a:p>
        </p:txBody>
      </p:sp>
      <p:sp>
        <p:nvSpPr>
          <p:cNvPr id="548"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US" sz="3200" spc="-1" strike="noStrike">
              <a:latin typeface="Arial"/>
            </a:endParaRPr>
          </a:p>
        </p:txBody>
      </p:sp>
      <p:sp>
        <p:nvSpPr>
          <p:cNvPr id="9" name="PlaceHolder 8"/>
          <p:cNvSpPr>
            <a:spLocks noGrp="1"/>
          </p:cNvSpPr>
          <p:nvPr>
            <p:ph type="ftr" idx="22"/>
          </p:nvPr>
        </p:nvSpPr>
        <p:spPr/>
        <p:txBody>
          <a:bodyPr/>
          <a:p>
            <a:r>
              <a:t>Footer</a:t>
            </a:r>
          </a:p>
        </p:txBody>
      </p:sp>
      <p:sp>
        <p:nvSpPr>
          <p:cNvPr id="10" name="PlaceHolder 9"/>
          <p:cNvSpPr>
            <a:spLocks noGrp="1"/>
          </p:cNvSpPr>
          <p:nvPr>
            <p:ph type="sldNum" idx="23"/>
          </p:nvPr>
        </p:nvSpPr>
        <p:spPr/>
        <p:txBody>
          <a:bodyPr/>
          <a:p>
            <a:fld id="{D43DD629-6CC2-48C4-AC59-9570597CA398}" type="slidenum">
              <a:t>&lt;#&gt;</a:t>
            </a:fld>
          </a:p>
        </p:txBody>
      </p:sp>
      <p:sp>
        <p:nvSpPr>
          <p:cNvPr id="11" name="PlaceHolder 10"/>
          <p:cNvSpPr>
            <a:spLocks noGrp="1"/>
          </p:cNvSpPr>
          <p:nvPr>
            <p:ph type="dt" idx="24"/>
          </p:nvPr>
        </p:nvSpPr>
        <p:spPr/>
        <p:txBody>
          <a:bodyPr/>
          <a:p>
            <a:r>
              <a:rPr lang="en-US"/>
              <a:t/>
            </a:r>
          </a:p>
        </p:txBody>
      </p:sp>
    </p:spTree>
  </p:cSld>
</p:sldLayout>
</file>

<file path=ppt/slideLayouts/slideLayout15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5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554"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US" sz="3200" spc="-1" strike="noStrike">
              <a:latin typeface="Arial"/>
            </a:endParaRPr>
          </a:p>
        </p:txBody>
      </p:sp>
    </p:spTree>
  </p:cSld>
</p:sldLayout>
</file>

<file path=ppt/slideLayouts/slideLayout15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5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556"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US"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5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US" sz="3200" spc="-1" strike="noStrike">
              <a:latin typeface="Arial"/>
            </a:endParaRPr>
          </a:p>
        </p:txBody>
      </p:sp>
      <p:sp>
        <p:nvSpPr>
          <p:cNvPr id="5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US" sz="3200" spc="-1" strike="noStrike">
              <a:latin typeface="Arial"/>
            </a:endParaRPr>
          </a:p>
        </p:txBody>
      </p:sp>
      <p:sp>
        <p:nvSpPr>
          <p:cNvPr id="5" name="PlaceHolder 4"/>
          <p:cNvSpPr>
            <a:spLocks noGrp="1"/>
          </p:cNvSpPr>
          <p:nvPr>
            <p:ph type="ftr" idx="1"/>
          </p:nvPr>
        </p:nvSpPr>
        <p:spPr/>
        <p:txBody>
          <a:bodyPr/>
          <a:p>
            <a:r>
              <a:t>Footer</a:t>
            </a:r>
          </a:p>
        </p:txBody>
      </p:sp>
      <p:sp>
        <p:nvSpPr>
          <p:cNvPr id="6" name="PlaceHolder 5"/>
          <p:cNvSpPr>
            <a:spLocks noGrp="1"/>
          </p:cNvSpPr>
          <p:nvPr>
            <p:ph type="sldNum" idx="2"/>
          </p:nvPr>
        </p:nvSpPr>
        <p:spPr/>
        <p:txBody>
          <a:bodyPr/>
          <a:p>
            <a:fld id="{7180886A-F824-4B8D-808C-F5934EFB76D6}" type="slidenum">
              <a:t>&lt;#&gt;</a:t>
            </a:fld>
          </a:p>
        </p:txBody>
      </p:sp>
    </p:spTree>
  </p:cSld>
</p:sldLayout>
</file>

<file path=ppt/slideLayouts/slideLayout16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5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558"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US" sz="3200" spc="-1" strike="noStrike">
              <a:latin typeface="Arial"/>
            </a:endParaRPr>
          </a:p>
        </p:txBody>
      </p:sp>
      <p:sp>
        <p:nvSpPr>
          <p:cNvPr id="559"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US" sz="3200" spc="-1" strike="noStrike">
              <a:latin typeface="Arial"/>
            </a:endParaRPr>
          </a:p>
        </p:txBody>
      </p:sp>
    </p:spTree>
  </p:cSld>
</p:sldLayout>
</file>

<file path=ppt/slideLayouts/slideLayout16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US" sz="4400" spc="-1" strike="noStrike">
              <a:latin typeface="Arial"/>
            </a:endParaRPr>
          </a:p>
        </p:txBody>
      </p:sp>
    </p:spTree>
  </p:cSld>
</p:sldLayout>
</file>

<file path=ppt/slideLayouts/slideLayout16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61"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US" sz="3200" spc="-1" strike="noStrike">
              <a:latin typeface="Arial"/>
            </a:endParaRPr>
          </a:p>
        </p:txBody>
      </p:sp>
    </p:spTree>
  </p:cSld>
</p:sldLayout>
</file>

<file path=ppt/slideLayouts/slideLayout16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56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US" sz="3200" spc="-1" strike="noStrike">
              <a:latin typeface="Arial"/>
            </a:endParaRPr>
          </a:p>
        </p:txBody>
      </p:sp>
      <p:sp>
        <p:nvSpPr>
          <p:cNvPr id="564"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US" sz="3200" spc="-1" strike="noStrike">
              <a:latin typeface="Arial"/>
            </a:endParaRPr>
          </a:p>
        </p:txBody>
      </p:sp>
      <p:sp>
        <p:nvSpPr>
          <p:cNvPr id="565"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US" sz="3200" spc="-1" strike="noStrike">
              <a:latin typeface="Arial"/>
            </a:endParaRPr>
          </a:p>
        </p:txBody>
      </p:sp>
    </p:spTree>
  </p:cSld>
</p:sldLayout>
</file>

<file path=ppt/slideLayouts/slideLayout16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6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567"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US" sz="3200" spc="-1" strike="noStrike">
              <a:latin typeface="Arial"/>
            </a:endParaRPr>
          </a:p>
        </p:txBody>
      </p:sp>
      <p:sp>
        <p:nvSpPr>
          <p:cNvPr id="56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US" sz="3200" spc="-1" strike="noStrike">
              <a:latin typeface="Arial"/>
            </a:endParaRPr>
          </a:p>
        </p:txBody>
      </p:sp>
      <p:sp>
        <p:nvSpPr>
          <p:cNvPr id="569"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US" sz="3200" spc="-1" strike="noStrike">
              <a:latin typeface="Arial"/>
            </a:endParaRPr>
          </a:p>
        </p:txBody>
      </p:sp>
    </p:spTree>
  </p:cSld>
</p:sldLayout>
</file>

<file path=ppt/slideLayouts/slideLayout16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57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57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US" sz="3200" spc="-1" strike="noStrike">
              <a:latin typeface="Arial"/>
            </a:endParaRPr>
          </a:p>
        </p:txBody>
      </p:sp>
      <p:sp>
        <p:nvSpPr>
          <p:cNvPr id="57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US" sz="3200" spc="-1" strike="noStrike">
              <a:latin typeface="Arial"/>
            </a:endParaRPr>
          </a:p>
        </p:txBody>
      </p:sp>
      <p:sp>
        <p:nvSpPr>
          <p:cNvPr id="573"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US" sz="3200" spc="-1" strike="noStrike">
              <a:latin typeface="Arial"/>
            </a:endParaRPr>
          </a:p>
        </p:txBody>
      </p:sp>
    </p:spTree>
  </p:cSld>
</p:sldLayout>
</file>

<file path=ppt/slideLayouts/slideLayout16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57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575"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US" sz="3200" spc="-1" strike="noStrike">
              <a:latin typeface="Arial"/>
            </a:endParaRPr>
          </a:p>
        </p:txBody>
      </p:sp>
      <p:sp>
        <p:nvSpPr>
          <p:cNvPr id="576"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US" sz="3200" spc="-1" strike="noStrike">
              <a:latin typeface="Arial"/>
            </a:endParaRPr>
          </a:p>
        </p:txBody>
      </p:sp>
    </p:spTree>
  </p:cSld>
</p:sldLayout>
</file>

<file path=ppt/slideLayouts/slideLayout16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57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57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US" sz="3200" spc="-1" strike="noStrike">
              <a:latin typeface="Arial"/>
            </a:endParaRPr>
          </a:p>
        </p:txBody>
      </p:sp>
      <p:sp>
        <p:nvSpPr>
          <p:cNvPr id="579"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US" sz="3200" spc="-1" strike="noStrike">
              <a:latin typeface="Arial"/>
            </a:endParaRPr>
          </a:p>
        </p:txBody>
      </p:sp>
      <p:sp>
        <p:nvSpPr>
          <p:cNvPr id="580"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US" sz="3200" spc="-1" strike="noStrike">
              <a:latin typeface="Arial"/>
            </a:endParaRPr>
          </a:p>
        </p:txBody>
      </p:sp>
      <p:sp>
        <p:nvSpPr>
          <p:cNvPr id="581"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US" sz="3200" spc="-1" strike="noStrike">
              <a:latin typeface="Arial"/>
            </a:endParaRPr>
          </a:p>
        </p:txBody>
      </p:sp>
    </p:spTree>
  </p:cSld>
</p:sldLayout>
</file>

<file path=ppt/slideLayouts/slideLayout16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58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583"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US" sz="3200" spc="-1" strike="noStrike">
              <a:latin typeface="Arial"/>
            </a:endParaRPr>
          </a:p>
        </p:txBody>
      </p:sp>
      <p:sp>
        <p:nvSpPr>
          <p:cNvPr id="584"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US" sz="3200" spc="-1" strike="noStrike">
              <a:latin typeface="Arial"/>
            </a:endParaRPr>
          </a:p>
        </p:txBody>
      </p:sp>
      <p:sp>
        <p:nvSpPr>
          <p:cNvPr id="585"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US" sz="3200" spc="-1" strike="noStrike">
              <a:latin typeface="Arial"/>
            </a:endParaRPr>
          </a:p>
        </p:txBody>
      </p:sp>
      <p:sp>
        <p:nvSpPr>
          <p:cNvPr id="586"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US" sz="3200" spc="-1" strike="noStrike">
              <a:latin typeface="Arial"/>
            </a:endParaRPr>
          </a:p>
        </p:txBody>
      </p:sp>
      <p:sp>
        <p:nvSpPr>
          <p:cNvPr id="587"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US" sz="3200" spc="-1" strike="noStrike">
              <a:latin typeface="Arial"/>
            </a:endParaRPr>
          </a:p>
        </p:txBody>
      </p:sp>
      <p:sp>
        <p:nvSpPr>
          <p:cNvPr id="588"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US" sz="3200" spc="-1" strike="noStrike">
              <a:latin typeface="Arial"/>
            </a:endParaRPr>
          </a:p>
        </p:txBody>
      </p:sp>
    </p:spTree>
  </p:cSld>
</p:sldLayout>
</file>

<file path=ppt/slideLayouts/slideLayout16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25"/>
          </p:nvPr>
        </p:nvSpPr>
        <p:spPr/>
        <p:txBody>
          <a:bodyPr/>
          <a:p>
            <a:r>
              <a:t>Footer</a:t>
            </a:r>
          </a:p>
        </p:txBody>
      </p:sp>
      <p:sp>
        <p:nvSpPr>
          <p:cNvPr id="3" name="PlaceHolder 2"/>
          <p:cNvSpPr>
            <a:spLocks noGrp="1"/>
          </p:cNvSpPr>
          <p:nvPr>
            <p:ph type="sldNum" idx="26"/>
          </p:nvPr>
        </p:nvSpPr>
        <p:spPr/>
        <p:txBody>
          <a:bodyPr/>
          <a:p>
            <a:fld id="{8DEB350F-2025-4A9B-ACB1-3D5A4081CCA9}" type="slidenum">
              <a:t>&lt;#&gt;</a:t>
            </a:fld>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3" name="PlaceHolder 2"/>
          <p:cNvSpPr>
            <a:spLocks noGrp="1"/>
          </p:cNvSpPr>
          <p:nvPr>
            <p:ph type="ftr" idx="1"/>
          </p:nvPr>
        </p:nvSpPr>
        <p:spPr/>
        <p:txBody>
          <a:bodyPr/>
          <a:p>
            <a:r>
              <a:t>Footer</a:t>
            </a:r>
          </a:p>
        </p:txBody>
      </p:sp>
      <p:sp>
        <p:nvSpPr>
          <p:cNvPr id="4" name="PlaceHolder 3"/>
          <p:cNvSpPr>
            <a:spLocks noGrp="1"/>
          </p:cNvSpPr>
          <p:nvPr>
            <p:ph type="sldNum" idx="2"/>
          </p:nvPr>
        </p:nvSpPr>
        <p:spPr/>
        <p:txBody>
          <a:bodyPr/>
          <a:p>
            <a:fld id="{CD22D287-BBE3-4748-B93B-62DEE9495E52}" type="slidenum">
              <a:t>&lt;#&gt;</a:t>
            </a:fld>
          </a:p>
        </p:txBody>
      </p:sp>
    </p:spTree>
  </p:cSld>
</p:sldLayout>
</file>

<file path=ppt/slideLayouts/slideLayout17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9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59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US" sz="3200" spc="-1" strike="noStrike">
              <a:latin typeface="Arial"/>
            </a:endParaRPr>
          </a:p>
        </p:txBody>
      </p:sp>
      <p:sp>
        <p:nvSpPr>
          <p:cNvPr id="4" name="PlaceHolder 3"/>
          <p:cNvSpPr>
            <a:spLocks noGrp="1"/>
          </p:cNvSpPr>
          <p:nvPr>
            <p:ph type="ftr" idx="25"/>
          </p:nvPr>
        </p:nvSpPr>
        <p:spPr/>
        <p:txBody>
          <a:bodyPr/>
          <a:p>
            <a:r>
              <a:t>Footer</a:t>
            </a:r>
          </a:p>
        </p:txBody>
      </p:sp>
      <p:sp>
        <p:nvSpPr>
          <p:cNvPr id="5" name="PlaceHolder 4"/>
          <p:cNvSpPr>
            <a:spLocks noGrp="1"/>
          </p:cNvSpPr>
          <p:nvPr>
            <p:ph type="sldNum" idx="26"/>
          </p:nvPr>
        </p:nvSpPr>
        <p:spPr/>
        <p:txBody>
          <a:bodyPr/>
          <a:p>
            <a:fld id="{A0B64DCE-9505-46A6-B3BB-82226BAD57F9}" type="slidenum">
              <a:t>&lt;#&gt;</a:t>
            </a:fld>
          </a:p>
        </p:txBody>
      </p:sp>
    </p:spTree>
  </p:cSld>
</p:sldLayout>
</file>

<file path=ppt/slideLayouts/slideLayout17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9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59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US" sz="3200" spc="-1" strike="noStrike">
              <a:latin typeface="Arial"/>
            </a:endParaRPr>
          </a:p>
        </p:txBody>
      </p:sp>
      <p:sp>
        <p:nvSpPr>
          <p:cNvPr id="4" name="PlaceHolder 3"/>
          <p:cNvSpPr>
            <a:spLocks noGrp="1"/>
          </p:cNvSpPr>
          <p:nvPr>
            <p:ph type="ftr" idx="25"/>
          </p:nvPr>
        </p:nvSpPr>
        <p:spPr/>
        <p:txBody>
          <a:bodyPr/>
          <a:p>
            <a:r>
              <a:t>Footer</a:t>
            </a:r>
          </a:p>
        </p:txBody>
      </p:sp>
      <p:sp>
        <p:nvSpPr>
          <p:cNvPr id="5" name="PlaceHolder 4"/>
          <p:cNvSpPr>
            <a:spLocks noGrp="1"/>
          </p:cNvSpPr>
          <p:nvPr>
            <p:ph type="sldNum" idx="26"/>
          </p:nvPr>
        </p:nvSpPr>
        <p:spPr/>
        <p:txBody>
          <a:bodyPr/>
          <a:p>
            <a:fld id="{950E278E-AC46-4AC4-BA63-7317EAF59A14}" type="slidenum">
              <a:t>&lt;#&gt;</a:t>
            </a:fld>
          </a:p>
        </p:txBody>
      </p:sp>
    </p:spTree>
  </p:cSld>
</p:sldLayout>
</file>

<file path=ppt/slideLayouts/slideLayout17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60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60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US" sz="3200" spc="-1" strike="noStrike">
              <a:latin typeface="Arial"/>
            </a:endParaRPr>
          </a:p>
        </p:txBody>
      </p:sp>
      <p:sp>
        <p:nvSpPr>
          <p:cNvPr id="60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US" sz="3200" spc="-1" strike="noStrike">
              <a:latin typeface="Arial"/>
            </a:endParaRPr>
          </a:p>
        </p:txBody>
      </p:sp>
      <p:sp>
        <p:nvSpPr>
          <p:cNvPr id="5" name="PlaceHolder 4"/>
          <p:cNvSpPr>
            <a:spLocks noGrp="1"/>
          </p:cNvSpPr>
          <p:nvPr>
            <p:ph type="ftr" idx="25"/>
          </p:nvPr>
        </p:nvSpPr>
        <p:spPr/>
        <p:txBody>
          <a:bodyPr/>
          <a:p>
            <a:r>
              <a:t>Footer</a:t>
            </a:r>
          </a:p>
        </p:txBody>
      </p:sp>
      <p:sp>
        <p:nvSpPr>
          <p:cNvPr id="6" name="PlaceHolder 5"/>
          <p:cNvSpPr>
            <a:spLocks noGrp="1"/>
          </p:cNvSpPr>
          <p:nvPr>
            <p:ph type="sldNum" idx="26"/>
          </p:nvPr>
        </p:nvSpPr>
        <p:spPr/>
        <p:txBody>
          <a:bodyPr/>
          <a:p>
            <a:fld id="{4CEBDA69-1309-48D7-8ACF-34BE2ECAE9F6}" type="slidenum">
              <a:t>&lt;#&gt;</a:t>
            </a:fld>
          </a:p>
        </p:txBody>
      </p:sp>
    </p:spTree>
  </p:cSld>
</p:sldLayout>
</file>

<file path=ppt/slideLayouts/slideLayout17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60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3" name="PlaceHolder 2"/>
          <p:cNvSpPr>
            <a:spLocks noGrp="1"/>
          </p:cNvSpPr>
          <p:nvPr>
            <p:ph type="ftr" idx="25"/>
          </p:nvPr>
        </p:nvSpPr>
        <p:spPr/>
        <p:txBody>
          <a:bodyPr/>
          <a:p>
            <a:r>
              <a:t>Footer</a:t>
            </a:r>
          </a:p>
        </p:txBody>
      </p:sp>
      <p:sp>
        <p:nvSpPr>
          <p:cNvPr id="4" name="PlaceHolder 3"/>
          <p:cNvSpPr>
            <a:spLocks noGrp="1"/>
          </p:cNvSpPr>
          <p:nvPr>
            <p:ph type="sldNum" idx="26"/>
          </p:nvPr>
        </p:nvSpPr>
        <p:spPr/>
        <p:txBody>
          <a:bodyPr/>
          <a:p>
            <a:fld id="{AF5FD249-AB01-4D78-B927-367BBF6E7950}" type="slidenum">
              <a:t>&lt;#&gt;</a:t>
            </a:fld>
          </a:p>
        </p:txBody>
      </p:sp>
    </p:spTree>
  </p:cSld>
</p:sldLayout>
</file>

<file path=ppt/slideLayouts/slideLayout17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604"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US" sz="3200" spc="-1" strike="noStrike">
              <a:latin typeface="Arial"/>
            </a:endParaRPr>
          </a:p>
        </p:txBody>
      </p:sp>
      <p:sp>
        <p:nvSpPr>
          <p:cNvPr id="3" name="PlaceHolder 2"/>
          <p:cNvSpPr>
            <a:spLocks noGrp="1"/>
          </p:cNvSpPr>
          <p:nvPr>
            <p:ph type="ftr" idx="25"/>
          </p:nvPr>
        </p:nvSpPr>
        <p:spPr/>
        <p:txBody>
          <a:bodyPr/>
          <a:p>
            <a:r>
              <a:t>Footer</a:t>
            </a:r>
          </a:p>
        </p:txBody>
      </p:sp>
      <p:sp>
        <p:nvSpPr>
          <p:cNvPr id="4" name="PlaceHolder 3"/>
          <p:cNvSpPr>
            <a:spLocks noGrp="1"/>
          </p:cNvSpPr>
          <p:nvPr>
            <p:ph type="sldNum" idx="26"/>
          </p:nvPr>
        </p:nvSpPr>
        <p:spPr/>
        <p:txBody>
          <a:bodyPr/>
          <a:p>
            <a:fld id="{C710A7D1-8D3C-4D60-B1D4-E9D835B8F529}" type="slidenum">
              <a:t>&lt;#&gt;</a:t>
            </a:fld>
          </a:p>
        </p:txBody>
      </p:sp>
    </p:spTree>
  </p:cSld>
</p:sldLayout>
</file>

<file path=ppt/slideLayouts/slideLayout17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60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60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US" sz="3200" spc="-1" strike="noStrike">
              <a:latin typeface="Arial"/>
            </a:endParaRPr>
          </a:p>
        </p:txBody>
      </p:sp>
      <p:sp>
        <p:nvSpPr>
          <p:cNvPr id="60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US" sz="3200" spc="-1" strike="noStrike">
              <a:latin typeface="Arial"/>
            </a:endParaRPr>
          </a:p>
        </p:txBody>
      </p:sp>
      <p:sp>
        <p:nvSpPr>
          <p:cNvPr id="60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US" sz="3200" spc="-1" strike="noStrike">
              <a:latin typeface="Arial"/>
            </a:endParaRPr>
          </a:p>
        </p:txBody>
      </p:sp>
      <p:sp>
        <p:nvSpPr>
          <p:cNvPr id="6" name="PlaceHolder 5"/>
          <p:cNvSpPr>
            <a:spLocks noGrp="1"/>
          </p:cNvSpPr>
          <p:nvPr>
            <p:ph type="ftr" idx="25"/>
          </p:nvPr>
        </p:nvSpPr>
        <p:spPr/>
        <p:txBody>
          <a:bodyPr/>
          <a:p>
            <a:r>
              <a:t>Footer</a:t>
            </a:r>
          </a:p>
        </p:txBody>
      </p:sp>
      <p:sp>
        <p:nvSpPr>
          <p:cNvPr id="7" name="PlaceHolder 6"/>
          <p:cNvSpPr>
            <a:spLocks noGrp="1"/>
          </p:cNvSpPr>
          <p:nvPr>
            <p:ph type="sldNum" idx="26"/>
          </p:nvPr>
        </p:nvSpPr>
        <p:spPr/>
        <p:txBody>
          <a:bodyPr/>
          <a:p>
            <a:fld id="{E8F7D8DD-E860-4686-A1E9-ADD76F5716C7}" type="slidenum">
              <a:t>&lt;#&gt;</a:t>
            </a:fld>
          </a:p>
        </p:txBody>
      </p:sp>
    </p:spTree>
  </p:cSld>
</p:sldLayout>
</file>

<file path=ppt/slideLayouts/slideLayout17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0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61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US" sz="3200" spc="-1" strike="noStrike">
              <a:latin typeface="Arial"/>
            </a:endParaRPr>
          </a:p>
        </p:txBody>
      </p:sp>
      <p:sp>
        <p:nvSpPr>
          <p:cNvPr id="61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US" sz="3200" spc="-1" strike="noStrike">
              <a:latin typeface="Arial"/>
            </a:endParaRPr>
          </a:p>
        </p:txBody>
      </p:sp>
      <p:sp>
        <p:nvSpPr>
          <p:cNvPr id="61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US" sz="3200" spc="-1" strike="noStrike">
              <a:latin typeface="Arial"/>
            </a:endParaRPr>
          </a:p>
        </p:txBody>
      </p:sp>
      <p:sp>
        <p:nvSpPr>
          <p:cNvPr id="6" name="PlaceHolder 5"/>
          <p:cNvSpPr>
            <a:spLocks noGrp="1"/>
          </p:cNvSpPr>
          <p:nvPr>
            <p:ph type="ftr" idx="25"/>
          </p:nvPr>
        </p:nvSpPr>
        <p:spPr/>
        <p:txBody>
          <a:bodyPr/>
          <a:p>
            <a:r>
              <a:t>Footer</a:t>
            </a:r>
          </a:p>
        </p:txBody>
      </p:sp>
      <p:sp>
        <p:nvSpPr>
          <p:cNvPr id="7" name="PlaceHolder 6"/>
          <p:cNvSpPr>
            <a:spLocks noGrp="1"/>
          </p:cNvSpPr>
          <p:nvPr>
            <p:ph type="sldNum" idx="26"/>
          </p:nvPr>
        </p:nvSpPr>
        <p:spPr/>
        <p:txBody>
          <a:bodyPr/>
          <a:p>
            <a:fld id="{11B004E1-1C5D-4C2A-BB49-2FAC04370D54}" type="slidenum">
              <a:t>&lt;#&gt;</a:t>
            </a:fld>
          </a:p>
        </p:txBody>
      </p:sp>
    </p:spTree>
  </p:cSld>
</p:sldLayout>
</file>

<file path=ppt/slideLayouts/slideLayout17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61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US" sz="3200" spc="-1" strike="noStrike">
              <a:latin typeface="Arial"/>
            </a:endParaRPr>
          </a:p>
        </p:txBody>
      </p:sp>
      <p:sp>
        <p:nvSpPr>
          <p:cNvPr id="61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US" sz="3200" spc="-1" strike="noStrike">
              <a:latin typeface="Arial"/>
            </a:endParaRPr>
          </a:p>
        </p:txBody>
      </p:sp>
      <p:sp>
        <p:nvSpPr>
          <p:cNvPr id="61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US" sz="3200" spc="-1" strike="noStrike">
              <a:latin typeface="Arial"/>
            </a:endParaRPr>
          </a:p>
        </p:txBody>
      </p:sp>
      <p:sp>
        <p:nvSpPr>
          <p:cNvPr id="6" name="PlaceHolder 5"/>
          <p:cNvSpPr>
            <a:spLocks noGrp="1"/>
          </p:cNvSpPr>
          <p:nvPr>
            <p:ph type="ftr" idx="25"/>
          </p:nvPr>
        </p:nvSpPr>
        <p:spPr/>
        <p:txBody>
          <a:bodyPr/>
          <a:p>
            <a:r>
              <a:t>Footer</a:t>
            </a:r>
          </a:p>
        </p:txBody>
      </p:sp>
      <p:sp>
        <p:nvSpPr>
          <p:cNvPr id="7" name="PlaceHolder 6"/>
          <p:cNvSpPr>
            <a:spLocks noGrp="1"/>
          </p:cNvSpPr>
          <p:nvPr>
            <p:ph type="sldNum" idx="26"/>
          </p:nvPr>
        </p:nvSpPr>
        <p:spPr/>
        <p:txBody>
          <a:bodyPr/>
          <a:p>
            <a:fld id="{A2B622DA-EFEC-482C-97A2-745E6DA96636}" type="slidenum">
              <a:t>&lt;#&gt;</a:t>
            </a:fld>
          </a:p>
        </p:txBody>
      </p:sp>
    </p:spTree>
  </p:cSld>
</p:sldLayout>
</file>

<file path=ppt/slideLayouts/slideLayout17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1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61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US" sz="3200" spc="-1" strike="noStrike">
              <a:latin typeface="Arial"/>
            </a:endParaRPr>
          </a:p>
        </p:txBody>
      </p:sp>
      <p:sp>
        <p:nvSpPr>
          <p:cNvPr id="61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US" sz="3200" spc="-1" strike="noStrike">
              <a:latin typeface="Arial"/>
            </a:endParaRPr>
          </a:p>
        </p:txBody>
      </p:sp>
      <p:sp>
        <p:nvSpPr>
          <p:cNvPr id="5" name="PlaceHolder 4"/>
          <p:cNvSpPr>
            <a:spLocks noGrp="1"/>
          </p:cNvSpPr>
          <p:nvPr>
            <p:ph type="ftr" idx="25"/>
          </p:nvPr>
        </p:nvSpPr>
        <p:spPr/>
        <p:txBody>
          <a:bodyPr/>
          <a:p>
            <a:r>
              <a:t>Footer</a:t>
            </a:r>
          </a:p>
        </p:txBody>
      </p:sp>
      <p:sp>
        <p:nvSpPr>
          <p:cNvPr id="6" name="PlaceHolder 5"/>
          <p:cNvSpPr>
            <a:spLocks noGrp="1"/>
          </p:cNvSpPr>
          <p:nvPr>
            <p:ph type="sldNum" idx="26"/>
          </p:nvPr>
        </p:nvSpPr>
        <p:spPr/>
        <p:txBody>
          <a:bodyPr/>
          <a:p>
            <a:fld id="{95C7FB8C-782D-4383-828B-C909B07661C4}" type="slidenum">
              <a:t>&lt;#&gt;</a:t>
            </a:fld>
          </a:p>
        </p:txBody>
      </p:sp>
    </p:spTree>
  </p:cSld>
</p:sldLayout>
</file>

<file path=ppt/slideLayouts/slideLayout17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62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62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US" sz="3200" spc="-1" strike="noStrike">
              <a:latin typeface="Arial"/>
            </a:endParaRPr>
          </a:p>
        </p:txBody>
      </p:sp>
      <p:sp>
        <p:nvSpPr>
          <p:cNvPr id="62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US" sz="3200" spc="-1" strike="noStrike">
              <a:latin typeface="Arial"/>
            </a:endParaRPr>
          </a:p>
        </p:txBody>
      </p:sp>
      <p:sp>
        <p:nvSpPr>
          <p:cNvPr id="62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US" sz="3200" spc="-1" strike="noStrike">
              <a:latin typeface="Arial"/>
            </a:endParaRPr>
          </a:p>
        </p:txBody>
      </p:sp>
      <p:sp>
        <p:nvSpPr>
          <p:cNvPr id="62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US" sz="3200" spc="-1" strike="noStrike">
              <a:latin typeface="Arial"/>
            </a:endParaRPr>
          </a:p>
        </p:txBody>
      </p:sp>
      <p:sp>
        <p:nvSpPr>
          <p:cNvPr id="7" name="PlaceHolder 6"/>
          <p:cNvSpPr>
            <a:spLocks noGrp="1"/>
          </p:cNvSpPr>
          <p:nvPr>
            <p:ph type="ftr" idx="25"/>
          </p:nvPr>
        </p:nvSpPr>
        <p:spPr/>
        <p:txBody>
          <a:bodyPr/>
          <a:p>
            <a:r>
              <a:t>Footer</a:t>
            </a:r>
          </a:p>
        </p:txBody>
      </p:sp>
      <p:sp>
        <p:nvSpPr>
          <p:cNvPr id="8" name="PlaceHolder 7"/>
          <p:cNvSpPr>
            <a:spLocks noGrp="1"/>
          </p:cNvSpPr>
          <p:nvPr>
            <p:ph type="sldNum" idx="26"/>
          </p:nvPr>
        </p:nvSpPr>
        <p:spPr/>
        <p:txBody>
          <a:bodyPr/>
          <a:p>
            <a:fld id="{B432F662-332D-466D-910E-CC7B5D4E809C}" type="slidenum">
              <a:t>&lt;#&gt;</a:t>
            </a:fld>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US" sz="3200" spc="-1" strike="noStrike">
              <a:latin typeface="Arial"/>
            </a:endParaRPr>
          </a:p>
        </p:txBody>
      </p:sp>
      <p:sp>
        <p:nvSpPr>
          <p:cNvPr id="3" name="PlaceHolder 2"/>
          <p:cNvSpPr>
            <a:spLocks noGrp="1"/>
          </p:cNvSpPr>
          <p:nvPr>
            <p:ph type="ftr" idx="1"/>
          </p:nvPr>
        </p:nvSpPr>
        <p:spPr/>
        <p:txBody>
          <a:bodyPr/>
          <a:p>
            <a:r>
              <a:t>Footer</a:t>
            </a:r>
          </a:p>
        </p:txBody>
      </p:sp>
      <p:sp>
        <p:nvSpPr>
          <p:cNvPr id="4" name="PlaceHolder 3"/>
          <p:cNvSpPr>
            <a:spLocks noGrp="1"/>
          </p:cNvSpPr>
          <p:nvPr>
            <p:ph type="sldNum" idx="2"/>
          </p:nvPr>
        </p:nvSpPr>
        <p:spPr/>
        <p:txBody>
          <a:bodyPr/>
          <a:p>
            <a:fld id="{8E112F0C-BC39-4956-B34E-74BD6BBAC746}" type="slidenum">
              <a:t>&lt;#&gt;</a:t>
            </a:fld>
          </a:p>
        </p:txBody>
      </p:sp>
    </p:spTree>
  </p:cSld>
</p:sldLayout>
</file>

<file path=ppt/slideLayouts/slideLayout18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62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62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US" sz="3200" spc="-1" strike="noStrike">
              <a:latin typeface="Arial"/>
            </a:endParaRPr>
          </a:p>
        </p:txBody>
      </p:sp>
      <p:sp>
        <p:nvSpPr>
          <p:cNvPr id="62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US" sz="3200" spc="-1" strike="noStrike">
              <a:latin typeface="Arial"/>
            </a:endParaRPr>
          </a:p>
        </p:txBody>
      </p:sp>
      <p:sp>
        <p:nvSpPr>
          <p:cNvPr id="62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US" sz="3200" spc="-1" strike="noStrike">
              <a:latin typeface="Arial"/>
            </a:endParaRPr>
          </a:p>
        </p:txBody>
      </p:sp>
      <p:sp>
        <p:nvSpPr>
          <p:cNvPr id="62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US" sz="3200" spc="-1" strike="noStrike">
              <a:latin typeface="Arial"/>
            </a:endParaRPr>
          </a:p>
        </p:txBody>
      </p:sp>
      <p:sp>
        <p:nvSpPr>
          <p:cNvPr id="63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US" sz="3200" spc="-1" strike="noStrike">
              <a:latin typeface="Arial"/>
            </a:endParaRPr>
          </a:p>
        </p:txBody>
      </p:sp>
      <p:sp>
        <p:nvSpPr>
          <p:cNvPr id="63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US" sz="3200" spc="-1" strike="noStrike">
              <a:latin typeface="Arial"/>
            </a:endParaRPr>
          </a:p>
        </p:txBody>
      </p:sp>
      <p:sp>
        <p:nvSpPr>
          <p:cNvPr id="9" name="PlaceHolder 8"/>
          <p:cNvSpPr>
            <a:spLocks noGrp="1"/>
          </p:cNvSpPr>
          <p:nvPr>
            <p:ph type="ftr" idx="25"/>
          </p:nvPr>
        </p:nvSpPr>
        <p:spPr/>
        <p:txBody>
          <a:bodyPr/>
          <a:p>
            <a:r>
              <a:t>Footer</a:t>
            </a:r>
          </a:p>
        </p:txBody>
      </p:sp>
      <p:sp>
        <p:nvSpPr>
          <p:cNvPr id="10" name="PlaceHolder 9"/>
          <p:cNvSpPr>
            <a:spLocks noGrp="1"/>
          </p:cNvSpPr>
          <p:nvPr>
            <p:ph type="sldNum" idx="26"/>
          </p:nvPr>
        </p:nvSpPr>
        <p:spPr/>
        <p:txBody>
          <a:bodyPr/>
          <a:p>
            <a:fld id="{AEE28824-C12F-4031-9F51-D0C49164898C}" type="slidenum">
              <a:t>&lt;#&gt;</a:t>
            </a:fld>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5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US" sz="3200" spc="-1" strike="noStrike">
              <a:latin typeface="Arial"/>
            </a:endParaRPr>
          </a:p>
        </p:txBody>
      </p:sp>
      <p:sp>
        <p:nvSpPr>
          <p:cNvPr id="6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US" sz="3200" spc="-1" strike="noStrike">
              <a:latin typeface="Arial"/>
            </a:endParaRPr>
          </a:p>
        </p:txBody>
      </p:sp>
      <p:sp>
        <p:nvSpPr>
          <p:cNvPr id="6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US" sz="3200" spc="-1" strike="noStrike">
              <a:latin typeface="Arial"/>
            </a:endParaRPr>
          </a:p>
        </p:txBody>
      </p:sp>
      <p:sp>
        <p:nvSpPr>
          <p:cNvPr id="6" name="PlaceHolder 5"/>
          <p:cNvSpPr>
            <a:spLocks noGrp="1"/>
          </p:cNvSpPr>
          <p:nvPr>
            <p:ph type="ftr" idx="1"/>
          </p:nvPr>
        </p:nvSpPr>
        <p:spPr/>
        <p:txBody>
          <a:bodyPr/>
          <a:p>
            <a:r>
              <a:t>Footer</a:t>
            </a:r>
          </a:p>
        </p:txBody>
      </p:sp>
      <p:sp>
        <p:nvSpPr>
          <p:cNvPr id="7" name="PlaceHolder 6"/>
          <p:cNvSpPr>
            <a:spLocks noGrp="1"/>
          </p:cNvSpPr>
          <p:nvPr>
            <p:ph type="sldNum" idx="2"/>
          </p:nvPr>
        </p:nvSpPr>
        <p:spPr/>
        <p:txBody>
          <a:bodyPr/>
          <a:p>
            <a:fld id="{7F6B560C-B5FE-40A9-8227-38110D2B572C}" type="slidenum">
              <a:t>&lt;#&gt;</a:t>
            </a:fld>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8"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US"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6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US" sz="3200" spc="-1" strike="noStrike">
              <a:latin typeface="Arial"/>
            </a:endParaRPr>
          </a:p>
        </p:txBody>
      </p:sp>
      <p:sp>
        <p:nvSpPr>
          <p:cNvPr id="6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US" sz="3200" spc="-1" strike="noStrike">
              <a:latin typeface="Arial"/>
            </a:endParaRPr>
          </a:p>
        </p:txBody>
      </p:sp>
      <p:sp>
        <p:nvSpPr>
          <p:cNvPr id="6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US" sz="3200" spc="-1" strike="noStrike">
              <a:latin typeface="Arial"/>
            </a:endParaRPr>
          </a:p>
        </p:txBody>
      </p:sp>
      <p:sp>
        <p:nvSpPr>
          <p:cNvPr id="6" name="PlaceHolder 5"/>
          <p:cNvSpPr>
            <a:spLocks noGrp="1"/>
          </p:cNvSpPr>
          <p:nvPr>
            <p:ph type="ftr" idx="1"/>
          </p:nvPr>
        </p:nvSpPr>
        <p:spPr/>
        <p:txBody>
          <a:bodyPr/>
          <a:p>
            <a:r>
              <a:t>Footer</a:t>
            </a:r>
          </a:p>
        </p:txBody>
      </p:sp>
      <p:sp>
        <p:nvSpPr>
          <p:cNvPr id="7" name="PlaceHolder 6"/>
          <p:cNvSpPr>
            <a:spLocks noGrp="1"/>
          </p:cNvSpPr>
          <p:nvPr>
            <p:ph type="sldNum" idx="2"/>
          </p:nvPr>
        </p:nvSpPr>
        <p:spPr/>
        <p:txBody>
          <a:bodyPr/>
          <a:p>
            <a:fld id="{92BAF926-8B11-40CA-93DA-3A67DD9BFC4F}" type="slidenum">
              <a:t>&lt;#&gt;</a:t>
            </a:fld>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6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US" sz="3200" spc="-1" strike="noStrike">
              <a:latin typeface="Arial"/>
            </a:endParaRPr>
          </a:p>
        </p:txBody>
      </p:sp>
      <p:sp>
        <p:nvSpPr>
          <p:cNvPr id="6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US" sz="3200" spc="-1" strike="noStrike">
              <a:latin typeface="Arial"/>
            </a:endParaRPr>
          </a:p>
        </p:txBody>
      </p:sp>
      <p:sp>
        <p:nvSpPr>
          <p:cNvPr id="6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US" sz="3200" spc="-1" strike="noStrike">
              <a:latin typeface="Arial"/>
            </a:endParaRPr>
          </a:p>
        </p:txBody>
      </p:sp>
      <p:sp>
        <p:nvSpPr>
          <p:cNvPr id="6" name="PlaceHolder 5"/>
          <p:cNvSpPr>
            <a:spLocks noGrp="1"/>
          </p:cNvSpPr>
          <p:nvPr>
            <p:ph type="ftr" idx="1"/>
          </p:nvPr>
        </p:nvSpPr>
        <p:spPr/>
        <p:txBody>
          <a:bodyPr/>
          <a:p>
            <a:r>
              <a:t>Footer</a:t>
            </a:r>
          </a:p>
        </p:txBody>
      </p:sp>
      <p:sp>
        <p:nvSpPr>
          <p:cNvPr id="7" name="PlaceHolder 6"/>
          <p:cNvSpPr>
            <a:spLocks noGrp="1"/>
          </p:cNvSpPr>
          <p:nvPr>
            <p:ph type="sldNum" idx="2"/>
          </p:nvPr>
        </p:nvSpPr>
        <p:spPr/>
        <p:txBody>
          <a:bodyPr/>
          <a:p>
            <a:fld id="{DCD20077-D1B5-4EEB-A4A9-8BE46F669C91}" type="slidenum">
              <a:t>&lt;#&gt;</a:t>
            </a:fld>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7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US" sz="3200" spc="-1" strike="noStrike">
              <a:latin typeface="Arial"/>
            </a:endParaRPr>
          </a:p>
        </p:txBody>
      </p:sp>
      <p:sp>
        <p:nvSpPr>
          <p:cNvPr id="7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US" sz="3200" spc="-1" strike="noStrike">
              <a:latin typeface="Arial"/>
            </a:endParaRPr>
          </a:p>
        </p:txBody>
      </p:sp>
      <p:sp>
        <p:nvSpPr>
          <p:cNvPr id="5" name="PlaceHolder 4"/>
          <p:cNvSpPr>
            <a:spLocks noGrp="1"/>
          </p:cNvSpPr>
          <p:nvPr>
            <p:ph type="ftr" idx="1"/>
          </p:nvPr>
        </p:nvSpPr>
        <p:spPr/>
        <p:txBody>
          <a:bodyPr/>
          <a:p>
            <a:r>
              <a:t>Footer</a:t>
            </a:r>
          </a:p>
        </p:txBody>
      </p:sp>
      <p:sp>
        <p:nvSpPr>
          <p:cNvPr id="6" name="PlaceHolder 5"/>
          <p:cNvSpPr>
            <a:spLocks noGrp="1"/>
          </p:cNvSpPr>
          <p:nvPr>
            <p:ph type="sldNum" idx="2"/>
          </p:nvPr>
        </p:nvSpPr>
        <p:spPr/>
        <p:txBody>
          <a:bodyPr/>
          <a:p>
            <a:fld id="{3AB154ED-EE99-40FC-A60B-3DB3CC9F91F4}" type="slidenum">
              <a:t>&lt;#&gt;</a:t>
            </a:fld>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7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US" sz="3200" spc="-1" strike="noStrike">
              <a:latin typeface="Arial"/>
            </a:endParaRPr>
          </a:p>
        </p:txBody>
      </p:sp>
      <p:sp>
        <p:nvSpPr>
          <p:cNvPr id="7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US" sz="3200" spc="-1" strike="noStrike">
              <a:latin typeface="Arial"/>
            </a:endParaRPr>
          </a:p>
        </p:txBody>
      </p:sp>
      <p:sp>
        <p:nvSpPr>
          <p:cNvPr id="7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US" sz="3200" spc="-1" strike="noStrike">
              <a:latin typeface="Arial"/>
            </a:endParaRPr>
          </a:p>
        </p:txBody>
      </p:sp>
      <p:sp>
        <p:nvSpPr>
          <p:cNvPr id="7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US" sz="3200" spc="-1" strike="noStrike">
              <a:latin typeface="Arial"/>
            </a:endParaRPr>
          </a:p>
        </p:txBody>
      </p:sp>
      <p:sp>
        <p:nvSpPr>
          <p:cNvPr id="7" name="PlaceHolder 6"/>
          <p:cNvSpPr>
            <a:spLocks noGrp="1"/>
          </p:cNvSpPr>
          <p:nvPr>
            <p:ph type="ftr" idx="1"/>
          </p:nvPr>
        </p:nvSpPr>
        <p:spPr/>
        <p:txBody>
          <a:bodyPr/>
          <a:p>
            <a:r>
              <a:t>Footer</a:t>
            </a:r>
          </a:p>
        </p:txBody>
      </p:sp>
      <p:sp>
        <p:nvSpPr>
          <p:cNvPr id="8" name="PlaceHolder 7"/>
          <p:cNvSpPr>
            <a:spLocks noGrp="1"/>
          </p:cNvSpPr>
          <p:nvPr>
            <p:ph type="sldNum" idx="2"/>
          </p:nvPr>
        </p:nvSpPr>
        <p:spPr/>
        <p:txBody>
          <a:bodyPr/>
          <a:p>
            <a:fld id="{2C6EB6DA-F573-44E1-8EF0-B30D0CAE9809}" type="slidenum">
              <a:t>&lt;#&gt;</a:t>
            </a:fld>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7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US" sz="3200" spc="-1" strike="noStrike">
              <a:latin typeface="Arial"/>
            </a:endParaRPr>
          </a:p>
        </p:txBody>
      </p:sp>
      <p:sp>
        <p:nvSpPr>
          <p:cNvPr id="8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US" sz="3200" spc="-1" strike="noStrike">
              <a:latin typeface="Arial"/>
            </a:endParaRPr>
          </a:p>
        </p:txBody>
      </p:sp>
      <p:sp>
        <p:nvSpPr>
          <p:cNvPr id="8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US" sz="3200" spc="-1" strike="noStrike">
              <a:latin typeface="Arial"/>
            </a:endParaRPr>
          </a:p>
        </p:txBody>
      </p:sp>
      <p:sp>
        <p:nvSpPr>
          <p:cNvPr id="8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US" sz="3200" spc="-1" strike="noStrike">
              <a:latin typeface="Arial"/>
            </a:endParaRPr>
          </a:p>
        </p:txBody>
      </p:sp>
      <p:sp>
        <p:nvSpPr>
          <p:cNvPr id="8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US" sz="3200" spc="-1" strike="noStrike">
              <a:latin typeface="Arial"/>
            </a:endParaRPr>
          </a:p>
        </p:txBody>
      </p:sp>
      <p:sp>
        <p:nvSpPr>
          <p:cNvPr id="8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US" sz="3200" spc="-1" strike="noStrike">
              <a:latin typeface="Arial"/>
            </a:endParaRPr>
          </a:p>
        </p:txBody>
      </p:sp>
      <p:sp>
        <p:nvSpPr>
          <p:cNvPr id="9" name="PlaceHolder 8"/>
          <p:cNvSpPr>
            <a:spLocks noGrp="1"/>
          </p:cNvSpPr>
          <p:nvPr>
            <p:ph type="ftr" idx="1"/>
          </p:nvPr>
        </p:nvSpPr>
        <p:spPr/>
        <p:txBody>
          <a:bodyPr/>
          <a:p>
            <a:r>
              <a:t>Footer</a:t>
            </a:r>
          </a:p>
        </p:txBody>
      </p:sp>
      <p:sp>
        <p:nvSpPr>
          <p:cNvPr id="10" name="PlaceHolder 9"/>
          <p:cNvSpPr>
            <a:spLocks noGrp="1"/>
          </p:cNvSpPr>
          <p:nvPr>
            <p:ph type="sldNum" idx="2"/>
          </p:nvPr>
        </p:nvSpPr>
        <p:spPr/>
        <p:txBody>
          <a:bodyPr/>
          <a:p>
            <a:fld id="{546A87EE-B076-4BEF-86BE-5BFA92CF536E}" type="slidenum">
              <a:t>&lt;#&gt;</a:t>
            </a:fld>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sldNum" idx="3"/>
          </p:nvPr>
        </p:nvSpPr>
        <p:spPr/>
        <p:txBody>
          <a:bodyPr/>
          <a:p>
            <a:fld id="{3EFFE440-2D73-443A-80E5-F0B1D5C94C71}" type="slidenum">
              <a:t>&lt;#&gt;</a:t>
            </a:fld>
          </a:p>
        </p:txBody>
      </p:sp>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93"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US" sz="3200" spc="-1" strike="noStrike">
              <a:latin typeface="Arial"/>
            </a:endParaRPr>
          </a:p>
        </p:txBody>
      </p:sp>
      <p:sp>
        <p:nvSpPr>
          <p:cNvPr id="4" name="PlaceHolder 3"/>
          <p:cNvSpPr>
            <a:spLocks noGrp="1"/>
          </p:cNvSpPr>
          <p:nvPr>
            <p:ph type="sldNum" idx="3"/>
          </p:nvPr>
        </p:nvSpPr>
        <p:spPr/>
        <p:txBody>
          <a:bodyPr/>
          <a:p>
            <a:fld id="{125071DA-D7C9-4C61-8440-A5233544B237}" type="slidenum">
              <a:t>&lt;#&gt;</a:t>
            </a:fld>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95"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US" sz="3200" spc="-1" strike="noStrike">
              <a:latin typeface="Arial"/>
            </a:endParaRPr>
          </a:p>
        </p:txBody>
      </p:sp>
      <p:sp>
        <p:nvSpPr>
          <p:cNvPr id="4" name="PlaceHolder 3"/>
          <p:cNvSpPr>
            <a:spLocks noGrp="1"/>
          </p:cNvSpPr>
          <p:nvPr>
            <p:ph type="sldNum" idx="3"/>
          </p:nvPr>
        </p:nvSpPr>
        <p:spPr/>
        <p:txBody>
          <a:bodyPr/>
          <a:p>
            <a:fld id="{1BA7D5D2-7B37-4162-BC3D-9532A6A667BF}" type="slidenum">
              <a:t>&lt;#&gt;</a:t>
            </a:fld>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97"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US" sz="3200" spc="-1" strike="noStrike">
              <a:latin typeface="Arial"/>
            </a:endParaRPr>
          </a:p>
        </p:txBody>
      </p:sp>
      <p:sp>
        <p:nvSpPr>
          <p:cNvPr id="98"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US" sz="3200" spc="-1" strike="noStrike">
              <a:latin typeface="Arial"/>
            </a:endParaRPr>
          </a:p>
        </p:txBody>
      </p:sp>
      <p:sp>
        <p:nvSpPr>
          <p:cNvPr id="5" name="PlaceHolder 4"/>
          <p:cNvSpPr>
            <a:spLocks noGrp="1"/>
          </p:cNvSpPr>
          <p:nvPr>
            <p:ph type="sldNum" idx="3"/>
          </p:nvPr>
        </p:nvSpPr>
        <p:spPr/>
        <p:txBody>
          <a:bodyPr/>
          <a:p>
            <a:fld id="{EDAEE934-D2C9-4DAC-B4E4-0EC4D74AFF47}" type="slidenum">
              <a:t>&lt;#&gt;</a:t>
            </a:fld>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3" name="PlaceHolder 2"/>
          <p:cNvSpPr>
            <a:spLocks noGrp="1"/>
          </p:cNvSpPr>
          <p:nvPr>
            <p:ph type="sldNum" idx="3"/>
          </p:nvPr>
        </p:nvSpPr>
        <p:spPr/>
        <p:txBody>
          <a:bodyPr/>
          <a:p>
            <a:fld id="{4C79A757-D378-4C73-9FD2-D1D1C35F2B1F}" type="slidenum">
              <a:t>&lt;#&gt;</a:t>
            </a:fld>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10"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US"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0"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US" sz="3200" spc="-1" strike="noStrike">
              <a:latin typeface="Arial"/>
            </a:endParaRPr>
          </a:p>
        </p:txBody>
      </p:sp>
      <p:sp>
        <p:nvSpPr>
          <p:cNvPr id="3" name="PlaceHolder 2"/>
          <p:cNvSpPr>
            <a:spLocks noGrp="1"/>
          </p:cNvSpPr>
          <p:nvPr>
            <p:ph type="sldNum" idx="3"/>
          </p:nvPr>
        </p:nvSpPr>
        <p:spPr/>
        <p:txBody>
          <a:bodyPr/>
          <a:p>
            <a:fld id="{9401E4C3-1B1E-4360-9585-3A9A3458D568}" type="slidenum">
              <a:t>&lt;#&gt;</a:t>
            </a:fld>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102"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US" sz="3200" spc="-1" strike="noStrike">
              <a:latin typeface="Arial"/>
            </a:endParaRPr>
          </a:p>
        </p:txBody>
      </p:sp>
      <p:sp>
        <p:nvSpPr>
          <p:cNvPr id="103"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US" sz="3200" spc="-1" strike="noStrike">
              <a:latin typeface="Arial"/>
            </a:endParaRPr>
          </a:p>
        </p:txBody>
      </p:sp>
      <p:sp>
        <p:nvSpPr>
          <p:cNvPr id="104"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US" sz="3200" spc="-1" strike="noStrike">
              <a:latin typeface="Arial"/>
            </a:endParaRPr>
          </a:p>
        </p:txBody>
      </p:sp>
      <p:sp>
        <p:nvSpPr>
          <p:cNvPr id="6" name="PlaceHolder 5"/>
          <p:cNvSpPr>
            <a:spLocks noGrp="1"/>
          </p:cNvSpPr>
          <p:nvPr>
            <p:ph type="sldNum" idx="3"/>
          </p:nvPr>
        </p:nvSpPr>
        <p:spPr/>
        <p:txBody>
          <a:bodyPr/>
          <a:p>
            <a:fld id="{9B1A6382-CBAC-4348-9A61-B20EDA4AD806}" type="slidenum">
              <a:t>&lt;#&gt;</a:t>
            </a:fld>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106"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US" sz="3200" spc="-1" strike="noStrike">
              <a:latin typeface="Arial"/>
            </a:endParaRPr>
          </a:p>
        </p:txBody>
      </p:sp>
      <p:sp>
        <p:nvSpPr>
          <p:cNvPr id="10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US" sz="3200" spc="-1" strike="noStrike">
              <a:latin typeface="Arial"/>
            </a:endParaRPr>
          </a:p>
        </p:txBody>
      </p:sp>
      <p:sp>
        <p:nvSpPr>
          <p:cNvPr id="108"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US" sz="3200" spc="-1" strike="noStrike">
              <a:latin typeface="Arial"/>
            </a:endParaRPr>
          </a:p>
        </p:txBody>
      </p:sp>
      <p:sp>
        <p:nvSpPr>
          <p:cNvPr id="6" name="PlaceHolder 5"/>
          <p:cNvSpPr>
            <a:spLocks noGrp="1"/>
          </p:cNvSpPr>
          <p:nvPr>
            <p:ph type="sldNum" idx="3"/>
          </p:nvPr>
        </p:nvSpPr>
        <p:spPr/>
        <p:txBody>
          <a:bodyPr/>
          <a:p>
            <a:fld id="{B9845C4A-943D-419D-A05F-8653808A4FE2}" type="slidenum">
              <a:t>&lt;#&gt;</a:t>
            </a:fld>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110"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US" sz="3200" spc="-1" strike="noStrike">
              <a:latin typeface="Arial"/>
            </a:endParaRPr>
          </a:p>
        </p:txBody>
      </p:sp>
      <p:sp>
        <p:nvSpPr>
          <p:cNvPr id="11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US" sz="3200" spc="-1" strike="noStrike">
              <a:latin typeface="Arial"/>
            </a:endParaRPr>
          </a:p>
        </p:txBody>
      </p:sp>
      <p:sp>
        <p:nvSpPr>
          <p:cNvPr id="112"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US" sz="3200" spc="-1" strike="noStrike">
              <a:latin typeface="Arial"/>
            </a:endParaRPr>
          </a:p>
        </p:txBody>
      </p:sp>
      <p:sp>
        <p:nvSpPr>
          <p:cNvPr id="6" name="PlaceHolder 5"/>
          <p:cNvSpPr>
            <a:spLocks noGrp="1"/>
          </p:cNvSpPr>
          <p:nvPr>
            <p:ph type="sldNum" idx="3"/>
          </p:nvPr>
        </p:nvSpPr>
        <p:spPr/>
        <p:txBody>
          <a:bodyPr/>
          <a:p>
            <a:fld id="{157E25F2-7B85-44A3-967B-AE5B33BCA9D9}" type="slidenum">
              <a:t>&lt;#&gt;</a:t>
            </a:fld>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114"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US" sz="3200" spc="-1" strike="noStrike">
              <a:latin typeface="Arial"/>
            </a:endParaRPr>
          </a:p>
        </p:txBody>
      </p:sp>
      <p:sp>
        <p:nvSpPr>
          <p:cNvPr id="115"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US" sz="3200" spc="-1" strike="noStrike">
              <a:latin typeface="Arial"/>
            </a:endParaRPr>
          </a:p>
        </p:txBody>
      </p:sp>
      <p:sp>
        <p:nvSpPr>
          <p:cNvPr id="5" name="PlaceHolder 4"/>
          <p:cNvSpPr>
            <a:spLocks noGrp="1"/>
          </p:cNvSpPr>
          <p:nvPr>
            <p:ph type="sldNum" idx="3"/>
          </p:nvPr>
        </p:nvSpPr>
        <p:spPr/>
        <p:txBody>
          <a:bodyPr/>
          <a:p>
            <a:fld id="{782C194D-8AB2-483E-B1F8-FCA485555F8A}" type="slidenum">
              <a:t>&lt;#&gt;</a:t>
            </a:fld>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11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US" sz="3200" spc="-1" strike="noStrike">
              <a:latin typeface="Arial"/>
            </a:endParaRPr>
          </a:p>
        </p:txBody>
      </p:sp>
      <p:sp>
        <p:nvSpPr>
          <p:cNvPr id="11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US" sz="3200" spc="-1" strike="noStrike">
              <a:latin typeface="Arial"/>
            </a:endParaRPr>
          </a:p>
        </p:txBody>
      </p:sp>
      <p:sp>
        <p:nvSpPr>
          <p:cNvPr id="119"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US" sz="3200" spc="-1" strike="noStrike">
              <a:latin typeface="Arial"/>
            </a:endParaRPr>
          </a:p>
        </p:txBody>
      </p:sp>
      <p:sp>
        <p:nvSpPr>
          <p:cNvPr id="120"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US" sz="3200" spc="-1" strike="noStrike">
              <a:latin typeface="Arial"/>
            </a:endParaRPr>
          </a:p>
        </p:txBody>
      </p:sp>
      <p:sp>
        <p:nvSpPr>
          <p:cNvPr id="7" name="PlaceHolder 6"/>
          <p:cNvSpPr>
            <a:spLocks noGrp="1"/>
          </p:cNvSpPr>
          <p:nvPr>
            <p:ph type="sldNum" idx="3"/>
          </p:nvPr>
        </p:nvSpPr>
        <p:spPr/>
        <p:txBody>
          <a:bodyPr/>
          <a:p>
            <a:fld id="{57EAE405-28FE-4336-B5EB-696C59B2745D}" type="slidenum">
              <a:t>&lt;#&gt;</a:t>
            </a:fld>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2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122"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US" sz="3200" spc="-1" strike="noStrike">
              <a:latin typeface="Arial"/>
            </a:endParaRPr>
          </a:p>
        </p:txBody>
      </p:sp>
      <p:sp>
        <p:nvSpPr>
          <p:cNvPr id="123"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US" sz="3200" spc="-1" strike="noStrike">
              <a:latin typeface="Arial"/>
            </a:endParaRPr>
          </a:p>
        </p:txBody>
      </p:sp>
      <p:sp>
        <p:nvSpPr>
          <p:cNvPr id="124"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US" sz="3200" spc="-1" strike="noStrike">
              <a:latin typeface="Arial"/>
            </a:endParaRPr>
          </a:p>
        </p:txBody>
      </p:sp>
      <p:sp>
        <p:nvSpPr>
          <p:cNvPr id="125"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US" sz="3200" spc="-1" strike="noStrike">
              <a:latin typeface="Arial"/>
            </a:endParaRPr>
          </a:p>
        </p:txBody>
      </p:sp>
      <p:sp>
        <p:nvSpPr>
          <p:cNvPr id="126"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US" sz="3200" spc="-1" strike="noStrike">
              <a:latin typeface="Arial"/>
            </a:endParaRPr>
          </a:p>
        </p:txBody>
      </p:sp>
      <p:sp>
        <p:nvSpPr>
          <p:cNvPr id="127"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US" sz="3200" spc="-1" strike="noStrike">
              <a:latin typeface="Arial"/>
            </a:endParaRPr>
          </a:p>
        </p:txBody>
      </p:sp>
      <p:sp>
        <p:nvSpPr>
          <p:cNvPr id="9" name="PlaceHolder 8"/>
          <p:cNvSpPr>
            <a:spLocks noGrp="1"/>
          </p:cNvSpPr>
          <p:nvPr>
            <p:ph type="sldNum" idx="3"/>
          </p:nvPr>
        </p:nvSpPr>
        <p:spPr/>
        <p:txBody>
          <a:bodyPr/>
          <a:p>
            <a:fld id="{122C92A5-6D19-48E5-A1B6-1EE96B435D0B}" type="slidenum">
              <a:t>&lt;#&gt;</a:t>
            </a:fld>
          </a:p>
        </p:txBody>
      </p:sp>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4"/>
          </p:nvPr>
        </p:nvSpPr>
        <p:spPr/>
        <p:txBody>
          <a:bodyPr/>
          <a:p>
            <a:r>
              <a:t>Footer</a:t>
            </a:r>
          </a:p>
        </p:txBody>
      </p:sp>
      <p:sp>
        <p:nvSpPr>
          <p:cNvPr id="3" name="PlaceHolder 2"/>
          <p:cNvSpPr>
            <a:spLocks noGrp="1"/>
          </p:cNvSpPr>
          <p:nvPr>
            <p:ph type="sldNum" idx="5"/>
          </p:nvPr>
        </p:nvSpPr>
        <p:spPr/>
        <p:txBody>
          <a:bodyPr/>
          <a:p>
            <a:fld id="{AF955C36-D368-4581-BA6C-7395BDC979D3}" type="slidenum">
              <a:t>&lt;#&gt;</a:t>
            </a:fld>
          </a:p>
        </p:txBody>
      </p:sp>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3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135"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US" sz="3200" spc="-1" strike="noStrike">
              <a:latin typeface="Arial"/>
            </a:endParaRPr>
          </a:p>
        </p:txBody>
      </p:sp>
      <p:sp>
        <p:nvSpPr>
          <p:cNvPr id="4" name="PlaceHolder 3"/>
          <p:cNvSpPr>
            <a:spLocks noGrp="1"/>
          </p:cNvSpPr>
          <p:nvPr>
            <p:ph type="ftr" idx="4"/>
          </p:nvPr>
        </p:nvSpPr>
        <p:spPr/>
        <p:txBody>
          <a:bodyPr/>
          <a:p>
            <a:r>
              <a:t>Footer</a:t>
            </a:r>
          </a:p>
        </p:txBody>
      </p:sp>
      <p:sp>
        <p:nvSpPr>
          <p:cNvPr id="5" name="PlaceHolder 4"/>
          <p:cNvSpPr>
            <a:spLocks noGrp="1"/>
          </p:cNvSpPr>
          <p:nvPr>
            <p:ph type="sldNum" idx="5"/>
          </p:nvPr>
        </p:nvSpPr>
        <p:spPr/>
        <p:txBody>
          <a:bodyPr/>
          <a:p>
            <a:fld id="{1A628EEE-0FB4-4153-829A-E3AB9017797D}" type="slidenum">
              <a:t>&lt;#&gt;</a:t>
            </a:fld>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3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137"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US" sz="3200" spc="-1" strike="noStrike">
              <a:latin typeface="Arial"/>
            </a:endParaRPr>
          </a:p>
        </p:txBody>
      </p:sp>
      <p:sp>
        <p:nvSpPr>
          <p:cNvPr id="4" name="PlaceHolder 3"/>
          <p:cNvSpPr>
            <a:spLocks noGrp="1"/>
          </p:cNvSpPr>
          <p:nvPr>
            <p:ph type="ftr" idx="4"/>
          </p:nvPr>
        </p:nvSpPr>
        <p:spPr/>
        <p:txBody>
          <a:bodyPr/>
          <a:p>
            <a:r>
              <a:t>Footer</a:t>
            </a:r>
          </a:p>
        </p:txBody>
      </p:sp>
      <p:sp>
        <p:nvSpPr>
          <p:cNvPr id="5" name="PlaceHolder 4"/>
          <p:cNvSpPr>
            <a:spLocks noGrp="1"/>
          </p:cNvSpPr>
          <p:nvPr>
            <p:ph type="sldNum" idx="5"/>
          </p:nvPr>
        </p:nvSpPr>
        <p:spPr/>
        <p:txBody>
          <a:bodyPr/>
          <a:p>
            <a:fld id="{FAB7FC67-8E9A-4C54-B524-85B1E549FDB5}" type="slidenum">
              <a:t>&lt;#&gt;</a:t>
            </a:fld>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1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US" sz="3200" spc="-1" strike="noStrike">
              <a:latin typeface="Arial"/>
            </a:endParaRPr>
          </a:p>
        </p:txBody>
      </p:sp>
      <p:sp>
        <p:nvSpPr>
          <p:cNvPr id="13"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US" sz="3200" spc="-1" strike="noStrike">
              <a:latin typeface="Arial"/>
            </a:endParaRP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3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139"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US" sz="3200" spc="-1" strike="noStrike">
              <a:latin typeface="Arial"/>
            </a:endParaRPr>
          </a:p>
        </p:txBody>
      </p:sp>
      <p:sp>
        <p:nvSpPr>
          <p:cNvPr id="14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US" sz="3200" spc="-1" strike="noStrike">
              <a:latin typeface="Arial"/>
            </a:endParaRPr>
          </a:p>
        </p:txBody>
      </p:sp>
      <p:sp>
        <p:nvSpPr>
          <p:cNvPr id="5" name="PlaceHolder 4"/>
          <p:cNvSpPr>
            <a:spLocks noGrp="1"/>
          </p:cNvSpPr>
          <p:nvPr>
            <p:ph type="ftr" idx="4"/>
          </p:nvPr>
        </p:nvSpPr>
        <p:spPr/>
        <p:txBody>
          <a:bodyPr/>
          <a:p>
            <a:r>
              <a:t>Footer</a:t>
            </a:r>
          </a:p>
        </p:txBody>
      </p:sp>
      <p:sp>
        <p:nvSpPr>
          <p:cNvPr id="6" name="PlaceHolder 5"/>
          <p:cNvSpPr>
            <a:spLocks noGrp="1"/>
          </p:cNvSpPr>
          <p:nvPr>
            <p:ph type="sldNum" idx="5"/>
          </p:nvPr>
        </p:nvSpPr>
        <p:spPr/>
        <p:txBody>
          <a:bodyPr/>
          <a:p>
            <a:fld id="{720A866B-0A4A-4317-A5D2-CB5F1521D515}" type="slidenum">
              <a:t>&lt;#&gt;</a:t>
            </a:fld>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4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3" name="PlaceHolder 2"/>
          <p:cNvSpPr>
            <a:spLocks noGrp="1"/>
          </p:cNvSpPr>
          <p:nvPr>
            <p:ph type="ftr" idx="4"/>
          </p:nvPr>
        </p:nvSpPr>
        <p:spPr/>
        <p:txBody>
          <a:bodyPr/>
          <a:p>
            <a:r>
              <a:t>Footer</a:t>
            </a:r>
          </a:p>
        </p:txBody>
      </p:sp>
      <p:sp>
        <p:nvSpPr>
          <p:cNvPr id="4" name="PlaceHolder 3"/>
          <p:cNvSpPr>
            <a:spLocks noGrp="1"/>
          </p:cNvSpPr>
          <p:nvPr>
            <p:ph type="sldNum" idx="5"/>
          </p:nvPr>
        </p:nvSpPr>
        <p:spPr/>
        <p:txBody>
          <a:bodyPr/>
          <a:p>
            <a:fld id="{2EE2EC15-27BA-4D35-8716-4AF971D50B4B}" type="slidenum">
              <a:t>&lt;#&gt;</a:t>
            </a:fld>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2"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US" sz="3200" spc="-1" strike="noStrike">
              <a:latin typeface="Arial"/>
            </a:endParaRPr>
          </a:p>
        </p:txBody>
      </p:sp>
      <p:sp>
        <p:nvSpPr>
          <p:cNvPr id="3" name="PlaceHolder 2"/>
          <p:cNvSpPr>
            <a:spLocks noGrp="1"/>
          </p:cNvSpPr>
          <p:nvPr>
            <p:ph type="ftr" idx="4"/>
          </p:nvPr>
        </p:nvSpPr>
        <p:spPr/>
        <p:txBody>
          <a:bodyPr/>
          <a:p>
            <a:r>
              <a:t>Footer</a:t>
            </a:r>
          </a:p>
        </p:txBody>
      </p:sp>
      <p:sp>
        <p:nvSpPr>
          <p:cNvPr id="4" name="PlaceHolder 3"/>
          <p:cNvSpPr>
            <a:spLocks noGrp="1"/>
          </p:cNvSpPr>
          <p:nvPr>
            <p:ph type="sldNum" idx="5"/>
          </p:nvPr>
        </p:nvSpPr>
        <p:spPr/>
        <p:txBody>
          <a:bodyPr/>
          <a:p>
            <a:fld id="{D9C3494A-AC18-4B24-91F9-4758B66DEA07}" type="slidenum">
              <a:t>&lt;#&gt;</a:t>
            </a:fld>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4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14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US" sz="3200" spc="-1" strike="noStrike">
              <a:latin typeface="Arial"/>
            </a:endParaRPr>
          </a:p>
        </p:txBody>
      </p:sp>
      <p:sp>
        <p:nvSpPr>
          <p:cNvPr id="14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US" sz="3200" spc="-1" strike="noStrike">
              <a:latin typeface="Arial"/>
            </a:endParaRPr>
          </a:p>
        </p:txBody>
      </p:sp>
      <p:sp>
        <p:nvSpPr>
          <p:cNvPr id="14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US" sz="3200" spc="-1" strike="noStrike">
              <a:latin typeface="Arial"/>
            </a:endParaRPr>
          </a:p>
        </p:txBody>
      </p:sp>
      <p:sp>
        <p:nvSpPr>
          <p:cNvPr id="6" name="PlaceHolder 5"/>
          <p:cNvSpPr>
            <a:spLocks noGrp="1"/>
          </p:cNvSpPr>
          <p:nvPr>
            <p:ph type="ftr" idx="4"/>
          </p:nvPr>
        </p:nvSpPr>
        <p:spPr/>
        <p:txBody>
          <a:bodyPr/>
          <a:p>
            <a:r>
              <a:t>Footer</a:t>
            </a:r>
          </a:p>
        </p:txBody>
      </p:sp>
      <p:sp>
        <p:nvSpPr>
          <p:cNvPr id="7" name="PlaceHolder 6"/>
          <p:cNvSpPr>
            <a:spLocks noGrp="1"/>
          </p:cNvSpPr>
          <p:nvPr>
            <p:ph type="sldNum" idx="5"/>
          </p:nvPr>
        </p:nvSpPr>
        <p:spPr/>
        <p:txBody>
          <a:bodyPr/>
          <a:p>
            <a:fld id="{0B3535AF-BC5C-4A72-9DAB-8BE8080385E6}" type="slidenum">
              <a:t>&lt;#&gt;</a:t>
            </a:fld>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4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148"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US" sz="3200" spc="-1" strike="noStrike">
              <a:latin typeface="Arial"/>
            </a:endParaRPr>
          </a:p>
        </p:txBody>
      </p:sp>
      <p:sp>
        <p:nvSpPr>
          <p:cNvPr id="149"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US" sz="3200" spc="-1" strike="noStrike">
              <a:latin typeface="Arial"/>
            </a:endParaRPr>
          </a:p>
        </p:txBody>
      </p:sp>
      <p:sp>
        <p:nvSpPr>
          <p:cNvPr id="150"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US" sz="3200" spc="-1" strike="noStrike">
              <a:latin typeface="Arial"/>
            </a:endParaRPr>
          </a:p>
        </p:txBody>
      </p:sp>
      <p:sp>
        <p:nvSpPr>
          <p:cNvPr id="6" name="PlaceHolder 5"/>
          <p:cNvSpPr>
            <a:spLocks noGrp="1"/>
          </p:cNvSpPr>
          <p:nvPr>
            <p:ph type="ftr" idx="4"/>
          </p:nvPr>
        </p:nvSpPr>
        <p:spPr/>
        <p:txBody>
          <a:bodyPr/>
          <a:p>
            <a:r>
              <a:t>Footer</a:t>
            </a:r>
          </a:p>
        </p:txBody>
      </p:sp>
      <p:sp>
        <p:nvSpPr>
          <p:cNvPr id="7" name="PlaceHolder 6"/>
          <p:cNvSpPr>
            <a:spLocks noGrp="1"/>
          </p:cNvSpPr>
          <p:nvPr>
            <p:ph type="sldNum" idx="5"/>
          </p:nvPr>
        </p:nvSpPr>
        <p:spPr/>
        <p:txBody>
          <a:bodyPr/>
          <a:p>
            <a:fld id="{A21161E6-F4AA-49A8-88A4-0C3D6FA5BD5B}" type="slidenum">
              <a:t>&lt;#&gt;</a:t>
            </a:fld>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5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152"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US" sz="3200" spc="-1" strike="noStrike">
              <a:latin typeface="Arial"/>
            </a:endParaRPr>
          </a:p>
        </p:txBody>
      </p:sp>
      <p:sp>
        <p:nvSpPr>
          <p:cNvPr id="15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US" sz="3200" spc="-1" strike="noStrike">
              <a:latin typeface="Arial"/>
            </a:endParaRPr>
          </a:p>
        </p:txBody>
      </p:sp>
      <p:sp>
        <p:nvSpPr>
          <p:cNvPr id="154"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US" sz="3200" spc="-1" strike="noStrike">
              <a:latin typeface="Arial"/>
            </a:endParaRPr>
          </a:p>
        </p:txBody>
      </p:sp>
      <p:sp>
        <p:nvSpPr>
          <p:cNvPr id="6" name="PlaceHolder 5"/>
          <p:cNvSpPr>
            <a:spLocks noGrp="1"/>
          </p:cNvSpPr>
          <p:nvPr>
            <p:ph type="ftr" idx="4"/>
          </p:nvPr>
        </p:nvSpPr>
        <p:spPr/>
        <p:txBody>
          <a:bodyPr/>
          <a:p>
            <a:r>
              <a:t>Footer</a:t>
            </a:r>
          </a:p>
        </p:txBody>
      </p:sp>
      <p:sp>
        <p:nvSpPr>
          <p:cNvPr id="7" name="PlaceHolder 6"/>
          <p:cNvSpPr>
            <a:spLocks noGrp="1"/>
          </p:cNvSpPr>
          <p:nvPr>
            <p:ph type="sldNum" idx="5"/>
          </p:nvPr>
        </p:nvSpPr>
        <p:spPr/>
        <p:txBody>
          <a:bodyPr/>
          <a:p>
            <a:fld id="{F13AC6F2-78D0-4D20-9B23-D95DC704EEAC}" type="slidenum">
              <a:t>&lt;#&gt;</a:t>
            </a:fld>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5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156"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US" sz="3200" spc="-1" strike="noStrike">
              <a:latin typeface="Arial"/>
            </a:endParaRPr>
          </a:p>
        </p:txBody>
      </p:sp>
      <p:sp>
        <p:nvSpPr>
          <p:cNvPr id="157"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US" sz="3200" spc="-1" strike="noStrike">
              <a:latin typeface="Arial"/>
            </a:endParaRPr>
          </a:p>
        </p:txBody>
      </p:sp>
      <p:sp>
        <p:nvSpPr>
          <p:cNvPr id="5" name="PlaceHolder 4"/>
          <p:cNvSpPr>
            <a:spLocks noGrp="1"/>
          </p:cNvSpPr>
          <p:nvPr>
            <p:ph type="ftr" idx="4"/>
          </p:nvPr>
        </p:nvSpPr>
        <p:spPr/>
        <p:txBody>
          <a:bodyPr/>
          <a:p>
            <a:r>
              <a:t>Footer</a:t>
            </a:r>
          </a:p>
        </p:txBody>
      </p:sp>
      <p:sp>
        <p:nvSpPr>
          <p:cNvPr id="6" name="PlaceHolder 5"/>
          <p:cNvSpPr>
            <a:spLocks noGrp="1"/>
          </p:cNvSpPr>
          <p:nvPr>
            <p:ph type="sldNum" idx="5"/>
          </p:nvPr>
        </p:nvSpPr>
        <p:spPr/>
        <p:txBody>
          <a:bodyPr/>
          <a:p>
            <a:fld id="{499756BC-A6F6-4B24-9DE3-4A0C8532BBC3}" type="slidenum">
              <a:t>&lt;#&gt;</a:t>
            </a:fld>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5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15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US" sz="3200" spc="-1" strike="noStrike">
              <a:latin typeface="Arial"/>
            </a:endParaRPr>
          </a:p>
        </p:txBody>
      </p:sp>
      <p:sp>
        <p:nvSpPr>
          <p:cNvPr id="160"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US" sz="3200" spc="-1" strike="noStrike">
              <a:latin typeface="Arial"/>
            </a:endParaRPr>
          </a:p>
        </p:txBody>
      </p:sp>
      <p:sp>
        <p:nvSpPr>
          <p:cNvPr id="16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US" sz="3200" spc="-1" strike="noStrike">
              <a:latin typeface="Arial"/>
            </a:endParaRPr>
          </a:p>
        </p:txBody>
      </p:sp>
      <p:sp>
        <p:nvSpPr>
          <p:cNvPr id="162"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US" sz="3200" spc="-1" strike="noStrike">
              <a:latin typeface="Arial"/>
            </a:endParaRPr>
          </a:p>
        </p:txBody>
      </p:sp>
      <p:sp>
        <p:nvSpPr>
          <p:cNvPr id="7" name="PlaceHolder 6"/>
          <p:cNvSpPr>
            <a:spLocks noGrp="1"/>
          </p:cNvSpPr>
          <p:nvPr>
            <p:ph type="ftr" idx="4"/>
          </p:nvPr>
        </p:nvSpPr>
        <p:spPr/>
        <p:txBody>
          <a:bodyPr/>
          <a:p>
            <a:r>
              <a:t>Footer</a:t>
            </a:r>
          </a:p>
        </p:txBody>
      </p:sp>
      <p:sp>
        <p:nvSpPr>
          <p:cNvPr id="8" name="PlaceHolder 7"/>
          <p:cNvSpPr>
            <a:spLocks noGrp="1"/>
          </p:cNvSpPr>
          <p:nvPr>
            <p:ph type="sldNum" idx="5"/>
          </p:nvPr>
        </p:nvSpPr>
        <p:spPr/>
        <p:txBody>
          <a:bodyPr/>
          <a:p>
            <a:fld id="{A219103E-6DCB-4492-8534-79D1CD9B8AB8}" type="slidenum">
              <a:t>&lt;#&gt;</a:t>
            </a:fld>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6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164"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US" sz="3200" spc="-1" strike="noStrike">
              <a:latin typeface="Arial"/>
            </a:endParaRPr>
          </a:p>
        </p:txBody>
      </p:sp>
      <p:sp>
        <p:nvSpPr>
          <p:cNvPr id="165"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US" sz="3200" spc="-1" strike="noStrike">
              <a:latin typeface="Arial"/>
            </a:endParaRPr>
          </a:p>
        </p:txBody>
      </p:sp>
      <p:sp>
        <p:nvSpPr>
          <p:cNvPr id="166"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US" sz="3200" spc="-1" strike="noStrike">
              <a:latin typeface="Arial"/>
            </a:endParaRPr>
          </a:p>
        </p:txBody>
      </p:sp>
      <p:sp>
        <p:nvSpPr>
          <p:cNvPr id="167"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US" sz="3200" spc="-1" strike="noStrike">
              <a:latin typeface="Arial"/>
            </a:endParaRPr>
          </a:p>
        </p:txBody>
      </p:sp>
      <p:sp>
        <p:nvSpPr>
          <p:cNvPr id="168"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US" sz="3200" spc="-1" strike="noStrike">
              <a:latin typeface="Arial"/>
            </a:endParaRPr>
          </a:p>
        </p:txBody>
      </p:sp>
      <p:sp>
        <p:nvSpPr>
          <p:cNvPr id="169"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US" sz="3200" spc="-1" strike="noStrike">
              <a:latin typeface="Arial"/>
            </a:endParaRPr>
          </a:p>
        </p:txBody>
      </p:sp>
      <p:sp>
        <p:nvSpPr>
          <p:cNvPr id="9" name="PlaceHolder 8"/>
          <p:cNvSpPr>
            <a:spLocks noGrp="1"/>
          </p:cNvSpPr>
          <p:nvPr>
            <p:ph type="ftr" idx="4"/>
          </p:nvPr>
        </p:nvSpPr>
        <p:spPr/>
        <p:txBody>
          <a:bodyPr/>
          <a:p>
            <a:r>
              <a:t>Footer</a:t>
            </a:r>
          </a:p>
        </p:txBody>
      </p:sp>
      <p:sp>
        <p:nvSpPr>
          <p:cNvPr id="10" name="PlaceHolder 9"/>
          <p:cNvSpPr>
            <a:spLocks noGrp="1"/>
          </p:cNvSpPr>
          <p:nvPr>
            <p:ph type="sldNum" idx="5"/>
          </p:nvPr>
        </p:nvSpPr>
        <p:spPr/>
        <p:txBody>
          <a:bodyPr/>
          <a:p>
            <a:fld id="{AC417FA1-35BA-43D2-BA48-40E900D01644}" type="slidenum">
              <a:t>&lt;#&gt;</a:t>
            </a:fld>
          </a:p>
        </p:txBody>
      </p:sp>
    </p:spTree>
  </p:cSld>
</p:sldLayout>
</file>

<file path=ppt/slideLayouts/slideLayout4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6"/>
          </p:nvPr>
        </p:nvSpPr>
        <p:spPr/>
        <p:txBody>
          <a:bodyPr/>
          <a:p>
            <a:r>
              <a:t>Footer</a:t>
            </a:r>
          </a:p>
        </p:txBody>
      </p:sp>
      <p:sp>
        <p:nvSpPr>
          <p:cNvPr id="3" name="PlaceHolder 2"/>
          <p:cNvSpPr>
            <a:spLocks noGrp="1"/>
          </p:cNvSpPr>
          <p:nvPr>
            <p:ph type="sldNum" idx="7"/>
          </p:nvPr>
        </p:nvSpPr>
        <p:spPr/>
        <p:txBody>
          <a:bodyPr/>
          <a:p>
            <a:fld id="{9FD58225-C040-45F7-A9A6-6F3DF25F6E35}" type="slidenum">
              <a:t>&lt;#&gt;</a:t>
            </a:fld>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US" sz="4400" spc="-1" strike="noStrike">
              <a:latin typeface="Arial"/>
            </a:endParaRPr>
          </a:p>
        </p:txBody>
      </p:sp>
    </p:spTree>
  </p:cSld>
</p:sldLayout>
</file>

<file path=ppt/slideLayouts/slideLayout5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7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17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US" sz="3200" spc="-1" strike="noStrike">
              <a:latin typeface="Arial"/>
            </a:endParaRPr>
          </a:p>
        </p:txBody>
      </p:sp>
      <p:sp>
        <p:nvSpPr>
          <p:cNvPr id="4" name="PlaceHolder 3"/>
          <p:cNvSpPr>
            <a:spLocks noGrp="1"/>
          </p:cNvSpPr>
          <p:nvPr>
            <p:ph type="ftr" idx="6"/>
          </p:nvPr>
        </p:nvSpPr>
        <p:spPr/>
        <p:txBody>
          <a:bodyPr/>
          <a:p>
            <a:r>
              <a:t>Footer</a:t>
            </a:r>
          </a:p>
        </p:txBody>
      </p:sp>
      <p:sp>
        <p:nvSpPr>
          <p:cNvPr id="5" name="PlaceHolder 4"/>
          <p:cNvSpPr>
            <a:spLocks noGrp="1"/>
          </p:cNvSpPr>
          <p:nvPr>
            <p:ph type="sldNum" idx="7"/>
          </p:nvPr>
        </p:nvSpPr>
        <p:spPr/>
        <p:txBody>
          <a:bodyPr/>
          <a:p>
            <a:fld id="{CDEC5FD2-0FA5-4E4F-9364-8F2F5D346916}" type="slidenum">
              <a:t>&lt;#&gt;</a:t>
            </a:fld>
          </a:p>
        </p:txBody>
      </p:sp>
    </p:spTree>
  </p:cSld>
</p:sldLayout>
</file>

<file path=ppt/slideLayouts/slideLayout5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17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US" sz="3200" spc="-1" strike="noStrike">
              <a:latin typeface="Arial"/>
            </a:endParaRPr>
          </a:p>
        </p:txBody>
      </p:sp>
      <p:sp>
        <p:nvSpPr>
          <p:cNvPr id="4" name="PlaceHolder 3"/>
          <p:cNvSpPr>
            <a:spLocks noGrp="1"/>
          </p:cNvSpPr>
          <p:nvPr>
            <p:ph type="ftr" idx="6"/>
          </p:nvPr>
        </p:nvSpPr>
        <p:spPr/>
        <p:txBody>
          <a:bodyPr/>
          <a:p>
            <a:r>
              <a:t>Footer</a:t>
            </a:r>
          </a:p>
        </p:txBody>
      </p:sp>
      <p:sp>
        <p:nvSpPr>
          <p:cNvPr id="5" name="PlaceHolder 4"/>
          <p:cNvSpPr>
            <a:spLocks noGrp="1"/>
          </p:cNvSpPr>
          <p:nvPr>
            <p:ph type="sldNum" idx="7"/>
          </p:nvPr>
        </p:nvSpPr>
        <p:spPr/>
        <p:txBody>
          <a:bodyPr/>
          <a:p>
            <a:fld id="{B6279CFB-231F-4A91-AE25-89B12B931BF9}" type="slidenum">
              <a:t>&lt;#&gt;</a:t>
            </a:fld>
          </a:p>
        </p:txBody>
      </p:sp>
    </p:spTree>
  </p:cSld>
</p:sldLayout>
</file>

<file path=ppt/slideLayouts/slideLayout5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8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18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US" sz="3200" spc="-1" strike="noStrike">
              <a:latin typeface="Arial"/>
            </a:endParaRPr>
          </a:p>
        </p:txBody>
      </p:sp>
      <p:sp>
        <p:nvSpPr>
          <p:cNvPr id="18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US" sz="3200" spc="-1" strike="noStrike">
              <a:latin typeface="Arial"/>
            </a:endParaRPr>
          </a:p>
        </p:txBody>
      </p:sp>
      <p:sp>
        <p:nvSpPr>
          <p:cNvPr id="5" name="PlaceHolder 4"/>
          <p:cNvSpPr>
            <a:spLocks noGrp="1"/>
          </p:cNvSpPr>
          <p:nvPr>
            <p:ph type="ftr" idx="6"/>
          </p:nvPr>
        </p:nvSpPr>
        <p:spPr/>
        <p:txBody>
          <a:bodyPr/>
          <a:p>
            <a:r>
              <a:t>Footer</a:t>
            </a:r>
          </a:p>
        </p:txBody>
      </p:sp>
      <p:sp>
        <p:nvSpPr>
          <p:cNvPr id="6" name="PlaceHolder 5"/>
          <p:cNvSpPr>
            <a:spLocks noGrp="1"/>
          </p:cNvSpPr>
          <p:nvPr>
            <p:ph type="sldNum" idx="7"/>
          </p:nvPr>
        </p:nvSpPr>
        <p:spPr/>
        <p:txBody>
          <a:bodyPr/>
          <a:p>
            <a:fld id="{AF7C0E66-F790-4D4E-BAE5-B84092BFE558}" type="slidenum">
              <a:t>&lt;#&gt;</a:t>
            </a:fld>
          </a:p>
        </p:txBody>
      </p:sp>
    </p:spTree>
  </p:cSld>
</p:sldLayout>
</file>

<file path=ppt/slideLayouts/slideLayout5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8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3" name="PlaceHolder 2"/>
          <p:cNvSpPr>
            <a:spLocks noGrp="1"/>
          </p:cNvSpPr>
          <p:nvPr>
            <p:ph type="ftr" idx="6"/>
          </p:nvPr>
        </p:nvSpPr>
        <p:spPr/>
        <p:txBody>
          <a:bodyPr/>
          <a:p>
            <a:r>
              <a:t>Footer</a:t>
            </a:r>
          </a:p>
        </p:txBody>
      </p:sp>
      <p:sp>
        <p:nvSpPr>
          <p:cNvPr id="4" name="PlaceHolder 3"/>
          <p:cNvSpPr>
            <a:spLocks noGrp="1"/>
          </p:cNvSpPr>
          <p:nvPr>
            <p:ph type="sldNum" idx="7"/>
          </p:nvPr>
        </p:nvSpPr>
        <p:spPr/>
        <p:txBody>
          <a:bodyPr/>
          <a:p>
            <a:fld id="{F7686437-65DC-4D97-9932-D2CE193C8262}" type="slidenum">
              <a:t>&lt;#&gt;</a:t>
            </a:fld>
          </a:p>
        </p:txBody>
      </p:sp>
    </p:spTree>
  </p:cSld>
</p:sldLayout>
</file>

<file path=ppt/slideLayouts/slideLayout5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84"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US" sz="3200" spc="-1" strike="noStrike">
              <a:latin typeface="Arial"/>
            </a:endParaRPr>
          </a:p>
        </p:txBody>
      </p:sp>
      <p:sp>
        <p:nvSpPr>
          <p:cNvPr id="3" name="PlaceHolder 2"/>
          <p:cNvSpPr>
            <a:spLocks noGrp="1"/>
          </p:cNvSpPr>
          <p:nvPr>
            <p:ph type="ftr" idx="6"/>
          </p:nvPr>
        </p:nvSpPr>
        <p:spPr/>
        <p:txBody>
          <a:bodyPr/>
          <a:p>
            <a:r>
              <a:t>Footer</a:t>
            </a:r>
          </a:p>
        </p:txBody>
      </p:sp>
      <p:sp>
        <p:nvSpPr>
          <p:cNvPr id="4" name="PlaceHolder 3"/>
          <p:cNvSpPr>
            <a:spLocks noGrp="1"/>
          </p:cNvSpPr>
          <p:nvPr>
            <p:ph type="sldNum" idx="7"/>
          </p:nvPr>
        </p:nvSpPr>
        <p:spPr/>
        <p:txBody>
          <a:bodyPr/>
          <a:p>
            <a:fld id="{60C6779B-922C-4550-AE93-5B174B197874}" type="slidenum">
              <a:t>&lt;#&gt;</a:t>
            </a:fld>
          </a:p>
        </p:txBody>
      </p:sp>
    </p:spTree>
  </p:cSld>
</p:sldLayout>
</file>

<file path=ppt/slideLayouts/slideLayout5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8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18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US" sz="3200" spc="-1" strike="noStrike">
              <a:latin typeface="Arial"/>
            </a:endParaRPr>
          </a:p>
        </p:txBody>
      </p:sp>
      <p:sp>
        <p:nvSpPr>
          <p:cNvPr id="18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US" sz="3200" spc="-1" strike="noStrike">
              <a:latin typeface="Arial"/>
            </a:endParaRPr>
          </a:p>
        </p:txBody>
      </p:sp>
      <p:sp>
        <p:nvSpPr>
          <p:cNvPr id="18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US" sz="3200" spc="-1" strike="noStrike">
              <a:latin typeface="Arial"/>
            </a:endParaRPr>
          </a:p>
        </p:txBody>
      </p:sp>
      <p:sp>
        <p:nvSpPr>
          <p:cNvPr id="6" name="PlaceHolder 5"/>
          <p:cNvSpPr>
            <a:spLocks noGrp="1"/>
          </p:cNvSpPr>
          <p:nvPr>
            <p:ph type="ftr" idx="6"/>
          </p:nvPr>
        </p:nvSpPr>
        <p:spPr/>
        <p:txBody>
          <a:bodyPr/>
          <a:p>
            <a:r>
              <a:t>Footer</a:t>
            </a:r>
          </a:p>
        </p:txBody>
      </p:sp>
      <p:sp>
        <p:nvSpPr>
          <p:cNvPr id="7" name="PlaceHolder 6"/>
          <p:cNvSpPr>
            <a:spLocks noGrp="1"/>
          </p:cNvSpPr>
          <p:nvPr>
            <p:ph type="sldNum" idx="7"/>
          </p:nvPr>
        </p:nvSpPr>
        <p:spPr/>
        <p:txBody>
          <a:bodyPr/>
          <a:p>
            <a:fld id="{B6379095-6471-4D4D-A5AD-2E46A4C95CCE}" type="slidenum">
              <a:t>&lt;#&gt;</a:t>
            </a:fld>
          </a:p>
        </p:txBody>
      </p:sp>
    </p:spTree>
  </p:cSld>
</p:sldLayout>
</file>

<file path=ppt/slideLayouts/slideLayout5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8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19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US" sz="3200" spc="-1" strike="noStrike">
              <a:latin typeface="Arial"/>
            </a:endParaRPr>
          </a:p>
        </p:txBody>
      </p:sp>
      <p:sp>
        <p:nvSpPr>
          <p:cNvPr id="19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US" sz="3200" spc="-1" strike="noStrike">
              <a:latin typeface="Arial"/>
            </a:endParaRPr>
          </a:p>
        </p:txBody>
      </p:sp>
      <p:sp>
        <p:nvSpPr>
          <p:cNvPr id="19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US" sz="3200" spc="-1" strike="noStrike">
              <a:latin typeface="Arial"/>
            </a:endParaRPr>
          </a:p>
        </p:txBody>
      </p:sp>
      <p:sp>
        <p:nvSpPr>
          <p:cNvPr id="6" name="PlaceHolder 5"/>
          <p:cNvSpPr>
            <a:spLocks noGrp="1"/>
          </p:cNvSpPr>
          <p:nvPr>
            <p:ph type="ftr" idx="6"/>
          </p:nvPr>
        </p:nvSpPr>
        <p:spPr/>
        <p:txBody>
          <a:bodyPr/>
          <a:p>
            <a:r>
              <a:t>Footer</a:t>
            </a:r>
          </a:p>
        </p:txBody>
      </p:sp>
      <p:sp>
        <p:nvSpPr>
          <p:cNvPr id="7" name="PlaceHolder 6"/>
          <p:cNvSpPr>
            <a:spLocks noGrp="1"/>
          </p:cNvSpPr>
          <p:nvPr>
            <p:ph type="sldNum" idx="7"/>
          </p:nvPr>
        </p:nvSpPr>
        <p:spPr/>
        <p:txBody>
          <a:bodyPr/>
          <a:p>
            <a:fld id="{26BD7ABB-9FF8-4F5C-A7BA-C6B299D1D745}" type="slidenum">
              <a:t>&lt;#&gt;</a:t>
            </a:fld>
          </a:p>
        </p:txBody>
      </p:sp>
    </p:spTree>
  </p:cSld>
</p:sldLayout>
</file>

<file path=ppt/slideLayouts/slideLayout5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9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19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US" sz="3200" spc="-1" strike="noStrike">
              <a:latin typeface="Arial"/>
            </a:endParaRPr>
          </a:p>
        </p:txBody>
      </p:sp>
      <p:sp>
        <p:nvSpPr>
          <p:cNvPr id="19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US" sz="3200" spc="-1" strike="noStrike">
              <a:latin typeface="Arial"/>
            </a:endParaRPr>
          </a:p>
        </p:txBody>
      </p:sp>
      <p:sp>
        <p:nvSpPr>
          <p:cNvPr id="19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US" sz="3200" spc="-1" strike="noStrike">
              <a:latin typeface="Arial"/>
            </a:endParaRPr>
          </a:p>
        </p:txBody>
      </p:sp>
      <p:sp>
        <p:nvSpPr>
          <p:cNvPr id="6" name="PlaceHolder 5"/>
          <p:cNvSpPr>
            <a:spLocks noGrp="1"/>
          </p:cNvSpPr>
          <p:nvPr>
            <p:ph type="ftr" idx="6"/>
          </p:nvPr>
        </p:nvSpPr>
        <p:spPr/>
        <p:txBody>
          <a:bodyPr/>
          <a:p>
            <a:r>
              <a:t>Footer</a:t>
            </a:r>
          </a:p>
        </p:txBody>
      </p:sp>
      <p:sp>
        <p:nvSpPr>
          <p:cNvPr id="7" name="PlaceHolder 6"/>
          <p:cNvSpPr>
            <a:spLocks noGrp="1"/>
          </p:cNvSpPr>
          <p:nvPr>
            <p:ph type="sldNum" idx="7"/>
          </p:nvPr>
        </p:nvSpPr>
        <p:spPr/>
        <p:txBody>
          <a:bodyPr/>
          <a:p>
            <a:fld id="{42CF103F-463F-48C3-862F-E1A22B9D5B7A}" type="slidenum">
              <a:t>&lt;#&gt;</a:t>
            </a:fld>
          </a:p>
        </p:txBody>
      </p:sp>
    </p:spTree>
  </p:cSld>
</p:sldLayout>
</file>

<file path=ppt/slideLayouts/slideLayout5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9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19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US" sz="3200" spc="-1" strike="noStrike">
              <a:latin typeface="Arial"/>
            </a:endParaRPr>
          </a:p>
        </p:txBody>
      </p:sp>
      <p:sp>
        <p:nvSpPr>
          <p:cNvPr id="19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US" sz="3200" spc="-1" strike="noStrike">
              <a:latin typeface="Arial"/>
            </a:endParaRPr>
          </a:p>
        </p:txBody>
      </p:sp>
      <p:sp>
        <p:nvSpPr>
          <p:cNvPr id="5" name="PlaceHolder 4"/>
          <p:cNvSpPr>
            <a:spLocks noGrp="1"/>
          </p:cNvSpPr>
          <p:nvPr>
            <p:ph type="ftr" idx="6"/>
          </p:nvPr>
        </p:nvSpPr>
        <p:spPr/>
        <p:txBody>
          <a:bodyPr/>
          <a:p>
            <a:r>
              <a:t>Footer</a:t>
            </a:r>
          </a:p>
        </p:txBody>
      </p:sp>
      <p:sp>
        <p:nvSpPr>
          <p:cNvPr id="6" name="PlaceHolder 5"/>
          <p:cNvSpPr>
            <a:spLocks noGrp="1"/>
          </p:cNvSpPr>
          <p:nvPr>
            <p:ph type="sldNum" idx="7"/>
          </p:nvPr>
        </p:nvSpPr>
        <p:spPr/>
        <p:txBody>
          <a:bodyPr/>
          <a:p>
            <a:fld id="{284C1EC5-0DA2-4BFE-8127-E8D020D0515D}" type="slidenum">
              <a:t>&lt;#&gt;</a:t>
            </a:fld>
          </a:p>
        </p:txBody>
      </p:sp>
    </p:spTree>
  </p:cSld>
</p:sldLayout>
</file>

<file path=ppt/slideLayouts/slideLayout5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0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20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US" sz="3200" spc="-1" strike="noStrike">
              <a:latin typeface="Arial"/>
            </a:endParaRPr>
          </a:p>
        </p:txBody>
      </p:sp>
      <p:sp>
        <p:nvSpPr>
          <p:cNvPr id="20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US" sz="3200" spc="-1" strike="noStrike">
              <a:latin typeface="Arial"/>
            </a:endParaRPr>
          </a:p>
        </p:txBody>
      </p:sp>
      <p:sp>
        <p:nvSpPr>
          <p:cNvPr id="20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US" sz="3200" spc="-1" strike="noStrike">
              <a:latin typeface="Arial"/>
            </a:endParaRPr>
          </a:p>
        </p:txBody>
      </p:sp>
      <p:sp>
        <p:nvSpPr>
          <p:cNvPr id="20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US" sz="3200" spc="-1" strike="noStrike">
              <a:latin typeface="Arial"/>
            </a:endParaRPr>
          </a:p>
        </p:txBody>
      </p:sp>
      <p:sp>
        <p:nvSpPr>
          <p:cNvPr id="7" name="PlaceHolder 6"/>
          <p:cNvSpPr>
            <a:spLocks noGrp="1"/>
          </p:cNvSpPr>
          <p:nvPr>
            <p:ph type="ftr" idx="6"/>
          </p:nvPr>
        </p:nvSpPr>
        <p:spPr/>
        <p:txBody>
          <a:bodyPr/>
          <a:p>
            <a:r>
              <a:t>Footer</a:t>
            </a:r>
          </a:p>
        </p:txBody>
      </p:sp>
      <p:sp>
        <p:nvSpPr>
          <p:cNvPr id="8" name="PlaceHolder 7"/>
          <p:cNvSpPr>
            <a:spLocks noGrp="1"/>
          </p:cNvSpPr>
          <p:nvPr>
            <p:ph type="sldNum" idx="7"/>
          </p:nvPr>
        </p:nvSpPr>
        <p:spPr/>
        <p:txBody>
          <a:bodyPr/>
          <a:p>
            <a:fld id="{9BC2345F-77B4-4427-A5E4-8F02DE957808}" type="slidenum">
              <a:t>&lt;#&gt;</a:t>
            </a:fld>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5"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US" sz="3200" spc="-1" strike="noStrike">
              <a:latin typeface="Arial"/>
            </a:endParaRPr>
          </a:p>
        </p:txBody>
      </p:sp>
    </p:spTree>
  </p:cSld>
</p:sldLayout>
</file>

<file path=ppt/slideLayouts/slideLayout6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20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20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US" sz="3200" spc="-1" strike="noStrike">
              <a:latin typeface="Arial"/>
            </a:endParaRPr>
          </a:p>
        </p:txBody>
      </p:sp>
      <p:sp>
        <p:nvSpPr>
          <p:cNvPr id="20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US" sz="3200" spc="-1" strike="noStrike">
              <a:latin typeface="Arial"/>
            </a:endParaRPr>
          </a:p>
        </p:txBody>
      </p:sp>
      <p:sp>
        <p:nvSpPr>
          <p:cNvPr id="20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US" sz="3200" spc="-1" strike="noStrike">
              <a:latin typeface="Arial"/>
            </a:endParaRPr>
          </a:p>
        </p:txBody>
      </p:sp>
      <p:sp>
        <p:nvSpPr>
          <p:cNvPr id="20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US" sz="3200" spc="-1" strike="noStrike">
              <a:latin typeface="Arial"/>
            </a:endParaRPr>
          </a:p>
        </p:txBody>
      </p:sp>
      <p:sp>
        <p:nvSpPr>
          <p:cNvPr id="21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US" sz="3200" spc="-1" strike="noStrike">
              <a:latin typeface="Arial"/>
            </a:endParaRPr>
          </a:p>
        </p:txBody>
      </p:sp>
      <p:sp>
        <p:nvSpPr>
          <p:cNvPr id="21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US" sz="3200" spc="-1" strike="noStrike">
              <a:latin typeface="Arial"/>
            </a:endParaRPr>
          </a:p>
        </p:txBody>
      </p:sp>
      <p:sp>
        <p:nvSpPr>
          <p:cNvPr id="9" name="PlaceHolder 8"/>
          <p:cNvSpPr>
            <a:spLocks noGrp="1"/>
          </p:cNvSpPr>
          <p:nvPr>
            <p:ph type="ftr" idx="6"/>
          </p:nvPr>
        </p:nvSpPr>
        <p:spPr/>
        <p:txBody>
          <a:bodyPr/>
          <a:p>
            <a:r>
              <a:t>Footer</a:t>
            </a:r>
          </a:p>
        </p:txBody>
      </p:sp>
      <p:sp>
        <p:nvSpPr>
          <p:cNvPr id="10" name="PlaceHolder 9"/>
          <p:cNvSpPr>
            <a:spLocks noGrp="1"/>
          </p:cNvSpPr>
          <p:nvPr>
            <p:ph type="sldNum" idx="7"/>
          </p:nvPr>
        </p:nvSpPr>
        <p:spPr/>
        <p:txBody>
          <a:bodyPr/>
          <a:p>
            <a:fld id="{6BB63B90-EFFD-4305-B4FF-79410506A2D7}" type="slidenum">
              <a:t>&lt;#&gt;</a:t>
            </a:fld>
          </a:p>
        </p:txBody>
      </p:sp>
    </p:spTree>
  </p:cSld>
</p:sldLayout>
</file>

<file path=ppt/slideLayouts/slideLayout6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8"/>
          </p:nvPr>
        </p:nvSpPr>
        <p:spPr/>
        <p:txBody>
          <a:bodyPr/>
          <a:p>
            <a:r>
              <a:t>Footer</a:t>
            </a:r>
          </a:p>
        </p:txBody>
      </p:sp>
      <p:sp>
        <p:nvSpPr>
          <p:cNvPr id="3" name="PlaceHolder 2"/>
          <p:cNvSpPr>
            <a:spLocks noGrp="1"/>
          </p:cNvSpPr>
          <p:nvPr>
            <p:ph type="sldNum" idx="9"/>
          </p:nvPr>
        </p:nvSpPr>
        <p:spPr/>
        <p:txBody>
          <a:bodyPr/>
          <a:p>
            <a:fld id="{B654359B-9840-414F-ABF5-B3CADBFFD483}" type="slidenum">
              <a:t>&lt;#&gt;</a:t>
            </a:fld>
          </a:p>
        </p:txBody>
      </p:sp>
    </p:spTree>
  </p:cSld>
</p:sldLayout>
</file>

<file path=ppt/slideLayouts/slideLayout6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1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218"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US" sz="3200" spc="-1" strike="noStrike">
              <a:latin typeface="Arial"/>
            </a:endParaRPr>
          </a:p>
        </p:txBody>
      </p:sp>
      <p:sp>
        <p:nvSpPr>
          <p:cNvPr id="4" name="PlaceHolder 3"/>
          <p:cNvSpPr>
            <a:spLocks noGrp="1"/>
          </p:cNvSpPr>
          <p:nvPr>
            <p:ph type="ftr" idx="8"/>
          </p:nvPr>
        </p:nvSpPr>
        <p:spPr/>
        <p:txBody>
          <a:bodyPr/>
          <a:p>
            <a:r>
              <a:t>Footer</a:t>
            </a:r>
          </a:p>
        </p:txBody>
      </p:sp>
      <p:sp>
        <p:nvSpPr>
          <p:cNvPr id="5" name="PlaceHolder 4"/>
          <p:cNvSpPr>
            <a:spLocks noGrp="1"/>
          </p:cNvSpPr>
          <p:nvPr>
            <p:ph type="sldNum" idx="9"/>
          </p:nvPr>
        </p:nvSpPr>
        <p:spPr/>
        <p:txBody>
          <a:bodyPr/>
          <a:p>
            <a:fld id="{CAB6958F-B416-4347-94DA-21A9B9ABBED7}" type="slidenum">
              <a:t>&lt;#&gt;</a:t>
            </a:fld>
          </a:p>
        </p:txBody>
      </p:sp>
    </p:spTree>
  </p:cSld>
</p:sldLayout>
</file>

<file path=ppt/slideLayouts/slideLayout6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2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220"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US" sz="3200" spc="-1" strike="noStrike">
              <a:latin typeface="Arial"/>
            </a:endParaRPr>
          </a:p>
        </p:txBody>
      </p:sp>
      <p:sp>
        <p:nvSpPr>
          <p:cNvPr id="4" name="PlaceHolder 3"/>
          <p:cNvSpPr>
            <a:spLocks noGrp="1"/>
          </p:cNvSpPr>
          <p:nvPr>
            <p:ph type="ftr" idx="8"/>
          </p:nvPr>
        </p:nvSpPr>
        <p:spPr/>
        <p:txBody>
          <a:bodyPr/>
          <a:p>
            <a:r>
              <a:t>Footer</a:t>
            </a:r>
          </a:p>
        </p:txBody>
      </p:sp>
      <p:sp>
        <p:nvSpPr>
          <p:cNvPr id="5" name="PlaceHolder 4"/>
          <p:cNvSpPr>
            <a:spLocks noGrp="1"/>
          </p:cNvSpPr>
          <p:nvPr>
            <p:ph type="sldNum" idx="9"/>
          </p:nvPr>
        </p:nvSpPr>
        <p:spPr/>
        <p:txBody>
          <a:bodyPr/>
          <a:p>
            <a:fld id="{857A4D97-C87F-49FD-9E07-5099EF01D0E4}" type="slidenum">
              <a:t>&lt;#&gt;</a:t>
            </a:fld>
          </a:p>
        </p:txBody>
      </p:sp>
    </p:spTree>
  </p:cSld>
</p:sldLayout>
</file>

<file path=ppt/slideLayouts/slideLayout6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22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22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US" sz="3200" spc="-1" strike="noStrike">
              <a:latin typeface="Arial"/>
            </a:endParaRPr>
          </a:p>
        </p:txBody>
      </p:sp>
      <p:sp>
        <p:nvSpPr>
          <p:cNvPr id="223"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US" sz="3200" spc="-1" strike="noStrike">
              <a:latin typeface="Arial"/>
            </a:endParaRPr>
          </a:p>
        </p:txBody>
      </p:sp>
      <p:sp>
        <p:nvSpPr>
          <p:cNvPr id="5" name="PlaceHolder 4"/>
          <p:cNvSpPr>
            <a:spLocks noGrp="1"/>
          </p:cNvSpPr>
          <p:nvPr>
            <p:ph type="ftr" idx="8"/>
          </p:nvPr>
        </p:nvSpPr>
        <p:spPr/>
        <p:txBody>
          <a:bodyPr/>
          <a:p>
            <a:r>
              <a:t>Footer</a:t>
            </a:r>
          </a:p>
        </p:txBody>
      </p:sp>
      <p:sp>
        <p:nvSpPr>
          <p:cNvPr id="6" name="PlaceHolder 5"/>
          <p:cNvSpPr>
            <a:spLocks noGrp="1"/>
          </p:cNvSpPr>
          <p:nvPr>
            <p:ph type="sldNum" idx="9"/>
          </p:nvPr>
        </p:nvSpPr>
        <p:spPr/>
        <p:txBody>
          <a:bodyPr/>
          <a:p>
            <a:fld id="{2ED0073E-B141-4F65-B419-4E82B3C58FA6}" type="slidenum">
              <a:t>&lt;#&gt;</a:t>
            </a:fld>
          </a:p>
        </p:txBody>
      </p:sp>
    </p:spTree>
  </p:cSld>
</p:sldLayout>
</file>

<file path=ppt/slideLayouts/slideLayout6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22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3" name="PlaceHolder 2"/>
          <p:cNvSpPr>
            <a:spLocks noGrp="1"/>
          </p:cNvSpPr>
          <p:nvPr>
            <p:ph type="ftr" idx="8"/>
          </p:nvPr>
        </p:nvSpPr>
        <p:spPr/>
        <p:txBody>
          <a:bodyPr/>
          <a:p>
            <a:r>
              <a:t>Footer</a:t>
            </a:r>
          </a:p>
        </p:txBody>
      </p:sp>
      <p:sp>
        <p:nvSpPr>
          <p:cNvPr id="4" name="PlaceHolder 3"/>
          <p:cNvSpPr>
            <a:spLocks noGrp="1"/>
          </p:cNvSpPr>
          <p:nvPr>
            <p:ph type="sldNum" idx="9"/>
          </p:nvPr>
        </p:nvSpPr>
        <p:spPr/>
        <p:txBody>
          <a:bodyPr/>
          <a:p>
            <a:fld id="{9A388DBE-54D7-4608-88AB-14162A261727}" type="slidenum">
              <a:t>&lt;#&gt;</a:t>
            </a:fld>
          </a:p>
        </p:txBody>
      </p:sp>
    </p:spTree>
  </p:cSld>
</p:sldLayout>
</file>

<file path=ppt/slideLayouts/slideLayout6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225"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US" sz="3200" spc="-1" strike="noStrike">
              <a:latin typeface="Arial"/>
            </a:endParaRPr>
          </a:p>
        </p:txBody>
      </p:sp>
      <p:sp>
        <p:nvSpPr>
          <p:cNvPr id="3" name="PlaceHolder 2"/>
          <p:cNvSpPr>
            <a:spLocks noGrp="1"/>
          </p:cNvSpPr>
          <p:nvPr>
            <p:ph type="ftr" idx="8"/>
          </p:nvPr>
        </p:nvSpPr>
        <p:spPr/>
        <p:txBody>
          <a:bodyPr/>
          <a:p>
            <a:r>
              <a:t>Footer</a:t>
            </a:r>
          </a:p>
        </p:txBody>
      </p:sp>
      <p:sp>
        <p:nvSpPr>
          <p:cNvPr id="4" name="PlaceHolder 3"/>
          <p:cNvSpPr>
            <a:spLocks noGrp="1"/>
          </p:cNvSpPr>
          <p:nvPr>
            <p:ph type="sldNum" idx="9"/>
          </p:nvPr>
        </p:nvSpPr>
        <p:spPr/>
        <p:txBody>
          <a:bodyPr/>
          <a:p>
            <a:fld id="{59AE48AD-5BB9-47F4-AFF2-C9CD94A9A05F}" type="slidenum">
              <a:t>&lt;#&gt;</a:t>
            </a:fld>
          </a:p>
        </p:txBody>
      </p:sp>
    </p:spTree>
  </p:cSld>
</p:sldLayout>
</file>

<file path=ppt/slideLayouts/slideLayout6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22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22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US" sz="3200" spc="-1" strike="noStrike">
              <a:latin typeface="Arial"/>
            </a:endParaRPr>
          </a:p>
        </p:txBody>
      </p:sp>
      <p:sp>
        <p:nvSpPr>
          <p:cNvPr id="228"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US" sz="3200" spc="-1" strike="noStrike">
              <a:latin typeface="Arial"/>
            </a:endParaRPr>
          </a:p>
        </p:txBody>
      </p:sp>
      <p:sp>
        <p:nvSpPr>
          <p:cNvPr id="229"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US" sz="3200" spc="-1" strike="noStrike">
              <a:latin typeface="Arial"/>
            </a:endParaRPr>
          </a:p>
        </p:txBody>
      </p:sp>
      <p:sp>
        <p:nvSpPr>
          <p:cNvPr id="6" name="PlaceHolder 5"/>
          <p:cNvSpPr>
            <a:spLocks noGrp="1"/>
          </p:cNvSpPr>
          <p:nvPr>
            <p:ph type="ftr" idx="8"/>
          </p:nvPr>
        </p:nvSpPr>
        <p:spPr/>
        <p:txBody>
          <a:bodyPr/>
          <a:p>
            <a:r>
              <a:t>Footer</a:t>
            </a:r>
          </a:p>
        </p:txBody>
      </p:sp>
      <p:sp>
        <p:nvSpPr>
          <p:cNvPr id="7" name="PlaceHolder 6"/>
          <p:cNvSpPr>
            <a:spLocks noGrp="1"/>
          </p:cNvSpPr>
          <p:nvPr>
            <p:ph type="sldNum" idx="9"/>
          </p:nvPr>
        </p:nvSpPr>
        <p:spPr/>
        <p:txBody>
          <a:bodyPr/>
          <a:p>
            <a:fld id="{10F160C6-EECC-425C-95B1-E0C43F8B2AEB}" type="slidenum">
              <a:t>&lt;#&gt;</a:t>
            </a:fld>
          </a:p>
        </p:txBody>
      </p:sp>
    </p:spTree>
  </p:cSld>
</p:sldLayout>
</file>

<file path=ppt/slideLayouts/slideLayout6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23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US" sz="3200" spc="-1" strike="noStrike">
              <a:latin typeface="Arial"/>
            </a:endParaRPr>
          </a:p>
        </p:txBody>
      </p:sp>
      <p:sp>
        <p:nvSpPr>
          <p:cNvPr id="2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US" sz="3200" spc="-1" strike="noStrike">
              <a:latin typeface="Arial"/>
            </a:endParaRPr>
          </a:p>
        </p:txBody>
      </p:sp>
      <p:sp>
        <p:nvSpPr>
          <p:cNvPr id="233"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US" sz="3200" spc="-1" strike="noStrike">
              <a:latin typeface="Arial"/>
            </a:endParaRPr>
          </a:p>
        </p:txBody>
      </p:sp>
      <p:sp>
        <p:nvSpPr>
          <p:cNvPr id="6" name="PlaceHolder 5"/>
          <p:cNvSpPr>
            <a:spLocks noGrp="1"/>
          </p:cNvSpPr>
          <p:nvPr>
            <p:ph type="ftr" idx="8"/>
          </p:nvPr>
        </p:nvSpPr>
        <p:spPr/>
        <p:txBody>
          <a:bodyPr/>
          <a:p>
            <a:r>
              <a:t>Footer</a:t>
            </a:r>
          </a:p>
        </p:txBody>
      </p:sp>
      <p:sp>
        <p:nvSpPr>
          <p:cNvPr id="7" name="PlaceHolder 6"/>
          <p:cNvSpPr>
            <a:spLocks noGrp="1"/>
          </p:cNvSpPr>
          <p:nvPr>
            <p:ph type="sldNum" idx="9"/>
          </p:nvPr>
        </p:nvSpPr>
        <p:spPr/>
        <p:txBody>
          <a:bodyPr/>
          <a:p>
            <a:fld id="{45FCE489-264D-422C-A34E-F2D4F06E778D}" type="slidenum">
              <a:t>&lt;#&gt;</a:t>
            </a:fld>
          </a:p>
        </p:txBody>
      </p:sp>
    </p:spTree>
  </p:cSld>
</p:sldLayout>
</file>

<file path=ppt/slideLayouts/slideLayout6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235"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US" sz="3200" spc="-1" strike="noStrike">
              <a:latin typeface="Arial"/>
            </a:endParaRPr>
          </a:p>
        </p:txBody>
      </p:sp>
      <p:sp>
        <p:nvSpPr>
          <p:cNvPr id="236"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US" sz="3200" spc="-1" strike="noStrike">
              <a:latin typeface="Arial"/>
            </a:endParaRPr>
          </a:p>
        </p:txBody>
      </p:sp>
      <p:sp>
        <p:nvSpPr>
          <p:cNvPr id="237"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US" sz="3200" spc="-1" strike="noStrike">
              <a:latin typeface="Arial"/>
            </a:endParaRPr>
          </a:p>
        </p:txBody>
      </p:sp>
      <p:sp>
        <p:nvSpPr>
          <p:cNvPr id="6" name="PlaceHolder 5"/>
          <p:cNvSpPr>
            <a:spLocks noGrp="1"/>
          </p:cNvSpPr>
          <p:nvPr>
            <p:ph type="ftr" idx="8"/>
          </p:nvPr>
        </p:nvSpPr>
        <p:spPr/>
        <p:txBody>
          <a:bodyPr/>
          <a:p>
            <a:r>
              <a:t>Footer</a:t>
            </a:r>
          </a:p>
        </p:txBody>
      </p:sp>
      <p:sp>
        <p:nvSpPr>
          <p:cNvPr id="7" name="PlaceHolder 6"/>
          <p:cNvSpPr>
            <a:spLocks noGrp="1"/>
          </p:cNvSpPr>
          <p:nvPr>
            <p:ph type="sldNum" idx="9"/>
          </p:nvPr>
        </p:nvSpPr>
        <p:spPr/>
        <p:txBody>
          <a:bodyPr/>
          <a:p>
            <a:fld id="{8DDA3180-694B-4A60-A31E-5225CBCA748A}" type="slidenum">
              <a:t>&lt;#&gt;</a:t>
            </a:fld>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1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US" sz="3200" spc="-1" strike="noStrike">
              <a:latin typeface="Arial"/>
            </a:endParaRPr>
          </a:p>
        </p:txBody>
      </p:sp>
      <p:sp>
        <p:nvSpPr>
          <p:cNvPr id="18"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US" sz="3200" spc="-1" strike="noStrike">
              <a:latin typeface="Arial"/>
            </a:endParaRPr>
          </a:p>
        </p:txBody>
      </p:sp>
      <p:sp>
        <p:nvSpPr>
          <p:cNvPr id="19"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US" sz="3200" spc="-1" strike="noStrike">
              <a:latin typeface="Arial"/>
            </a:endParaRPr>
          </a:p>
        </p:txBody>
      </p:sp>
    </p:spTree>
  </p:cSld>
</p:sldLayout>
</file>

<file path=ppt/slideLayouts/slideLayout7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3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239"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US" sz="3200" spc="-1" strike="noStrike">
              <a:latin typeface="Arial"/>
            </a:endParaRPr>
          </a:p>
        </p:txBody>
      </p:sp>
      <p:sp>
        <p:nvSpPr>
          <p:cNvPr id="240"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US" sz="3200" spc="-1" strike="noStrike">
              <a:latin typeface="Arial"/>
            </a:endParaRPr>
          </a:p>
        </p:txBody>
      </p:sp>
      <p:sp>
        <p:nvSpPr>
          <p:cNvPr id="5" name="PlaceHolder 4"/>
          <p:cNvSpPr>
            <a:spLocks noGrp="1"/>
          </p:cNvSpPr>
          <p:nvPr>
            <p:ph type="ftr" idx="8"/>
          </p:nvPr>
        </p:nvSpPr>
        <p:spPr/>
        <p:txBody>
          <a:bodyPr/>
          <a:p>
            <a:r>
              <a:t>Footer</a:t>
            </a:r>
          </a:p>
        </p:txBody>
      </p:sp>
      <p:sp>
        <p:nvSpPr>
          <p:cNvPr id="6" name="PlaceHolder 5"/>
          <p:cNvSpPr>
            <a:spLocks noGrp="1"/>
          </p:cNvSpPr>
          <p:nvPr>
            <p:ph type="sldNum" idx="9"/>
          </p:nvPr>
        </p:nvSpPr>
        <p:spPr/>
        <p:txBody>
          <a:bodyPr/>
          <a:p>
            <a:fld id="{79C4AA2B-5864-47CC-98FD-10FA9C3605BF}" type="slidenum">
              <a:t>&lt;#&gt;</a:t>
            </a:fld>
          </a:p>
        </p:txBody>
      </p:sp>
    </p:spTree>
  </p:cSld>
</p:sldLayout>
</file>

<file path=ppt/slideLayouts/slideLayout7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4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242"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US" sz="3200" spc="-1" strike="noStrike">
              <a:latin typeface="Arial"/>
            </a:endParaRPr>
          </a:p>
        </p:txBody>
      </p:sp>
      <p:sp>
        <p:nvSpPr>
          <p:cNvPr id="24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US" sz="3200" spc="-1" strike="noStrike">
              <a:latin typeface="Arial"/>
            </a:endParaRPr>
          </a:p>
        </p:txBody>
      </p:sp>
      <p:sp>
        <p:nvSpPr>
          <p:cNvPr id="244"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US" sz="3200" spc="-1" strike="noStrike">
              <a:latin typeface="Arial"/>
            </a:endParaRPr>
          </a:p>
        </p:txBody>
      </p:sp>
      <p:sp>
        <p:nvSpPr>
          <p:cNvPr id="245"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US" sz="3200" spc="-1" strike="noStrike">
              <a:latin typeface="Arial"/>
            </a:endParaRPr>
          </a:p>
        </p:txBody>
      </p:sp>
      <p:sp>
        <p:nvSpPr>
          <p:cNvPr id="7" name="PlaceHolder 6"/>
          <p:cNvSpPr>
            <a:spLocks noGrp="1"/>
          </p:cNvSpPr>
          <p:nvPr>
            <p:ph type="ftr" idx="8"/>
          </p:nvPr>
        </p:nvSpPr>
        <p:spPr/>
        <p:txBody>
          <a:bodyPr/>
          <a:p>
            <a:r>
              <a:t>Footer</a:t>
            </a:r>
          </a:p>
        </p:txBody>
      </p:sp>
      <p:sp>
        <p:nvSpPr>
          <p:cNvPr id="8" name="PlaceHolder 7"/>
          <p:cNvSpPr>
            <a:spLocks noGrp="1"/>
          </p:cNvSpPr>
          <p:nvPr>
            <p:ph type="sldNum" idx="9"/>
          </p:nvPr>
        </p:nvSpPr>
        <p:spPr/>
        <p:txBody>
          <a:bodyPr/>
          <a:p>
            <a:fld id="{717F546A-3428-430C-9976-1260ABA2868A}" type="slidenum">
              <a:t>&lt;#&gt;</a:t>
            </a:fld>
          </a:p>
        </p:txBody>
      </p:sp>
    </p:spTree>
  </p:cSld>
</p:sldLayout>
</file>

<file path=ppt/slideLayouts/slideLayout7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24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247"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US" sz="3200" spc="-1" strike="noStrike">
              <a:latin typeface="Arial"/>
            </a:endParaRPr>
          </a:p>
        </p:txBody>
      </p:sp>
      <p:sp>
        <p:nvSpPr>
          <p:cNvPr id="248"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US" sz="3200" spc="-1" strike="noStrike">
              <a:latin typeface="Arial"/>
            </a:endParaRPr>
          </a:p>
        </p:txBody>
      </p:sp>
      <p:sp>
        <p:nvSpPr>
          <p:cNvPr id="249"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US" sz="3200" spc="-1" strike="noStrike">
              <a:latin typeface="Arial"/>
            </a:endParaRPr>
          </a:p>
        </p:txBody>
      </p:sp>
      <p:sp>
        <p:nvSpPr>
          <p:cNvPr id="250"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US" sz="3200" spc="-1" strike="noStrike">
              <a:latin typeface="Arial"/>
            </a:endParaRPr>
          </a:p>
        </p:txBody>
      </p:sp>
      <p:sp>
        <p:nvSpPr>
          <p:cNvPr id="251"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US" sz="3200" spc="-1" strike="noStrike">
              <a:latin typeface="Arial"/>
            </a:endParaRPr>
          </a:p>
        </p:txBody>
      </p:sp>
      <p:sp>
        <p:nvSpPr>
          <p:cNvPr id="252"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US" sz="3200" spc="-1" strike="noStrike">
              <a:latin typeface="Arial"/>
            </a:endParaRPr>
          </a:p>
        </p:txBody>
      </p:sp>
      <p:sp>
        <p:nvSpPr>
          <p:cNvPr id="9" name="PlaceHolder 8"/>
          <p:cNvSpPr>
            <a:spLocks noGrp="1"/>
          </p:cNvSpPr>
          <p:nvPr>
            <p:ph type="ftr" idx="8"/>
          </p:nvPr>
        </p:nvSpPr>
        <p:spPr/>
        <p:txBody>
          <a:bodyPr/>
          <a:p>
            <a:r>
              <a:t>Footer</a:t>
            </a:r>
          </a:p>
        </p:txBody>
      </p:sp>
      <p:sp>
        <p:nvSpPr>
          <p:cNvPr id="10" name="PlaceHolder 9"/>
          <p:cNvSpPr>
            <a:spLocks noGrp="1"/>
          </p:cNvSpPr>
          <p:nvPr>
            <p:ph type="sldNum" idx="9"/>
          </p:nvPr>
        </p:nvSpPr>
        <p:spPr/>
        <p:txBody>
          <a:bodyPr/>
          <a:p>
            <a:fld id="{CDED96F4-4427-4D86-B7E5-703CD5779285}" type="slidenum">
              <a:t>&lt;#&gt;</a:t>
            </a:fld>
          </a:p>
        </p:txBody>
      </p:sp>
    </p:spTree>
  </p:cSld>
</p:sldLayout>
</file>

<file path=ppt/slideLayouts/slideLayout7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10"/>
          </p:nvPr>
        </p:nvSpPr>
        <p:spPr/>
        <p:txBody>
          <a:bodyPr/>
          <a:p>
            <a:r>
              <a:t>Footer</a:t>
            </a:r>
          </a:p>
        </p:txBody>
      </p:sp>
      <p:sp>
        <p:nvSpPr>
          <p:cNvPr id="3" name="PlaceHolder 2"/>
          <p:cNvSpPr>
            <a:spLocks noGrp="1"/>
          </p:cNvSpPr>
          <p:nvPr>
            <p:ph type="sldNum" idx="11"/>
          </p:nvPr>
        </p:nvSpPr>
        <p:spPr/>
        <p:txBody>
          <a:bodyPr/>
          <a:p>
            <a:fld id="{19A6547F-8B2D-4E29-9F7B-3180E7A96DCC}" type="slidenum">
              <a:t>&lt;#&gt;</a:t>
            </a:fld>
          </a:p>
        </p:txBody>
      </p:sp>
    </p:spTree>
  </p:cSld>
</p:sldLayout>
</file>

<file path=ppt/slideLayouts/slideLayout7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5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26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US" sz="3200" spc="-1" strike="noStrike">
              <a:latin typeface="Arial"/>
            </a:endParaRPr>
          </a:p>
        </p:txBody>
      </p:sp>
      <p:sp>
        <p:nvSpPr>
          <p:cNvPr id="4" name="PlaceHolder 3"/>
          <p:cNvSpPr>
            <a:spLocks noGrp="1"/>
          </p:cNvSpPr>
          <p:nvPr>
            <p:ph type="ftr" idx="10"/>
          </p:nvPr>
        </p:nvSpPr>
        <p:spPr/>
        <p:txBody>
          <a:bodyPr/>
          <a:p>
            <a:r>
              <a:t>Footer</a:t>
            </a:r>
          </a:p>
        </p:txBody>
      </p:sp>
      <p:sp>
        <p:nvSpPr>
          <p:cNvPr id="5" name="PlaceHolder 4"/>
          <p:cNvSpPr>
            <a:spLocks noGrp="1"/>
          </p:cNvSpPr>
          <p:nvPr>
            <p:ph type="sldNum" idx="11"/>
          </p:nvPr>
        </p:nvSpPr>
        <p:spPr/>
        <p:txBody>
          <a:bodyPr/>
          <a:p>
            <a:fld id="{4FA4A16C-8BCF-4434-BBF5-404400A89F2C}" type="slidenum">
              <a:t>&lt;#&gt;</a:t>
            </a:fld>
          </a:p>
        </p:txBody>
      </p:sp>
    </p:spTree>
  </p:cSld>
</p:sldLayout>
</file>

<file path=ppt/slideLayouts/slideLayout7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26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26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US" sz="3200" spc="-1" strike="noStrike">
              <a:latin typeface="Arial"/>
            </a:endParaRPr>
          </a:p>
        </p:txBody>
      </p:sp>
      <p:sp>
        <p:nvSpPr>
          <p:cNvPr id="4" name="PlaceHolder 3"/>
          <p:cNvSpPr>
            <a:spLocks noGrp="1"/>
          </p:cNvSpPr>
          <p:nvPr>
            <p:ph type="ftr" idx="10"/>
          </p:nvPr>
        </p:nvSpPr>
        <p:spPr/>
        <p:txBody>
          <a:bodyPr/>
          <a:p>
            <a:r>
              <a:t>Footer</a:t>
            </a:r>
          </a:p>
        </p:txBody>
      </p:sp>
      <p:sp>
        <p:nvSpPr>
          <p:cNvPr id="5" name="PlaceHolder 4"/>
          <p:cNvSpPr>
            <a:spLocks noGrp="1"/>
          </p:cNvSpPr>
          <p:nvPr>
            <p:ph type="sldNum" idx="11"/>
          </p:nvPr>
        </p:nvSpPr>
        <p:spPr/>
        <p:txBody>
          <a:bodyPr/>
          <a:p>
            <a:fld id="{B943422C-A870-4267-993E-853F6C5A7930}" type="slidenum">
              <a:t>&lt;#&gt;</a:t>
            </a:fld>
          </a:p>
        </p:txBody>
      </p:sp>
    </p:spTree>
  </p:cSld>
</p:sldLayout>
</file>

<file path=ppt/slideLayouts/slideLayout7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26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26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US" sz="3200" spc="-1" strike="noStrike">
              <a:latin typeface="Arial"/>
            </a:endParaRPr>
          </a:p>
        </p:txBody>
      </p:sp>
      <p:sp>
        <p:nvSpPr>
          <p:cNvPr id="26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US" sz="3200" spc="-1" strike="noStrike">
              <a:latin typeface="Arial"/>
            </a:endParaRPr>
          </a:p>
        </p:txBody>
      </p:sp>
      <p:sp>
        <p:nvSpPr>
          <p:cNvPr id="5" name="PlaceHolder 4"/>
          <p:cNvSpPr>
            <a:spLocks noGrp="1"/>
          </p:cNvSpPr>
          <p:nvPr>
            <p:ph type="ftr" idx="10"/>
          </p:nvPr>
        </p:nvSpPr>
        <p:spPr/>
        <p:txBody>
          <a:bodyPr/>
          <a:p>
            <a:r>
              <a:t>Footer</a:t>
            </a:r>
          </a:p>
        </p:txBody>
      </p:sp>
      <p:sp>
        <p:nvSpPr>
          <p:cNvPr id="6" name="PlaceHolder 5"/>
          <p:cNvSpPr>
            <a:spLocks noGrp="1"/>
          </p:cNvSpPr>
          <p:nvPr>
            <p:ph type="sldNum" idx="11"/>
          </p:nvPr>
        </p:nvSpPr>
        <p:spPr/>
        <p:txBody>
          <a:bodyPr/>
          <a:p>
            <a:fld id="{3D7DCEBC-3C74-419A-8C34-FA98D48E141E}" type="slidenum">
              <a:t>&lt;#&gt;</a:t>
            </a:fld>
          </a:p>
        </p:txBody>
      </p:sp>
    </p:spTree>
  </p:cSld>
</p:sldLayout>
</file>

<file path=ppt/slideLayouts/slideLayout7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26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3" name="PlaceHolder 2"/>
          <p:cNvSpPr>
            <a:spLocks noGrp="1"/>
          </p:cNvSpPr>
          <p:nvPr>
            <p:ph type="ftr" idx="10"/>
          </p:nvPr>
        </p:nvSpPr>
        <p:spPr/>
        <p:txBody>
          <a:bodyPr/>
          <a:p>
            <a:r>
              <a:t>Footer</a:t>
            </a:r>
          </a:p>
        </p:txBody>
      </p:sp>
      <p:sp>
        <p:nvSpPr>
          <p:cNvPr id="4" name="PlaceHolder 3"/>
          <p:cNvSpPr>
            <a:spLocks noGrp="1"/>
          </p:cNvSpPr>
          <p:nvPr>
            <p:ph type="sldNum" idx="11"/>
          </p:nvPr>
        </p:nvSpPr>
        <p:spPr/>
        <p:txBody>
          <a:bodyPr/>
          <a:p>
            <a:fld id="{BE5CC336-586F-477D-8CDB-2E05DF604E3E}" type="slidenum">
              <a:t>&lt;#&gt;</a:t>
            </a:fld>
          </a:p>
        </p:txBody>
      </p:sp>
    </p:spTree>
  </p:cSld>
</p:sldLayout>
</file>

<file path=ppt/slideLayouts/slideLayout7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26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US" sz="3200" spc="-1" strike="noStrike">
              <a:latin typeface="Arial"/>
            </a:endParaRPr>
          </a:p>
        </p:txBody>
      </p:sp>
      <p:sp>
        <p:nvSpPr>
          <p:cNvPr id="3" name="PlaceHolder 2"/>
          <p:cNvSpPr>
            <a:spLocks noGrp="1"/>
          </p:cNvSpPr>
          <p:nvPr>
            <p:ph type="ftr" idx="10"/>
          </p:nvPr>
        </p:nvSpPr>
        <p:spPr/>
        <p:txBody>
          <a:bodyPr/>
          <a:p>
            <a:r>
              <a:t>Footer</a:t>
            </a:r>
          </a:p>
        </p:txBody>
      </p:sp>
      <p:sp>
        <p:nvSpPr>
          <p:cNvPr id="4" name="PlaceHolder 3"/>
          <p:cNvSpPr>
            <a:spLocks noGrp="1"/>
          </p:cNvSpPr>
          <p:nvPr>
            <p:ph type="sldNum" idx="11"/>
          </p:nvPr>
        </p:nvSpPr>
        <p:spPr/>
        <p:txBody>
          <a:bodyPr/>
          <a:p>
            <a:fld id="{59A9799D-CA98-41FB-A78E-C905CF7B7D75}" type="slidenum">
              <a:t>&lt;#&gt;</a:t>
            </a:fld>
          </a:p>
        </p:txBody>
      </p:sp>
    </p:spTree>
  </p:cSld>
</p:sldLayout>
</file>

<file path=ppt/slideLayouts/slideLayout7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26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26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US" sz="3200" spc="-1" strike="noStrike">
              <a:latin typeface="Arial"/>
            </a:endParaRPr>
          </a:p>
        </p:txBody>
      </p:sp>
      <p:sp>
        <p:nvSpPr>
          <p:cNvPr id="27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US" sz="3200" spc="-1" strike="noStrike">
              <a:latin typeface="Arial"/>
            </a:endParaRPr>
          </a:p>
        </p:txBody>
      </p:sp>
      <p:sp>
        <p:nvSpPr>
          <p:cNvPr id="27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US" sz="3200" spc="-1" strike="noStrike">
              <a:latin typeface="Arial"/>
            </a:endParaRPr>
          </a:p>
        </p:txBody>
      </p:sp>
      <p:sp>
        <p:nvSpPr>
          <p:cNvPr id="6" name="PlaceHolder 5"/>
          <p:cNvSpPr>
            <a:spLocks noGrp="1"/>
          </p:cNvSpPr>
          <p:nvPr>
            <p:ph type="ftr" idx="10"/>
          </p:nvPr>
        </p:nvSpPr>
        <p:spPr/>
        <p:txBody>
          <a:bodyPr/>
          <a:p>
            <a:r>
              <a:t>Footer</a:t>
            </a:r>
          </a:p>
        </p:txBody>
      </p:sp>
      <p:sp>
        <p:nvSpPr>
          <p:cNvPr id="7" name="PlaceHolder 6"/>
          <p:cNvSpPr>
            <a:spLocks noGrp="1"/>
          </p:cNvSpPr>
          <p:nvPr>
            <p:ph type="sldNum" idx="11"/>
          </p:nvPr>
        </p:nvSpPr>
        <p:spPr/>
        <p:txBody>
          <a:bodyPr/>
          <a:p>
            <a:fld id="{9D6F9D1A-EFB1-43B8-A47F-455CA6084940}" type="slidenum">
              <a:t>&lt;#&gt;</a:t>
            </a:fld>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2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US" sz="3200" spc="-1" strike="noStrike">
              <a:latin typeface="Arial"/>
            </a:endParaRPr>
          </a:p>
        </p:txBody>
      </p:sp>
      <p:sp>
        <p:nvSpPr>
          <p:cNvPr id="2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US" sz="3200" spc="-1" strike="noStrike">
              <a:latin typeface="Arial"/>
            </a:endParaRPr>
          </a:p>
        </p:txBody>
      </p:sp>
      <p:sp>
        <p:nvSpPr>
          <p:cNvPr id="23"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US" sz="3200" spc="-1" strike="noStrike">
              <a:latin typeface="Arial"/>
            </a:endParaRPr>
          </a:p>
        </p:txBody>
      </p:sp>
    </p:spTree>
  </p:cSld>
</p:sldLayout>
</file>

<file path=ppt/slideLayouts/slideLayout8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7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27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US" sz="3200" spc="-1" strike="noStrike">
              <a:latin typeface="Arial"/>
            </a:endParaRPr>
          </a:p>
        </p:txBody>
      </p:sp>
      <p:sp>
        <p:nvSpPr>
          <p:cNvPr id="27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US" sz="3200" spc="-1" strike="noStrike">
              <a:latin typeface="Arial"/>
            </a:endParaRPr>
          </a:p>
        </p:txBody>
      </p:sp>
      <p:sp>
        <p:nvSpPr>
          <p:cNvPr id="27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US" sz="3200" spc="-1" strike="noStrike">
              <a:latin typeface="Arial"/>
            </a:endParaRPr>
          </a:p>
        </p:txBody>
      </p:sp>
      <p:sp>
        <p:nvSpPr>
          <p:cNvPr id="6" name="PlaceHolder 5"/>
          <p:cNvSpPr>
            <a:spLocks noGrp="1"/>
          </p:cNvSpPr>
          <p:nvPr>
            <p:ph type="ftr" idx="10"/>
          </p:nvPr>
        </p:nvSpPr>
        <p:spPr/>
        <p:txBody>
          <a:bodyPr/>
          <a:p>
            <a:r>
              <a:t>Footer</a:t>
            </a:r>
          </a:p>
        </p:txBody>
      </p:sp>
      <p:sp>
        <p:nvSpPr>
          <p:cNvPr id="7" name="PlaceHolder 6"/>
          <p:cNvSpPr>
            <a:spLocks noGrp="1"/>
          </p:cNvSpPr>
          <p:nvPr>
            <p:ph type="sldNum" idx="11"/>
          </p:nvPr>
        </p:nvSpPr>
        <p:spPr/>
        <p:txBody>
          <a:bodyPr/>
          <a:p>
            <a:fld id="{3D002BF3-C6B1-43EA-8F94-15FB6F75669A}" type="slidenum">
              <a:t>&lt;#&gt;</a:t>
            </a:fld>
          </a:p>
        </p:txBody>
      </p:sp>
    </p:spTree>
  </p:cSld>
</p:sldLayout>
</file>

<file path=ppt/slideLayouts/slideLayout8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7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27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US" sz="3200" spc="-1" strike="noStrike">
              <a:latin typeface="Arial"/>
            </a:endParaRPr>
          </a:p>
        </p:txBody>
      </p:sp>
      <p:sp>
        <p:nvSpPr>
          <p:cNvPr id="27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US" sz="3200" spc="-1" strike="noStrike">
              <a:latin typeface="Arial"/>
            </a:endParaRPr>
          </a:p>
        </p:txBody>
      </p:sp>
      <p:sp>
        <p:nvSpPr>
          <p:cNvPr id="27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US" sz="3200" spc="-1" strike="noStrike">
              <a:latin typeface="Arial"/>
            </a:endParaRPr>
          </a:p>
        </p:txBody>
      </p:sp>
      <p:sp>
        <p:nvSpPr>
          <p:cNvPr id="6" name="PlaceHolder 5"/>
          <p:cNvSpPr>
            <a:spLocks noGrp="1"/>
          </p:cNvSpPr>
          <p:nvPr>
            <p:ph type="ftr" idx="10"/>
          </p:nvPr>
        </p:nvSpPr>
        <p:spPr/>
        <p:txBody>
          <a:bodyPr/>
          <a:p>
            <a:r>
              <a:t>Footer</a:t>
            </a:r>
          </a:p>
        </p:txBody>
      </p:sp>
      <p:sp>
        <p:nvSpPr>
          <p:cNvPr id="7" name="PlaceHolder 6"/>
          <p:cNvSpPr>
            <a:spLocks noGrp="1"/>
          </p:cNvSpPr>
          <p:nvPr>
            <p:ph type="sldNum" idx="11"/>
          </p:nvPr>
        </p:nvSpPr>
        <p:spPr/>
        <p:txBody>
          <a:bodyPr/>
          <a:p>
            <a:fld id="{E442E013-5165-42F7-97E7-83B5885FF340}" type="slidenum">
              <a:t>&lt;#&gt;</a:t>
            </a:fld>
          </a:p>
        </p:txBody>
      </p:sp>
    </p:spTree>
  </p:cSld>
</p:sldLayout>
</file>

<file path=ppt/slideLayouts/slideLayout8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8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28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US" sz="3200" spc="-1" strike="noStrike">
              <a:latin typeface="Arial"/>
            </a:endParaRPr>
          </a:p>
        </p:txBody>
      </p:sp>
      <p:sp>
        <p:nvSpPr>
          <p:cNvPr id="28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US" sz="3200" spc="-1" strike="noStrike">
              <a:latin typeface="Arial"/>
            </a:endParaRPr>
          </a:p>
        </p:txBody>
      </p:sp>
      <p:sp>
        <p:nvSpPr>
          <p:cNvPr id="5" name="PlaceHolder 4"/>
          <p:cNvSpPr>
            <a:spLocks noGrp="1"/>
          </p:cNvSpPr>
          <p:nvPr>
            <p:ph type="ftr" idx="10"/>
          </p:nvPr>
        </p:nvSpPr>
        <p:spPr/>
        <p:txBody>
          <a:bodyPr/>
          <a:p>
            <a:r>
              <a:t>Footer</a:t>
            </a:r>
          </a:p>
        </p:txBody>
      </p:sp>
      <p:sp>
        <p:nvSpPr>
          <p:cNvPr id="6" name="PlaceHolder 5"/>
          <p:cNvSpPr>
            <a:spLocks noGrp="1"/>
          </p:cNvSpPr>
          <p:nvPr>
            <p:ph type="sldNum" idx="11"/>
          </p:nvPr>
        </p:nvSpPr>
        <p:spPr/>
        <p:txBody>
          <a:bodyPr/>
          <a:p>
            <a:fld id="{F0968F2C-099C-422A-8EF0-243055C0283A}" type="slidenum">
              <a:t>&lt;#&gt;</a:t>
            </a:fld>
          </a:p>
        </p:txBody>
      </p:sp>
    </p:spTree>
  </p:cSld>
</p:sldLayout>
</file>

<file path=ppt/slideLayouts/slideLayout8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8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28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US" sz="3200" spc="-1" strike="noStrike">
              <a:latin typeface="Arial"/>
            </a:endParaRPr>
          </a:p>
        </p:txBody>
      </p:sp>
      <p:sp>
        <p:nvSpPr>
          <p:cNvPr id="28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US" sz="3200" spc="-1" strike="noStrike">
              <a:latin typeface="Arial"/>
            </a:endParaRPr>
          </a:p>
        </p:txBody>
      </p:sp>
      <p:sp>
        <p:nvSpPr>
          <p:cNvPr id="28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US" sz="3200" spc="-1" strike="noStrike">
              <a:latin typeface="Arial"/>
            </a:endParaRPr>
          </a:p>
        </p:txBody>
      </p:sp>
      <p:sp>
        <p:nvSpPr>
          <p:cNvPr id="28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US" sz="3200" spc="-1" strike="noStrike">
              <a:latin typeface="Arial"/>
            </a:endParaRPr>
          </a:p>
        </p:txBody>
      </p:sp>
      <p:sp>
        <p:nvSpPr>
          <p:cNvPr id="7" name="PlaceHolder 6"/>
          <p:cNvSpPr>
            <a:spLocks noGrp="1"/>
          </p:cNvSpPr>
          <p:nvPr>
            <p:ph type="ftr" idx="10"/>
          </p:nvPr>
        </p:nvSpPr>
        <p:spPr/>
        <p:txBody>
          <a:bodyPr/>
          <a:p>
            <a:r>
              <a:t>Footer</a:t>
            </a:r>
          </a:p>
        </p:txBody>
      </p:sp>
      <p:sp>
        <p:nvSpPr>
          <p:cNvPr id="8" name="PlaceHolder 7"/>
          <p:cNvSpPr>
            <a:spLocks noGrp="1"/>
          </p:cNvSpPr>
          <p:nvPr>
            <p:ph type="sldNum" idx="11"/>
          </p:nvPr>
        </p:nvSpPr>
        <p:spPr/>
        <p:txBody>
          <a:bodyPr/>
          <a:p>
            <a:fld id="{F741C159-F163-494B-B5CA-66C9E14B7E93}" type="slidenum">
              <a:t>&lt;#&gt;</a:t>
            </a:fld>
          </a:p>
        </p:txBody>
      </p:sp>
    </p:spTree>
  </p:cSld>
</p:sldLayout>
</file>

<file path=ppt/slideLayouts/slideLayout8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28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28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US" sz="3200" spc="-1" strike="noStrike">
              <a:latin typeface="Arial"/>
            </a:endParaRPr>
          </a:p>
        </p:txBody>
      </p:sp>
      <p:sp>
        <p:nvSpPr>
          <p:cNvPr id="29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US" sz="3200" spc="-1" strike="noStrike">
              <a:latin typeface="Arial"/>
            </a:endParaRPr>
          </a:p>
        </p:txBody>
      </p:sp>
      <p:sp>
        <p:nvSpPr>
          <p:cNvPr id="29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US" sz="3200" spc="-1" strike="noStrike">
              <a:latin typeface="Arial"/>
            </a:endParaRPr>
          </a:p>
        </p:txBody>
      </p:sp>
      <p:sp>
        <p:nvSpPr>
          <p:cNvPr id="29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US" sz="3200" spc="-1" strike="noStrike">
              <a:latin typeface="Arial"/>
            </a:endParaRPr>
          </a:p>
        </p:txBody>
      </p:sp>
      <p:sp>
        <p:nvSpPr>
          <p:cNvPr id="29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US" sz="3200" spc="-1" strike="noStrike">
              <a:latin typeface="Arial"/>
            </a:endParaRPr>
          </a:p>
        </p:txBody>
      </p:sp>
      <p:sp>
        <p:nvSpPr>
          <p:cNvPr id="29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US" sz="3200" spc="-1" strike="noStrike">
              <a:latin typeface="Arial"/>
            </a:endParaRPr>
          </a:p>
        </p:txBody>
      </p:sp>
      <p:sp>
        <p:nvSpPr>
          <p:cNvPr id="9" name="PlaceHolder 8"/>
          <p:cNvSpPr>
            <a:spLocks noGrp="1"/>
          </p:cNvSpPr>
          <p:nvPr>
            <p:ph type="ftr" idx="10"/>
          </p:nvPr>
        </p:nvSpPr>
        <p:spPr/>
        <p:txBody>
          <a:bodyPr/>
          <a:p>
            <a:r>
              <a:t>Footer</a:t>
            </a:r>
          </a:p>
        </p:txBody>
      </p:sp>
      <p:sp>
        <p:nvSpPr>
          <p:cNvPr id="10" name="PlaceHolder 9"/>
          <p:cNvSpPr>
            <a:spLocks noGrp="1"/>
          </p:cNvSpPr>
          <p:nvPr>
            <p:ph type="sldNum" idx="11"/>
          </p:nvPr>
        </p:nvSpPr>
        <p:spPr/>
        <p:txBody>
          <a:bodyPr/>
          <a:p>
            <a:fld id="{75C2453F-BE1A-434B-A327-79DF832C2A31}" type="slidenum">
              <a:t>&lt;#&gt;</a:t>
            </a:fld>
          </a:p>
        </p:txBody>
      </p:sp>
    </p:spTree>
  </p:cSld>
</p:sldLayout>
</file>

<file path=ppt/slideLayouts/slideLayout8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12"/>
          </p:nvPr>
        </p:nvSpPr>
        <p:spPr/>
        <p:txBody>
          <a:bodyPr/>
          <a:p>
            <a:r>
              <a:t>Footer</a:t>
            </a:r>
          </a:p>
        </p:txBody>
      </p:sp>
      <p:sp>
        <p:nvSpPr>
          <p:cNvPr id="3" name="PlaceHolder 2"/>
          <p:cNvSpPr>
            <a:spLocks noGrp="1"/>
          </p:cNvSpPr>
          <p:nvPr>
            <p:ph type="sldNum" idx="13"/>
          </p:nvPr>
        </p:nvSpPr>
        <p:spPr/>
        <p:txBody>
          <a:bodyPr/>
          <a:p>
            <a:fld id="{1A661A5E-692D-4287-BAB3-9BF8FB461DA7}" type="slidenum">
              <a:t>&lt;#&gt;</a:t>
            </a:fld>
          </a:p>
        </p:txBody>
      </p:sp>
    </p:spTree>
  </p:cSld>
</p:sldLayout>
</file>

<file path=ppt/slideLayouts/slideLayout8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3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302"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US" sz="3200" spc="-1" strike="noStrike">
              <a:latin typeface="Arial"/>
            </a:endParaRPr>
          </a:p>
        </p:txBody>
      </p:sp>
      <p:sp>
        <p:nvSpPr>
          <p:cNvPr id="4" name="PlaceHolder 3"/>
          <p:cNvSpPr>
            <a:spLocks noGrp="1"/>
          </p:cNvSpPr>
          <p:nvPr>
            <p:ph type="ftr" idx="12"/>
          </p:nvPr>
        </p:nvSpPr>
        <p:spPr/>
        <p:txBody>
          <a:bodyPr/>
          <a:p>
            <a:r>
              <a:t>Footer</a:t>
            </a:r>
          </a:p>
        </p:txBody>
      </p:sp>
      <p:sp>
        <p:nvSpPr>
          <p:cNvPr id="5" name="PlaceHolder 4"/>
          <p:cNvSpPr>
            <a:spLocks noGrp="1"/>
          </p:cNvSpPr>
          <p:nvPr>
            <p:ph type="sldNum" idx="13"/>
          </p:nvPr>
        </p:nvSpPr>
        <p:spPr/>
        <p:txBody>
          <a:bodyPr/>
          <a:p>
            <a:fld id="{604D11E4-22E4-4475-A1AA-9EE63DE25976}" type="slidenum">
              <a:t>&lt;#&gt;</a:t>
            </a:fld>
          </a:p>
        </p:txBody>
      </p:sp>
    </p:spTree>
  </p:cSld>
</p:sldLayout>
</file>

<file path=ppt/slideLayouts/slideLayout8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30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304"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US" sz="3200" spc="-1" strike="noStrike">
              <a:latin typeface="Arial"/>
            </a:endParaRPr>
          </a:p>
        </p:txBody>
      </p:sp>
      <p:sp>
        <p:nvSpPr>
          <p:cNvPr id="4" name="PlaceHolder 3"/>
          <p:cNvSpPr>
            <a:spLocks noGrp="1"/>
          </p:cNvSpPr>
          <p:nvPr>
            <p:ph type="ftr" idx="12"/>
          </p:nvPr>
        </p:nvSpPr>
        <p:spPr/>
        <p:txBody>
          <a:bodyPr/>
          <a:p>
            <a:r>
              <a:t>Footer</a:t>
            </a:r>
          </a:p>
        </p:txBody>
      </p:sp>
      <p:sp>
        <p:nvSpPr>
          <p:cNvPr id="5" name="PlaceHolder 4"/>
          <p:cNvSpPr>
            <a:spLocks noGrp="1"/>
          </p:cNvSpPr>
          <p:nvPr>
            <p:ph type="sldNum" idx="13"/>
          </p:nvPr>
        </p:nvSpPr>
        <p:spPr/>
        <p:txBody>
          <a:bodyPr/>
          <a:p>
            <a:fld id="{6E822EEB-0B80-4D5E-A64F-87383C072E9E}" type="slidenum">
              <a:t>&lt;#&gt;</a:t>
            </a:fld>
          </a:p>
        </p:txBody>
      </p:sp>
    </p:spTree>
  </p:cSld>
</p:sldLayout>
</file>

<file path=ppt/slideLayouts/slideLayout8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30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306"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US" sz="3200" spc="-1" strike="noStrike">
              <a:latin typeface="Arial"/>
            </a:endParaRPr>
          </a:p>
        </p:txBody>
      </p:sp>
      <p:sp>
        <p:nvSpPr>
          <p:cNvPr id="30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US" sz="3200" spc="-1" strike="noStrike">
              <a:latin typeface="Arial"/>
            </a:endParaRPr>
          </a:p>
        </p:txBody>
      </p:sp>
      <p:sp>
        <p:nvSpPr>
          <p:cNvPr id="5" name="PlaceHolder 4"/>
          <p:cNvSpPr>
            <a:spLocks noGrp="1"/>
          </p:cNvSpPr>
          <p:nvPr>
            <p:ph type="ftr" idx="12"/>
          </p:nvPr>
        </p:nvSpPr>
        <p:spPr/>
        <p:txBody>
          <a:bodyPr/>
          <a:p>
            <a:r>
              <a:t>Footer</a:t>
            </a:r>
          </a:p>
        </p:txBody>
      </p:sp>
      <p:sp>
        <p:nvSpPr>
          <p:cNvPr id="6" name="PlaceHolder 5"/>
          <p:cNvSpPr>
            <a:spLocks noGrp="1"/>
          </p:cNvSpPr>
          <p:nvPr>
            <p:ph type="sldNum" idx="13"/>
          </p:nvPr>
        </p:nvSpPr>
        <p:spPr/>
        <p:txBody>
          <a:bodyPr/>
          <a:p>
            <a:fld id="{C9D20F9F-1BC1-47B8-A323-633190EEB74B}" type="slidenum">
              <a:t>&lt;#&gt;</a:t>
            </a:fld>
          </a:p>
        </p:txBody>
      </p:sp>
    </p:spTree>
  </p:cSld>
</p:sldLayout>
</file>

<file path=ppt/slideLayouts/slideLayout8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30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3" name="PlaceHolder 2"/>
          <p:cNvSpPr>
            <a:spLocks noGrp="1"/>
          </p:cNvSpPr>
          <p:nvPr>
            <p:ph type="ftr" idx="12"/>
          </p:nvPr>
        </p:nvSpPr>
        <p:spPr/>
        <p:txBody>
          <a:bodyPr/>
          <a:p>
            <a:r>
              <a:t>Footer</a:t>
            </a:r>
          </a:p>
        </p:txBody>
      </p:sp>
      <p:sp>
        <p:nvSpPr>
          <p:cNvPr id="4" name="PlaceHolder 3"/>
          <p:cNvSpPr>
            <a:spLocks noGrp="1"/>
          </p:cNvSpPr>
          <p:nvPr>
            <p:ph type="sldNum" idx="13"/>
          </p:nvPr>
        </p:nvSpPr>
        <p:spPr/>
        <p:txBody>
          <a:bodyPr/>
          <a:p>
            <a:fld id="{5E25FCA4-2C25-40DD-861E-966975AB0373}" type="slidenum">
              <a:t>&lt;#&gt;</a:t>
            </a:fld>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25"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US" sz="3200" spc="-1" strike="noStrike">
              <a:latin typeface="Arial"/>
            </a:endParaRPr>
          </a:p>
        </p:txBody>
      </p:sp>
      <p:sp>
        <p:nvSpPr>
          <p:cNvPr id="26"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US" sz="3200" spc="-1" strike="noStrike">
              <a:latin typeface="Arial"/>
            </a:endParaRPr>
          </a:p>
        </p:txBody>
      </p:sp>
      <p:sp>
        <p:nvSpPr>
          <p:cNvPr id="27"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US" sz="3200" spc="-1" strike="noStrike">
              <a:latin typeface="Arial"/>
            </a:endParaRPr>
          </a:p>
        </p:txBody>
      </p:sp>
    </p:spTree>
  </p:cSld>
</p:sldLayout>
</file>

<file path=ppt/slideLayouts/slideLayout9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309"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US" sz="3200" spc="-1" strike="noStrike">
              <a:latin typeface="Arial"/>
            </a:endParaRPr>
          </a:p>
        </p:txBody>
      </p:sp>
      <p:sp>
        <p:nvSpPr>
          <p:cNvPr id="3" name="PlaceHolder 2"/>
          <p:cNvSpPr>
            <a:spLocks noGrp="1"/>
          </p:cNvSpPr>
          <p:nvPr>
            <p:ph type="ftr" idx="12"/>
          </p:nvPr>
        </p:nvSpPr>
        <p:spPr/>
        <p:txBody>
          <a:bodyPr/>
          <a:p>
            <a:r>
              <a:t>Footer</a:t>
            </a:r>
          </a:p>
        </p:txBody>
      </p:sp>
      <p:sp>
        <p:nvSpPr>
          <p:cNvPr id="4" name="PlaceHolder 3"/>
          <p:cNvSpPr>
            <a:spLocks noGrp="1"/>
          </p:cNvSpPr>
          <p:nvPr>
            <p:ph type="sldNum" idx="13"/>
          </p:nvPr>
        </p:nvSpPr>
        <p:spPr/>
        <p:txBody>
          <a:bodyPr/>
          <a:p>
            <a:fld id="{D69E39F0-9D9C-41F0-9E8F-DD997E110E98}" type="slidenum">
              <a:t>&lt;#&gt;</a:t>
            </a:fld>
          </a:p>
        </p:txBody>
      </p:sp>
    </p:spTree>
  </p:cSld>
</p:sldLayout>
</file>

<file path=ppt/slideLayouts/slideLayout9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3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31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US" sz="3200" spc="-1" strike="noStrike">
              <a:latin typeface="Arial"/>
            </a:endParaRPr>
          </a:p>
        </p:txBody>
      </p:sp>
      <p:sp>
        <p:nvSpPr>
          <p:cNvPr id="31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US" sz="3200" spc="-1" strike="noStrike">
              <a:latin typeface="Arial"/>
            </a:endParaRPr>
          </a:p>
        </p:txBody>
      </p:sp>
      <p:sp>
        <p:nvSpPr>
          <p:cNvPr id="31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US" sz="3200" spc="-1" strike="noStrike">
              <a:latin typeface="Arial"/>
            </a:endParaRPr>
          </a:p>
        </p:txBody>
      </p:sp>
      <p:sp>
        <p:nvSpPr>
          <p:cNvPr id="6" name="PlaceHolder 5"/>
          <p:cNvSpPr>
            <a:spLocks noGrp="1"/>
          </p:cNvSpPr>
          <p:nvPr>
            <p:ph type="ftr" idx="12"/>
          </p:nvPr>
        </p:nvSpPr>
        <p:spPr/>
        <p:txBody>
          <a:bodyPr/>
          <a:p>
            <a:r>
              <a:t>Footer</a:t>
            </a:r>
          </a:p>
        </p:txBody>
      </p:sp>
      <p:sp>
        <p:nvSpPr>
          <p:cNvPr id="7" name="PlaceHolder 6"/>
          <p:cNvSpPr>
            <a:spLocks noGrp="1"/>
          </p:cNvSpPr>
          <p:nvPr>
            <p:ph type="sldNum" idx="13"/>
          </p:nvPr>
        </p:nvSpPr>
        <p:spPr/>
        <p:txBody>
          <a:bodyPr/>
          <a:p>
            <a:fld id="{AD2E6609-078B-4366-AAB8-F2193BA28D97}" type="slidenum">
              <a:t>&lt;#&gt;</a:t>
            </a:fld>
          </a:p>
        </p:txBody>
      </p:sp>
    </p:spTree>
  </p:cSld>
</p:sldLayout>
</file>

<file path=ppt/slideLayouts/slideLayout9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31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315"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US" sz="3200" spc="-1" strike="noStrike">
              <a:latin typeface="Arial"/>
            </a:endParaRPr>
          </a:p>
        </p:txBody>
      </p:sp>
      <p:sp>
        <p:nvSpPr>
          <p:cNvPr id="316"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US" sz="3200" spc="-1" strike="noStrike">
              <a:latin typeface="Arial"/>
            </a:endParaRPr>
          </a:p>
        </p:txBody>
      </p:sp>
      <p:sp>
        <p:nvSpPr>
          <p:cNvPr id="317"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US" sz="3200" spc="-1" strike="noStrike">
              <a:latin typeface="Arial"/>
            </a:endParaRPr>
          </a:p>
        </p:txBody>
      </p:sp>
      <p:sp>
        <p:nvSpPr>
          <p:cNvPr id="6" name="PlaceHolder 5"/>
          <p:cNvSpPr>
            <a:spLocks noGrp="1"/>
          </p:cNvSpPr>
          <p:nvPr>
            <p:ph type="ftr" idx="12"/>
          </p:nvPr>
        </p:nvSpPr>
        <p:spPr/>
        <p:txBody>
          <a:bodyPr/>
          <a:p>
            <a:r>
              <a:t>Footer</a:t>
            </a:r>
          </a:p>
        </p:txBody>
      </p:sp>
      <p:sp>
        <p:nvSpPr>
          <p:cNvPr id="7" name="PlaceHolder 6"/>
          <p:cNvSpPr>
            <a:spLocks noGrp="1"/>
          </p:cNvSpPr>
          <p:nvPr>
            <p:ph type="sldNum" idx="13"/>
          </p:nvPr>
        </p:nvSpPr>
        <p:spPr/>
        <p:txBody>
          <a:bodyPr/>
          <a:p>
            <a:fld id="{EF4BB28B-80C1-4F85-8B50-ADD5B861DFBB}" type="slidenum">
              <a:t>&lt;#&gt;</a:t>
            </a:fld>
          </a:p>
        </p:txBody>
      </p:sp>
    </p:spTree>
  </p:cSld>
</p:sldLayout>
</file>

<file path=ppt/slideLayouts/slideLayout9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31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31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US" sz="3200" spc="-1" strike="noStrike">
              <a:latin typeface="Arial"/>
            </a:endParaRPr>
          </a:p>
        </p:txBody>
      </p:sp>
      <p:sp>
        <p:nvSpPr>
          <p:cNvPr id="320"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US" sz="3200" spc="-1" strike="noStrike">
              <a:latin typeface="Arial"/>
            </a:endParaRPr>
          </a:p>
        </p:txBody>
      </p:sp>
      <p:sp>
        <p:nvSpPr>
          <p:cNvPr id="321"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US" sz="3200" spc="-1" strike="noStrike">
              <a:latin typeface="Arial"/>
            </a:endParaRPr>
          </a:p>
        </p:txBody>
      </p:sp>
      <p:sp>
        <p:nvSpPr>
          <p:cNvPr id="6" name="PlaceHolder 5"/>
          <p:cNvSpPr>
            <a:spLocks noGrp="1"/>
          </p:cNvSpPr>
          <p:nvPr>
            <p:ph type="ftr" idx="12"/>
          </p:nvPr>
        </p:nvSpPr>
        <p:spPr/>
        <p:txBody>
          <a:bodyPr/>
          <a:p>
            <a:r>
              <a:t>Footer</a:t>
            </a:r>
          </a:p>
        </p:txBody>
      </p:sp>
      <p:sp>
        <p:nvSpPr>
          <p:cNvPr id="7" name="PlaceHolder 6"/>
          <p:cNvSpPr>
            <a:spLocks noGrp="1"/>
          </p:cNvSpPr>
          <p:nvPr>
            <p:ph type="sldNum" idx="13"/>
          </p:nvPr>
        </p:nvSpPr>
        <p:spPr/>
        <p:txBody>
          <a:bodyPr/>
          <a:p>
            <a:fld id="{DE205483-9962-4AD0-83C0-BBD7A25B3586}" type="slidenum">
              <a:t>&lt;#&gt;</a:t>
            </a:fld>
          </a:p>
        </p:txBody>
      </p:sp>
    </p:spTree>
  </p:cSld>
</p:sldLayout>
</file>

<file path=ppt/slideLayouts/slideLayout9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32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323"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US" sz="3200" spc="-1" strike="noStrike">
              <a:latin typeface="Arial"/>
            </a:endParaRPr>
          </a:p>
        </p:txBody>
      </p:sp>
      <p:sp>
        <p:nvSpPr>
          <p:cNvPr id="324"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US" sz="3200" spc="-1" strike="noStrike">
              <a:latin typeface="Arial"/>
            </a:endParaRPr>
          </a:p>
        </p:txBody>
      </p:sp>
      <p:sp>
        <p:nvSpPr>
          <p:cNvPr id="5" name="PlaceHolder 4"/>
          <p:cNvSpPr>
            <a:spLocks noGrp="1"/>
          </p:cNvSpPr>
          <p:nvPr>
            <p:ph type="ftr" idx="12"/>
          </p:nvPr>
        </p:nvSpPr>
        <p:spPr/>
        <p:txBody>
          <a:bodyPr/>
          <a:p>
            <a:r>
              <a:t>Footer</a:t>
            </a:r>
          </a:p>
        </p:txBody>
      </p:sp>
      <p:sp>
        <p:nvSpPr>
          <p:cNvPr id="6" name="PlaceHolder 5"/>
          <p:cNvSpPr>
            <a:spLocks noGrp="1"/>
          </p:cNvSpPr>
          <p:nvPr>
            <p:ph type="sldNum" idx="13"/>
          </p:nvPr>
        </p:nvSpPr>
        <p:spPr/>
        <p:txBody>
          <a:bodyPr/>
          <a:p>
            <a:fld id="{39BC2377-FED0-49CC-8C45-95AFDDE3E666}" type="slidenum">
              <a:t>&lt;#&gt;</a:t>
            </a:fld>
          </a:p>
        </p:txBody>
      </p:sp>
    </p:spTree>
  </p:cSld>
</p:sldLayout>
</file>

<file path=ppt/slideLayouts/slideLayout9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2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32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US" sz="3200" spc="-1" strike="noStrike">
              <a:latin typeface="Arial"/>
            </a:endParaRPr>
          </a:p>
        </p:txBody>
      </p:sp>
      <p:sp>
        <p:nvSpPr>
          <p:cNvPr id="32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US" sz="3200" spc="-1" strike="noStrike">
              <a:latin typeface="Arial"/>
            </a:endParaRPr>
          </a:p>
        </p:txBody>
      </p:sp>
      <p:sp>
        <p:nvSpPr>
          <p:cNvPr id="32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US" sz="3200" spc="-1" strike="noStrike">
              <a:latin typeface="Arial"/>
            </a:endParaRPr>
          </a:p>
        </p:txBody>
      </p:sp>
      <p:sp>
        <p:nvSpPr>
          <p:cNvPr id="329"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US" sz="3200" spc="-1" strike="noStrike">
              <a:latin typeface="Arial"/>
            </a:endParaRPr>
          </a:p>
        </p:txBody>
      </p:sp>
      <p:sp>
        <p:nvSpPr>
          <p:cNvPr id="7" name="PlaceHolder 6"/>
          <p:cNvSpPr>
            <a:spLocks noGrp="1"/>
          </p:cNvSpPr>
          <p:nvPr>
            <p:ph type="ftr" idx="12"/>
          </p:nvPr>
        </p:nvSpPr>
        <p:spPr/>
        <p:txBody>
          <a:bodyPr/>
          <a:p>
            <a:r>
              <a:t>Footer</a:t>
            </a:r>
          </a:p>
        </p:txBody>
      </p:sp>
      <p:sp>
        <p:nvSpPr>
          <p:cNvPr id="8" name="PlaceHolder 7"/>
          <p:cNvSpPr>
            <a:spLocks noGrp="1"/>
          </p:cNvSpPr>
          <p:nvPr>
            <p:ph type="sldNum" idx="13"/>
          </p:nvPr>
        </p:nvSpPr>
        <p:spPr/>
        <p:txBody>
          <a:bodyPr/>
          <a:p>
            <a:fld id="{5CBB930D-541A-48A3-A9AC-DDF8A7262864}" type="slidenum">
              <a:t>&lt;#&gt;</a:t>
            </a:fld>
          </a:p>
        </p:txBody>
      </p:sp>
    </p:spTree>
  </p:cSld>
</p:sldLayout>
</file>

<file path=ppt/slideLayouts/slideLayout9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331"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US" sz="3200" spc="-1" strike="noStrike">
              <a:latin typeface="Arial"/>
            </a:endParaRPr>
          </a:p>
        </p:txBody>
      </p:sp>
      <p:sp>
        <p:nvSpPr>
          <p:cNvPr id="332"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US" sz="3200" spc="-1" strike="noStrike">
              <a:latin typeface="Arial"/>
            </a:endParaRPr>
          </a:p>
        </p:txBody>
      </p:sp>
      <p:sp>
        <p:nvSpPr>
          <p:cNvPr id="333"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US" sz="3200" spc="-1" strike="noStrike">
              <a:latin typeface="Arial"/>
            </a:endParaRPr>
          </a:p>
        </p:txBody>
      </p:sp>
      <p:sp>
        <p:nvSpPr>
          <p:cNvPr id="334"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US" sz="3200" spc="-1" strike="noStrike">
              <a:latin typeface="Arial"/>
            </a:endParaRPr>
          </a:p>
        </p:txBody>
      </p:sp>
      <p:sp>
        <p:nvSpPr>
          <p:cNvPr id="335"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US" sz="3200" spc="-1" strike="noStrike">
              <a:latin typeface="Arial"/>
            </a:endParaRPr>
          </a:p>
        </p:txBody>
      </p:sp>
      <p:sp>
        <p:nvSpPr>
          <p:cNvPr id="336"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US" sz="3200" spc="-1" strike="noStrike">
              <a:latin typeface="Arial"/>
            </a:endParaRPr>
          </a:p>
        </p:txBody>
      </p:sp>
      <p:sp>
        <p:nvSpPr>
          <p:cNvPr id="9" name="PlaceHolder 8"/>
          <p:cNvSpPr>
            <a:spLocks noGrp="1"/>
          </p:cNvSpPr>
          <p:nvPr>
            <p:ph type="ftr" idx="12"/>
          </p:nvPr>
        </p:nvSpPr>
        <p:spPr/>
        <p:txBody>
          <a:bodyPr/>
          <a:p>
            <a:r>
              <a:t>Footer</a:t>
            </a:r>
          </a:p>
        </p:txBody>
      </p:sp>
      <p:sp>
        <p:nvSpPr>
          <p:cNvPr id="10" name="PlaceHolder 9"/>
          <p:cNvSpPr>
            <a:spLocks noGrp="1"/>
          </p:cNvSpPr>
          <p:nvPr>
            <p:ph type="sldNum" idx="13"/>
          </p:nvPr>
        </p:nvSpPr>
        <p:spPr/>
        <p:txBody>
          <a:bodyPr/>
          <a:p>
            <a:fld id="{479E5BE1-BC93-4862-A15B-87A6D267606A}" type="slidenum">
              <a:t>&lt;#&gt;</a:t>
            </a:fld>
          </a:p>
        </p:txBody>
      </p:sp>
    </p:spTree>
  </p:cSld>
</p:sldLayout>
</file>

<file path=ppt/slideLayouts/slideLayout9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14"/>
          </p:nvPr>
        </p:nvSpPr>
        <p:spPr/>
        <p:txBody>
          <a:bodyPr/>
          <a:p>
            <a:r>
              <a:t>Footer</a:t>
            </a:r>
          </a:p>
        </p:txBody>
      </p:sp>
      <p:sp>
        <p:nvSpPr>
          <p:cNvPr id="3" name="PlaceHolder 2"/>
          <p:cNvSpPr>
            <a:spLocks noGrp="1"/>
          </p:cNvSpPr>
          <p:nvPr>
            <p:ph type="sldNum" idx="15"/>
          </p:nvPr>
        </p:nvSpPr>
        <p:spPr/>
        <p:txBody>
          <a:bodyPr/>
          <a:p>
            <a:fld id="{04B5C339-71E8-40C3-A4B9-25522EA9F332}" type="slidenum">
              <a:t>&lt;#&gt;</a:t>
            </a:fld>
          </a:p>
        </p:txBody>
      </p:sp>
    </p:spTree>
  </p:cSld>
</p:sldLayout>
</file>

<file path=ppt/slideLayouts/slideLayout9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34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344"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US" sz="3200" spc="-1" strike="noStrike">
              <a:latin typeface="Arial"/>
            </a:endParaRPr>
          </a:p>
        </p:txBody>
      </p:sp>
      <p:sp>
        <p:nvSpPr>
          <p:cNvPr id="4" name="PlaceHolder 3"/>
          <p:cNvSpPr>
            <a:spLocks noGrp="1"/>
          </p:cNvSpPr>
          <p:nvPr>
            <p:ph type="ftr" idx="14"/>
          </p:nvPr>
        </p:nvSpPr>
        <p:spPr/>
        <p:txBody>
          <a:bodyPr/>
          <a:p>
            <a:r>
              <a:t>Footer</a:t>
            </a:r>
          </a:p>
        </p:txBody>
      </p:sp>
      <p:sp>
        <p:nvSpPr>
          <p:cNvPr id="5" name="PlaceHolder 4"/>
          <p:cNvSpPr>
            <a:spLocks noGrp="1"/>
          </p:cNvSpPr>
          <p:nvPr>
            <p:ph type="sldNum" idx="15"/>
          </p:nvPr>
        </p:nvSpPr>
        <p:spPr/>
        <p:txBody>
          <a:bodyPr/>
          <a:p>
            <a:fld id="{A0121525-9BD1-4FCC-9B5F-4FFF84A8F7DA}" type="slidenum">
              <a:t>&lt;#&gt;</a:t>
            </a:fld>
          </a:p>
        </p:txBody>
      </p:sp>
    </p:spTree>
  </p:cSld>
</p:sldLayout>
</file>

<file path=ppt/slideLayouts/slideLayout9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34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346"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US" sz="3200" spc="-1" strike="noStrike">
              <a:latin typeface="Arial"/>
            </a:endParaRPr>
          </a:p>
        </p:txBody>
      </p:sp>
      <p:sp>
        <p:nvSpPr>
          <p:cNvPr id="4" name="PlaceHolder 3"/>
          <p:cNvSpPr>
            <a:spLocks noGrp="1"/>
          </p:cNvSpPr>
          <p:nvPr>
            <p:ph type="ftr" idx="14"/>
          </p:nvPr>
        </p:nvSpPr>
        <p:spPr/>
        <p:txBody>
          <a:bodyPr/>
          <a:p>
            <a:r>
              <a:t>Footer</a:t>
            </a:r>
          </a:p>
        </p:txBody>
      </p:sp>
      <p:sp>
        <p:nvSpPr>
          <p:cNvPr id="5" name="PlaceHolder 4"/>
          <p:cNvSpPr>
            <a:spLocks noGrp="1"/>
          </p:cNvSpPr>
          <p:nvPr>
            <p:ph type="sldNum" idx="15"/>
          </p:nvPr>
        </p:nvSpPr>
        <p:spPr/>
        <p:txBody>
          <a:bodyPr/>
          <a:p>
            <a:fld id="{A014FFFB-C5D1-4B99-927B-F9F672C6DA1D}" type="slidenum">
              <a:t>&lt;#&gt;</a:t>
            </a:fld>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
</Relationships>
</file>

<file path=ppt/slideMasters/_rels/slideMaster10.xml.rels><?xml version="1.0" encoding="UTF-8"?>
<Relationships xmlns="http://schemas.openxmlformats.org/package/2006/relationships"><Relationship Id="rId1" Type="http://schemas.openxmlformats.org/officeDocument/2006/relationships/theme" Target="../theme/theme10.xml"/><Relationship Id="rId2" Type="http://schemas.openxmlformats.org/officeDocument/2006/relationships/slideLayout" Target="../slideLayouts/slideLayout109.xml"/><Relationship Id="rId3" Type="http://schemas.openxmlformats.org/officeDocument/2006/relationships/slideLayout" Target="../slideLayouts/slideLayout110.xml"/><Relationship Id="rId4" Type="http://schemas.openxmlformats.org/officeDocument/2006/relationships/slideLayout" Target="../slideLayouts/slideLayout111.xml"/><Relationship Id="rId5" Type="http://schemas.openxmlformats.org/officeDocument/2006/relationships/slideLayout" Target="../slideLayouts/slideLayout112.xml"/><Relationship Id="rId6" Type="http://schemas.openxmlformats.org/officeDocument/2006/relationships/slideLayout" Target="../slideLayouts/slideLayout113.xml"/><Relationship Id="rId7" Type="http://schemas.openxmlformats.org/officeDocument/2006/relationships/slideLayout" Target="../slideLayouts/slideLayout114.xml"/><Relationship Id="rId8" Type="http://schemas.openxmlformats.org/officeDocument/2006/relationships/slideLayout" Target="../slideLayouts/slideLayout115.xml"/><Relationship Id="rId9" Type="http://schemas.openxmlformats.org/officeDocument/2006/relationships/slideLayout" Target="../slideLayouts/slideLayout116.xml"/><Relationship Id="rId10" Type="http://schemas.openxmlformats.org/officeDocument/2006/relationships/slideLayout" Target="../slideLayouts/slideLayout117.xml"/><Relationship Id="rId11" Type="http://schemas.openxmlformats.org/officeDocument/2006/relationships/slideLayout" Target="../slideLayouts/slideLayout118.xml"/><Relationship Id="rId12" Type="http://schemas.openxmlformats.org/officeDocument/2006/relationships/slideLayout" Target="../slideLayouts/slideLayout119.xml"/><Relationship Id="rId13" Type="http://schemas.openxmlformats.org/officeDocument/2006/relationships/slideLayout" Target="../slideLayouts/slideLayout120.xml"/>
</Relationships>
</file>

<file path=ppt/slideMasters/_rels/slideMaster11.xml.rels><?xml version="1.0" encoding="UTF-8"?>
<Relationships xmlns="http://schemas.openxmlformats.org/package/2006/relationships"><Relationship Id="rId1" Type="http://schemas.openxmlformats.org/officeDocument/2006/relationships/theme" Target="../theme/theme11.xml"/><Relationship Id="rId2" Type="http://schemas.openxmlformats.org/officeDocument/2006/relationships/slideLayout" Target="../slideLayouts/slideLayout121.xml"/><Relationship Id="rId3" Type="http://schemas.openxmlformats.org/officeDocument/2006/relationships/slideLayout" Target="../slideLayouts/slideLayout122.xml"/><Relationship Id="rId4" Type="http://schemas.openxmlformats.org/officeDocument/2006/relationships/slideLayout" Target="../slideLayouts/slideLayout123.xml"/><Relationship Id="rId5" Type="http://schemas.openxmlformats.org/officeDocument/2006/relationships/slideLayout" Target="../slideLayouts/slideLayout124.xml"/><Relationship Id="rId6" Type="http://schemas.openxmlformats.org/officeDocument/2006/relationships/slideLayout" Target="../slideLayouts/slideLayout125.xml"/><Relationship Id="rId7" Type="http://schemas.openxmlformats.org/officeDocument/2006/relationships/slideLayout" Target="../slideLayouts/slideLayout126.xml"/><Relationship Id="rId8" Type="http://schemas.openxmlformats.org/officeDocument/2006/relationships/slideLayout" Target="../slideLayouts/slideLayout127.xml"/><Relationship Id="rId9" Type="http://schemas.openxmlformats.org/officeDocument/2006/relationships/slideLayout" Target="../slideLayouts/slideLayout128.xml"/><Relationship Id="rId10" Type="http://schemas.openxmlformats.org/officeDocument/2006/relationships/slideLayout" Target="../slideLayouts/slideLayout129.xml"/><Relationship Id="rId11" Type="http://schemas.openxmlformats.org/officeDocument/2006/relationships/slideLayout" Target="../slideLayouts/slideLayout130.xml"/><Relationship Id="rId12" Type="http://schemas.openxmlformats.org/officeDocument/2006/relationships/slideLayout" Target="../slideLayouts/slideLayout131.xml"/><Relationship Id="rId13" Type="http://schemas.openxmlformats.org/officeDocument/2006/relationships/slideLayout" Target="../slideLayouts/slideLayout132.xml"/>
</Relationships>
</file>

<file path=ppt/slideMasters/_rels/slideMaster12.xml.rels><?xml version="1.0" encoding="UTF-8"?>
<Relationships xmlns="http://schemas.openxmlformats.org/package/2006/relationships"><Relationship Id="rId1" Type="http://schemas.openxmlformats.org/officeDocument/2006/relationships/theme" Target="../theme/theme12.xml"/><Relationship Id="rId2" Type="http://schemas.openxmlformats.org/officeDocument/2006/relationships/slideLayout" Target="../slideLayouts/slideLayout133.xml"/><Relationship Id="rId3" Type="http://schemas.openxmlformats.org/officeDocument/2006/relationships/slideLayout" Target="../slideLayouts/slideLayout134.xml"/><Relationship Id="rId4" Type="http://schemas.openxmlformats.org/officeDocument/2006/relationships/slideLayout" Target="../slideLayouts/slideLayout135.xml"/><Relationship Id="rId5" Type="http://schemas.openxmlformats.org/officeDocument/2006/relationships/slideLayout" Target="../slideLayouts/slideLayout136.xml"/><Relationship Id="rId6" Type="http://schemas.openxmlformats.org/officeDocument/2006/relationships/slideLayout" Target="../slideLayouts/slideLayout137.xml"/><Relationship Id="rId7" Type="http://schemas.openxmlformats.org/officeDocument/2006/relationships/slideLayout" Target="../slideLayouts/slideLayout138.xml"/><Relationship Id="rId8" Type="http://schemas.openxmlformats.org/officeDocument/2006/relationships/slideLayout" Target="../slideLayouts/slideLayout139.xml"/><Relationship Id="rId9" Type="http://schemas.openxmlformats.org/officeDocument/2006/relationships/slideLayout" Target="../slideLayouts/slideLayout140.xml"/><Relationship Id="rId10" Type="http://schemas.openxmlformats.org/officeDocument/2006/relationships/slideLayout" Target="../slideLayouts/slideLayout141.xml"/><Relationship Id="rId11" Type="http://schemas.openxmlformats.org/officeDocument/2006/relationships/slideLayout" Target="../slideLayouts/slideLayout142.xml"/><Relationship Id="rId12" Type="http://schemas.openxmlformats.org/officeDocument/2006/relationships/slideLayout" Target="../slideLayouts/slideLayout143.xml"/><Relationship Id="rId13" Type="http://schemas.openxmlformats.org/officeDocument/2006/relationships/slideLayout" Target="../slideLayouts/slideLayout144.xml"/>
</Relationships>
</file>

<file path=ppt/slideMasters/_rels/slideMaster13.xml.rels><?xml version="1.0" encoding="UTF-8"?>
<Relationships xmlns="http://schemas.openxmlformats.org/package/2006/relationships"><Relationship Id="rId1" Type="http://schemas.openxmlformats.org/officeDocument/2006/relationships/theme" Target="../theme/theme13.xml"/><Relationship Id="rId2" Type="http://schemas.openxmlformats.org/officeDocument/2006/relationships/slideLayout" Target="../slideLayouts/slideLayout145.xml"/><Relationship Id="rId3" Type="http://schemas.openxmlformats.org/officeDocument/2006/relationships/slideLayout" Target="../slideLayouts/slideLayout146.xml"/><Relationship Id="rId4" Type="http://schemas.openxmlformats.org/officeDocument/2006/relationships/slideLayout" Target="../slideLayouts/slideLayout147.xml"/><Relationship Id="rId5" Type="http://schemas.openxmlformats.org/officeDocument/2006/relationships/slideLayout" Target="../slideLayouts/slideLayout148.xml"/><Relationship Id="rId6" Type="http://schemas.openxmlformats.org/officeDocument/2006/relationships/slideLayout" Target="../slideLayouts/slideLayout149.xml"/><Relationship Id="rId7" Type="http://schemas.openxmlformats.org/officeDocument/2006/relationships/slideLayout" Target="../slideLayouts/slideLayout150.xml"/><Relationship Id="rId8" Type="http://schemas.openxmlformats.org/officeDocument/2006/relationships/slideLayout" Target="../slideLayouts/slideLayout151.xml"/><Relationship Id="rId9" Type="http://schemas.openxmlformats.org/officeDocument/2006/relationships/slideLayout" Target="../slideLayouts/slideLayout152.xml"/><Relationship Id="rId10" Type="http://schemas.openxmlformats.org/officeDocument/2006/relationships/slideLayout" Target="../slideLayouts/slideLayout153.xml"/><Relationship Id="rId11" Type="http://schemas.openxmlformats.org/officeDocument/2006/relationships/slideLayout" Target="../slideLayouts/slideLayout154.xml"/><Relationship Id="rId12" Type="http://schemas.openxmlformats.org/officeDocument/2006/relationships/slideLayout" Target="../slideLayouts/slideLayout155.xml"/><Relationship Id="rId13" Type="http://schemas.openxmlformats.org/officeDocument/2006/relationships/slideLayout" Target="../slideLayouts/slideLayout156.xml"/>
</Relationships>
</file>

<file path=ppt/slideMasters/_rels/slideMaster14.xml.rels><?xml version="1.0" encoding="UTF-8"?>
<Relationships xmlns="http://schemas.openxmlformats.org/package/2006/relationships"><Relationship Id="rId1" Type="http://schemas.openxmlformats.org/officeDocument/2006/relationships/theme" Target="../theme/theme14.xml"/><Relationship Id="rId2" Type="http://schemas.openxmlformats.org/officeDocument/2006/relationships/slideLayout" Target="../slideLayouts/slideLayout157.xml"/><Relationship Id="rId3" Type="http://schemas.openxmlformats.org/officeDocument/2006/relationships/slideLayout" Target="../slideLayouts/slideLayout158.xml"/><Relationship Id="rId4" Type="http://schemas.openxmlformats.org/officeDocument/2006/relationships/slideLayout" Target="../slideLayouts/slideLayout159.xml"/><Relationship Id="rId5" Type="http://schemas.openxmlformats.org/officeDocument/2006/relationships/slideLayout" Target="../slideLayouts/slideLayout160.xml"/><Relationship Id="rId6" Type="http://schemas.openxmlformats.org/officeDocument/2006/relationships/slideLayout" Target="../slideLayouts/slideLayout161.xml"/><Relationship Id="rId7" Type="http://schemas.openxmlformats.org/officeDocument/2006/relationships/slideLayout" Target="../slideLayouts/slideLayout162.xml"/><Relationship Id="rId8" Type="http://schemas.openxmlformats.org/officeDocument/2006/relationships/slideLayout" Target="../slideLayouts/slideLayout163.xml"/><Relationship Id="rId9" Type="http://schemas.openxmlformats.org/officeDocument/2006/relationships/slideLayout" Target="../slideLayouts/slideLayout164.xml"/><Relationship Id="rId10" Type="http://schemas.openxmlformats.org/officeDocument/2006/relationships/slideLayout" Target="../slideLayouts/slideLayout165.xml"/><Relationship Id="rId11" Type="http://schemas.openxmlformats.org/officeDocument/2006/relationships/slideLayout" Target="../slideLayouts/slideLayout166.xml"/><Relationship Id="rId12" Type="http://schemas.openxmlformats.org/officeDocument/2006/relationships/slideLayout" Target="../slideLayouts/slideLayout167.xml"/><Relationship Id="rId13" Type="http://schemas.openxmlformats.org/officeDocument/2006/relationships/slideLayout" Target="../slideLayouts/slideLayout168.xml"/>
</Relationships>
</file>

<file path=ppt/slideMasters/_rels/slideMaster15.xml.rels><?xml version="1.0" encoding="UTF-8"?>
<Relationships xmlns="http://schemas.openxmlformats.org/package/2006/relationships"><Relationship Id="rId1" Type="http://schemas.openxmlformats.org/officeDocument/2006/relationships/theme" Target="../theme/theme15.xml"/><Relationship Id="rId2" Type="http://schemas.openxmlformats.org/officeDocument/2006/relationships/image" Target="../media/image3.png"/><Relationship Id="rId3" Type="http://schemas.openxmlformats.org/officeDocument/2006/relationships/slideLayout" Target="../slideLayouts/slideLayout169.xml"/><Relationship Id="rId4" Type="http://schemas.openxmlformats.org/officeDocument/2006/relationships/slideLayout" Target="../slideLayouts/slideLayout170.xml"/><Relationship Id="rId5" Type="http://schemas.openxmlformats.org/officeDocument/2006/relationships/slideLayout" Target="../slideLayouts/slideLayout171.xml"/><Relationship Id="rId6" Type="http://schemas.openxmlformats.org/officeDocument/2006/relationships/slideLayout" Target="../slideLayouts/slideLayout172.xml"/><Relationship Id="rId7" Type="http://schemas.openxmlformats.org/officeDocument/2006/relationships/slideLayout" Target="../slideLayouts/slideLayout173.xml"/><Relationship Id="rId8" Type="http://schemas.openxmlformats.org/officeDocument/2006/relationships/slideLayout" Target="../slideLayouts/slideLayout174.xml"/><Relationship Id="rId9" Type="http://schemas.openxmlformats.org/officeDocument/2006/relationships/slideLayout" Target="../slideLayouts/slideLayout175.xml"/><Relationship Id="rId10" Type="http://schemas.openxmlformats.org/officeDocument/2006/relationships/slideLayout" Target="../slideLayouts/slideLayout176.xml"/><Relationship Id="rId11" Type="http://schemas.openxmlformats.org/officeDocument/2006/relationships/slideLayout" Target="../slideLayouts/slideLayout177.xml"/><Relationship Id="rId12" Type="http://schemas.openxmlformats.org/officeDocument/2006/relationships/slideLayout" Target="../slideLayouts/slideLayout178.xml"/><Relationship Id="rId13" Type="http://schemas.openxmlformats.org/officeDocument/2006/relationships/slideLayout" Target="../slideLayouts/slideLayout179.xml"/><Relationship Id="rId14" Type="http://schemas.openxmlformats.org/officeDocument/2006/relationships/slideLayout" Target="../slideLayouts/slideLayout180.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2.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slideLayout" Target="../slideLayouts/slideLayout37.xml"/><Relationship Id="rId3" Type="http://schemas.openxmlformats.org/officeDocument/2006/relationships/slideLayout" Target="../slideLayouts/slideLayout38.xml"/><Relationship Id="rId4" Type="http://schemas.openxmlformats.org/officeDocument/2006/relationships/slideLayout" Target="../slideLayouts/slideLayout39.xml"/><Relationship Id="rId5" Type="http://schemas.openxmlformats.org/officeDocument/2006/relationships/slideLayout" Target="../slideLayouts/slideLayout40.xml"/><Relationship Id="rId6" Type="http://schemas.openxmlformats.org/officeDocument/2006/relationships/slideLayout" Target="../slideLayouts/slideLayout41.xml"/><Relationship Id="rId7" Type="http://schemas.openxmlformats.org/officeDocument/2006/relationships/slideLayout" Target="../slideLayouts/slideLayout42.xml"/><Relationship Id="rId8" Type="http://schemas.openxmlformats.org/officeDocument/2006/relationships/slideLayout" Target="../slideLayouts/slideLayout43.xml"/><Relationship Id="rId9" Type="http://schemas.openxmlformats.org/officeDocument/2006/relationships/slideLayout" Target="../slideLayouts/slideLayout44.xml"/><Relationship Id="rId10" Type="http://schemas.openxmlformats.org/officeDocument/2006/relationships/slideLayout" Target="../slideLayouts/slideLayout45.xml"/><Relationship Id="rId11" Type="http://schemas.openxmlformats.org/officeDocument/2006/relationships/slideLayout" Target="../slideLayouts/slideLayout46.xml"/><Relationship Id="rId12" Type="http://schemas.openxmlformats.org/officeDocument/2006/relationships/slideLayout" Target="../slideLayouts/slideLayout47.xml"/><Relationship Id="rId13" Type="http://schemas.openxmlformats.org/officeDocument/2006/relationships/slideLayout" Target="../slideLayouts/slideLayout48.xml"/>
</Relationships>
</file>

<file path=ppt/slideMasters/_rels/slideMaster5.xml.rels><?xml version="1.0" encoding="UTF-8"?>
<Relationships xmlns="http://schemas.openxmlformats.org/package/2006/relationships"><Relationship Id="rId1" Type="http://schemas.openxmlformats.org/officeDocument/2006/relationships/theme" Target="../theme/theme5.xml"/><Relationship Id="rId2" Type="http://schemas.openxmlformats.org/officeDocument/2006/relationships/slideLayout" Target="../slideLayouts/slideLayout49.xml"/><Relationship Id="rId3" Type="http://schemas.openxmlformats.org/officeDocument/2006/relationships/slideLayout" Target="../slideLayouts/slideLayout50.xml"/><Relationship Id="rId4" Type="http://schemas.openxmlformats.org/officeDocument/2006/relationships/slideLayout" Target="../slideLayouts/slideLayout51.xml"/><Relationship Id="rId5" Type="http://schemas.openxmlformats.org/officeDocument/2006/relationships/slideLayout" Target="../slideLayouts/slideLayout52.xml"/><Relationship Id="rId6" Type="http://schemas.openxmlformats.org/officeDocument/2006/relationships/slideLayout" Target="../slideLayouts/slideLayout53.xml"/><Relationship Id="rId7" Type="http://schemas.openxmlformats.org/officeDocument/2006/relationships/slideLayout" Target="../slideLayouts/slideLayout54.xml"/><Relationship Id="rId8" Type="http://schemas.openxmlformats.org/officeDocument/2006/relationships/slideLayout" Target="../slideLayouts/slideLayout55.xml"/><Relationship Id="rId9" Type="http://schemas.openxmlformats.org/officeDocument/2006/relationships/slideLayout" Target="../slideLayouts/slideLayout56.xml"/><Relationship Id="rId10" Type="http://schemas.openxmlformats.org/officeDocument/2006/relationships/slideLayout" Target="../slideLayouts/slideLayout57.xml"/><Relationship Id="rId11" Type="http://schemas.openxmlformats.org/officeDocument/2006/relationships/slideLayout" Target="../slideLayouts/slideLayout58.xml"/><Relationship Id="rId12" Type="http://schemas.openxmlformats.org/officeDocument/2006/relationships/slideLayout" Target="../slideLayouts/slideLayout59.xml"/><Relationship Id="rId13" Type="http://schemas.openxmlformats.org/officeDocument/2006/relationships/slideLayout" Target="../slideLayouts/slideLayout60.xml"/>
</Relationships>
</file>

<file path=ppt/slideMasters/_rels/slideMaster6.xml.rels><?xml version="1.0" encoding="UTF-8"?>
<Relationships xmlns="http://schemas.openxmlformats.org/package/2006/relationships"><Relationship Id="rId1" Type="http://schemas.openxmlformats.org/officeDocument/2006/relationships/theme" Target="../theme/theme6.xml"/><Relationship Id="rId2" Type="http://schemas.openxmlformats.org/officeDocument/2006/relationships/slideLayout" Target="../slideLayouts/slideLayout61.xml"/><Relationship Id="rId3" Type="http://schemas.openxmlformats.org/officeDocument/2006/relationships/slideLayout" Target="../slideLayouts/slideLayout62.xml"/><Relationship Id="rId4" Type="http://schemas.openxmlformats.org/officeDocument/2006/relationships/slideLayout" Target="../slideLayouts/slideLayout63.xml"/><Relationship Id="rId5" Type="http://schemas.openxmlformats.org/officeDocument/2006/relationships/slideLayout" Target="../slideLayouts/slideLayout64.xml"/><Relationship Id="rId6" Type="http://schemas.openxmlformats.org/officeDocument/2006/relationships/slideLayout" Target="../slideLayouts/slideLayout65.xml"/><Relationship Id="rId7" Type="http://schemas.openxmlformats.org/officeDocument/2006/relationships/slideLayout" Target="../slideLayouts/slideLayout66.xml"/><Relationship Id="rId8" Type="http://schemas.openxmlformats.org/officeDocument/2006/relationships/slideLayout" Target="../slideLayouts/slideLayout67.xml"/><Relationship Id="rId9" Type="http://schemas.openxmlformats.org/officeDocument/2006/relationships/slideLayout" Target="../slideLayouts/slideLayout68.xml"/><Relationship Id="rId10" Type="http://schemas.openxmlformats.org/officeDocument/2006/relationships/slideLayout" Target="../slideLayouts/slideLayout69.xml"/><Relationship Id="rId11" Type="http://schemas.openxmlformats.org/officeDocument/2006/relationships/slideLayout" Target="../slideLayouts/slideLayout70.xml"/><Relationship Id="rId12" Type="http://schemas.openxmlformats.org/officeDocument/2006/relationships/slideLayout" Target="../slideLayouts/slideLayout71.xml"/><Relationship Id="rId13" Type="http://schemas.openxmlformats.org/officeDocument/2006/relationships/slideLayout" Target="../slideLayouts/slideLayout72.xml"/>
</Relationships>
</file>

<file path=ppt/slideMasters/_rels/slideMaster7.xml.rels><?xml version="1.0" encoding="UTF-8"?>
<Relationships xmlns="http://schemas.openxmlformats.org/package/2006/relationships"><Relationship Id="rId1" Type="http://schemas.openxmlformats.org/officeDocument/2006/relationships/theme" Target="../theme/theme7.xml"/><Relationship Id="rId2" Type="http://schemas.openxmlformats.org/officeDocument/2006/relationships/slideLayout" Target="../slideLayouts/slideLayout73.xml"/><Relationship Id="rId3" Type="http://schemas.openxmlformats.org/officeDocument/2006/relationships/slideLayout" Target="../slideLayouts/slideLayout74.xml"/><Relationship Id="rId4" Type="http://schemas.openxmlformats.org/officeDocument/2006/relationships/slideLayout" Target="../slideLayouts/slideLayout75.xml"/><Relationship Id="rId5" Type="http://schemas.openxmlformats.org/officeDocument/2006/relationships/slideLayout" Target="../slideLayouts/slideLayout76.xml"/><Relationship Id="rId6" Type="http://schemas.openxmlformats.org/officeDocument/2006/relationships/slideLayout" Target="../slideLayouts/slideLayout77.xml"/><Relationship Id="rId7" Type="http://schemas.openxmlformats.org/officeDocument/2006/relationships/slideLayout" Target="../slideLayouts/slideLayout78.xml"/><Relationship Id="rId8" Type="http://schemas.openxmlformats.org/officeDocument/2006/relationships/slideLayout" Target="../slideLayouts/slideLayout79.xml"/><Relationship Id="rId9" Type="http://schemas.openxmlformats.org/officeDocument/2006/relationships/slideLayout" Target="../slideLayouts/slideLayout80.xml"/><Relationship Id="rId10" Type="http://schemas.openxmlformats.org/officeDocument/2006/relationships/slideLayout" Target="../slideLayouts/slideLayout81.xml"/><Relationship Id="rId11" Type="http://schemas.openxmlformats.org/officeDocument/2006/relationships/slideLayout" Target="../slideLayouts/slideLayout82.xml"/><Relationship Id="rId12" Type="http://schemas.openxmlformats.org/officeDocument/2006/relationships/slideLayout" Target="../slideLayouts/slideLayout83.xml"/><Relationship Id="rId13" Type="http://schemas.openxmlformats.org/officeDocument/2006/relationships/slideLayout" Target="../slideLayouts/slideLayout84.xml"/>
</Relationships>
</file>

<file path=ppt/slideMasters/_rels/slideMaster8.xml.rels><?xml version="1.0" encoding="UTF-8"?>
<Relationships xmlns="http://schemas.openxmlformats.org/package/2006/relationships"><Relationship Id="rId1" Type="http://schemas.openxmlformats.org/officeDocument/2006/relationships/theme" Target="../theme/theme8.xml"/><Relationship Id="rId2" Type="http://schemas.openxmlformats.org/officeDocument/2006/relationships/slideLayout" Target="../slideLayouts/slideLayout85.xml"/><Relationship Id="rId3" Type="http://schemas.openxmlformats.org/officeDocument/2006/relationships/slideLayout" Target="../slideLayouts/slideLayout86.xml"/><Relationship Id="rId4" Type="http://schemas.openxmlformats.org/officeDocument/2006/relationships/slideLayout" Target="../slideLayouts/slideLayout87.xml"/><Relationship Id="rId5" Type="http://schemas.openxmlformats.org/officeDocument/2006/relationships/slideLayout" Target="../slideLayouts/slideLayout88.xml"/><Relationship Id="rId6" Type="http://schemas.openxmlformats.org/officeDocument/2006/relationships/slideLayout" Target="../slideLayouts/slideLayout89.xml"/><Relationship Id="rId7" Type="http://schemas.openxmlformats.org/officeDocument/2006/relationships/slideLayout" Target="../slideLayouts/slideLayout90.xml"/><Relationship Id="rId8" Type="http://schemas.openxmlformats.org/officeDocument/2006/relationships/slideLayout" Target="../slideLayouts/slideLayout91.xml"/><Relationship Id="rId9" Type="http://schemas.openxmlformats.org/officeDocument/2006/relationships/slideLayout" Target="../slideLayouts/slideLayout92.xml"/><Relationship Id="rId10" Type="http://schemas.openxmlformats.org/officeDocument/2006/relationships/slideLayout" Target="../slideLayouts/slideLayout93.xml"/><Relationship Id="rId11" Type="http://schemas.openxmlformats.org/officeDocument/2006/relationships/slideLayout" Target="../slideLayouts/slideLayout94.xml"/><Relationship Id="rId12" Type="http://schemas.openxmlformats.org/officeDocument/2006/relationships/slideLayout" Target="../slideLayouts/slideLayout95.xml"/><Relationship Id="rId13" Type="http://schemas.openxmlformats.org/officeDocument/2006/relationships/slideLayout" Target="../slideLayouts/slideLayout96.xml"/>
</Relationships>
</file>

<file path=ppt/slideMasters/_rels/slideMaster9.xml.rels><?xml version="1.0" encoding="UTF-8"?>
<Relationships xmlns="http://schemas.openxmlformats.org/package/2006/relationships"><Relationship Id="rId1" Type="http://schemas.openxmlformats.org/officeDocument/2006/relationships/theme" Target="../theme/theme9.xml"/><Relationship Id="rId2" Type="http://schemas.openxmlformats.org/officeDocument/2006/relationships/slideLayout" Target="../slideLayouts/slideLayout97.xml"/><Relationship Id="rId3" Type="http://schemas.openxmlformats.org/officeDocument/2006/relationships/slideLayout" Target="../slideLayouts/slideLayout98.xml"/><Relationship Id="rId4" Type="http://schemas.openxmlformats.org/officeDocument/2006/relationships/slideLayout" Target="../slideLayouts/slideLayout99.xml"/><Relationship Id="rId5" Type="http://schemas.openxmlformats.org/officeDocument/2006/relationships/slideLayout" Target="../slideLayouts/slideLayout100.xml"/><Relationship Id="rId6" Type="http://schemas.openxmlformats.org/officeDocument/2006/relationships/slideLayout" Target="../slideLayouts/slideLayout101.xml"/><Relationship Id="rId7" Type="http://schemas.openxmlformats.org/officeDocument/2006/relationships/slideLayout" Target="../slideLayouts/slideLayout102.xml"/><Relationship Id="rId8" Type="http://schemas.openxmlformats.org/officeDocument/2006/relationships/slideLayout" Target="../slideLayouts/slideLayout103.xml"/><Relationship Id="rId9" Type="http://schemas.openxmlformats.org/officeDocument/2006/relationships/slideLayout" Target="../slideLayouts/slideLayout104.xml"/><Relationship Id="rId10" Type="http://schemas.openxmlformats.org/officeDocument/2006/relationships/slideLayout" Target="../slideLayouts/slideLayout105.xml"/><Relationship Id="rId11" Type="http://schemas.openxmlformats.org/officeDocument/2006/relationships/slideLayout" Target="../slideLayouts/slideLayout106.xml"/><Relationship Id="rId12" Type="http://schemas.openxmlformats.org/officeDocument/2006/relationships/slideLayout" Target="../slideLayouts/slideLayout107.xml"/><Relationship Id="rId13" Type="http://schemas.openxmlformats.org/officeDocument/2006/relationships/slideLayout" Target="../slideLayouts/slideLayout108.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Rectangle 10"/>
          <p:cNvSpPr/>
          <p:nvPr/>
        </p:nvSpPr>
        <p:spPr>
          <a:xfrm>
            <a:off x="0" y="6720840"/>
            <a:ext cx="12191400" cy="136440"/>
          </a:xfrm>
          <a:prstGeom prst="rect">
            <a:avLst/>
          </a:prstGeom>
          <a:solidFill>
            <a:srgbClr val="8b0053"/>
          </a:solidFill>
          <a:ln>
            <a:noFill/>
          </a:ln>
        </p:spPr>
        <p:style>
          <a:lnRef idx="1">
            <a:schemeClr val="accent1"/>
          </a:lnRef>
          <a:fillRef idx="0">
            <a:schemeClr val="accent1"/>
          </a:fillRef>
          <a:effectRef idx="0">
            <a:schemeClr val="dk1"/>
          </a:effectRef>
          <a:fontRef idx="minor"/>
        </p:style>
      </p:sp>
      <p:sp>
        <p:nvSpPr>
          <p:cNvPr id="1" name="Rectangle 8"/>
          <p:cNvSpPr/>
          <p:nvPr/>
        </p:nvSpPr>
        <p:spPr>
          <a:xfrm>
            <a:off x="618480" y="569520"/>
            <a:ext cx="11578680" cy="6287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p:style>
      </p:sp>
      <p:sp>
        <p:nvSpPr>
          <p:cNvPr id="2" name="Rectangle 7"/>
          <p:cNvSpPr/>
          <p:nvPr/>
        </p:nvSpPr>
        <p:spPr>
          <a:xfrm>
            <a:off x="0" y="0"/>
            <a:ext cx="11578680" cy="6287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p:style>
      </p:sp>
      <p:sp>
        <p:nvSpPr>
          <p:cNvPr id="3" name="Straight Connector 9"/>
          <p:cNvSpPr/>
          <p:nvPr/>
        </p:nvSpPr>
        <p:spPr>
          <a:xfrm>
            <a:off x="1172520" y="4001040"/>
            <a:ext cx="841680" cy="360"/>
          </a:xfrm>
          <a:prstGeom prst="line">
            <a:avLst/>
          </a:prstGeom>
          <a:ln w="50800">
            <a:solidFill>
              <a:srgbClr val="ffffff"/>
            </a:solidFill>
          </a:ln>
        </p:spPr>
        <p:style>
          <a:lnRef idx="1">
            <a:schemeClr val="accent1"/>
          </a:lnRef>
          <a:fillRef idx="0">
            <a:schemeClr val="accent1"/>
          </a:fillRef>
          <a:effectRef idx="0">
            <a:schemeClr val="accent1"/>
          </a:effectRef>
          <a:fontRef idx="minor"/>
        </p:style>
      </p:sp>
      <p:pic>
        <p:nvPicPr>
          <p:cNvPr id="4" name="Picture 3" descr="Text&#10;&#10;Description automatically generated with medium confidence"/>
          <p:cNvPicPr/>
          <p:nvPr/>
        </p:nvPicPr>
        <p:blipFill>
          <a:blip r:embed="rId2"/>
          <a:stretch/>
        </p:blipFill>
        <p:spPr>
          <a:xfrm>
            <a:off x="4016160" y="428040"/>
            <a:ext cx="4159080" cy="826200"/>
          </a:xfrm>
          <a:prstGeom prst="rect">
            <a:avLst/>
          </a:prstGeom>
          <a:ln w="0">
            <a:noFill/>
          </a:ln>
        </p:spPr>
      </p:pic>
      <p:sp>
        <p:nvSpPr>
          <p:cNvPr id="5" name="PlaceHolder 1"/>
          <p:cNvSpPr>
            <a:spLocks noGrp="1"/>
          </p:cNvSpPr>
          <p:nvPr>
            <p:ph type="title"/>
          </p:nvPr>
        </p:nvSpPr>
        <p:spPr>
          <a:xfrm>
            <a:off x="609480" y="273600"/>
            <a:ext cx="10972080" cy="1144440"/>
          </a:xfrm>
          <a:prstGeom prst="rect">
            <a:avLst/>
          </a:prstGeom>
          <a:noFill/>
          <a:ln w="0">
            <a:noFill/>
          </a:ln>
        </p:spPr>
        <p:txBody>
          <a:bodyPr lIns="0" rIns="0" tIns="0" bIns="0" anchor="ctr">
            <a:noAutofit/>
          </a:bodyPr>
          <a:p>
            <a:r>
              <a:rPr b="0" lang="en-US" sz="1800" spc="-1" strike="noStrike">
                <a:latin typeface="Arial"/>
              </a:rPr>
              <a:t>Click to edit the title text format</a:t>
            </a:r>
            <a:endParaRPr b="0" lang="en-US" sz="1800" spc="-1" strike="noStrike">
              <a:latin typeface="Arial"/>
            </a:endParaRPr>
          </a:p>
        </p:txBody>
      </p:sp>
      <p:sp>
        <p:nvSpPr>
          <p:cNvPr id="6"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3200" spc="-1" strike="noStrike">
                <a:latin typeface="Arial"/>
              </a:rPr>
              <a:t>Click to edit the outline text format</a:t>
            </a:r>
            <a:endParaRPr b="0" lang="en-US" sz="3200" spc="-1" strike="noStrike">
              <a:latin typeface="Arial"/>
            </a:endParaRPr>
          </a:p>
          <a:p>
            <a:pPr lvl="1" marL="864000" indent="-324000">
              <a:spcBef>
                <a:spcPts val="1134"/>
              </a:spcBef>
              <a:buClr>
                <a:srgbClr val="000000"/>
              </a:buClr>
              <a:buSzPct val="75000"/>
              <a:buFont typeface="Symbol" charset="2"/>
              <a:buChar char=""/>
            </a:pPr>
            <a:r>
              <a:rPr b="0" lang="en-US" sz="2800" spc="-1" strike="noStrike">
                <a:latin typeface="Arial"/>
              </a:rPr>
              <a:t>Second Outline Level</a:t>
            </a:r>
            <a:endParaRPr b="0" lang="en-US" sz="2800" spc="-1" strike="noStrike">
              <a:latin typeface="Arial"/>
            </a:endParaRPr>
          </a:p>
          <a:p>
            <a:pPr lvl="2" marL="1296000" indent="-288000">
              <a:spcBef>
                <a:spcPts val="850"/>
              </a:spcBef>
              <a:buClr>
                <a:srgbClr val="000000"/>
              </a:buClr>
              <a:buSzPct val="45000"/>
              <a:buFont typeface="Wingdings" charset="2"/>
              <a:buChar char=""/>
            </a:pPr>
            <a:r>
              <a:rPr b="0" lang="en-US" sz="2400" spc="-1" strike="noStrike">
                <a:latin typeface="Arial"/>
              </a:rPr>
              <a:t>Third Outline Level</a:t>
            </a:r>
            <a:endParaRPr b="0" lang="en-US" sz="2400" spc="-1" strike="noStrike">
              <a:latin typeface="Arial"/>
            </a:endParaRPr>
          </a:p>
          <a:p>
            <a:pPr lvl="3" marL="1728000" indent="-216000">
              <a:spcBef>
                <a:spcPts val="567"/>
              </a:spcBef>
              <a:buClr>
                <a:srgbClr val="000000"/>
              </a:buClr>
              <a:buSzPct val="75000"/>
              <a:buFont typeface="Symbol" charset="2"/>
              <a:buChar char=""/>
            </a:pPr>
            <a:r>
              <a:rPr b="0" lang="en-US" sz="2000" spc="-1" strike="noStrike">
                <a:latin typeface="Arial"/>
              </a:rPr>
              <a:t>Fourth Outline Level</a:t>
            </a:r>
            <a:endParaRPr b="0" lang="en-US" sz="2000" spc="-1" strike="noStrike">
              <a:latin typeface="Arial"/>
            </a:endParaRPr>
          </a:p>
          <a:p>
            <a:pPr lvl="4" marL="2160000" indent="-216000">
              <a:spcBef>
                <a:spcPts val="283"/>
              </a:spcBef>
              <a:buClr>
                <a:srgbClr val="000000"/>
              </a:buClr>
              <a:buSzPct val="45000"/>
              <a:buFont typeface="Wingdings" charset="2"/>
              <a:buChar char=""/>
            </a:pPr>
            <a:r>
              <a:rPr b="0" lang="en-US" sz="2000" spc="-1" strike="noStrike">
                <a:latin typeface="Arial"/>
              </a:rPr>
              <a:t>Fifth Outline Level</a:t>
            </a:r>
            <a:endParaRPr b="0" lang="en-US" sz="2000" spc="-1" strike="noStrike">
              <a:latin typeface="Arial"/>
            </a:endParaRPr>
          </a:p>
          <a:p>
            <a:pPr lvl="5" marL="2592000" indent="-216000">
              <a:spcBef>
                <a:spcPts val="283"/>
              </a:spcBef>
              <a:buClr>
                <a:srgbClr val="000000"/>
              </a:buClr>
              <a:buSzPct val="45000"/>
              <a:buFont typeface="Wingdings" charset="2"/>
              <a:buChar char=""/>
            </a:pPr>
            <a:r>
              <a:rPr b="0" lang="en-US" sz="2000" spc="-1" strike="noStrike">
                <a:latin typeface="Arial"/>
              </a:rPr>
              <a:t>Sixth Outline Level</a:t>
            </a:r>
            <a:endParaRPr b="0" lang="en-US" sz="2000" spc="-1" strike="noStrike">
              <a:latin typeface="Arial"/>
            </a:endParaRPr>
          </a:p>
          <a:p>
            <a:pPr lvl="6" marL="3024000" indent="-216000">
              <a:spcBef>
                <a:spcPts val="283"/>
              </a:spcBef>
              <a:buClr>
                <a:srgbClr val="000000"/>
              </a:buClr>
              <a:buSzPct val="45000"/>
              <a:buFont typeface="Wingdings" charset="2"/>
              <a:buChar char=""/>
            </a:pPr>
            <a:r>
              <a:rPr b="0" lang="en-US" sz="2000" spc="-1" strike="noStrike">
                <a:latin typeface="Arial"/>
              </a:rPr>
              <a:t>Seventh Outline Level</a:t>
            </a:r>
            <a:endParaRPr b="0" lang="en-US"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sldMaster>
</file>

<file path=ppt/slideMasters/slideMaster10.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79" name="Rectangle 7"/>
          <p:cNvSpPr/>
          <p:nvPr/>
        </p:nvSpPr>
        <p:spPr>
          <a:xfrm>
            <a:off x="0" y="6627240"/>
            <a:ext cx="12191400" cy="2300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p:style>
      </p:sp>
      <p:sp>
        <p:nvSpPr>
          <p:cNvPr id="380" name="Straight Connector 8"/>
          <p:cNvSpPr/>
          <p:nvPr/>
        </p:nvSpPr>
        <p:spPr>
          <a:xfrm>
            <a:off x="979560" y="1604520"/>
            <a:ext cx="841320" cy="360"/>
          </a:xfrm>
          <a:prstGeom prst="line">
            <a:avLst/>
          </a:prstGeom>
          <a:ln w="50800">
            <a:solidFill>
              <a:srgbClr val="8b0053"/>
            </a:solidFill>
          </a:ln>
        </p:spPr>
        <p:style>
          <a:lnRef idx="1">
            <a:schemeClr val="accent1"/>
          </a:lnRef>
          <a:fillRef idx="0">
            <a:schemeClr val="accent1"/>
          </a:fillRef>
          <a:effectRef idx="0">
            <a:schemeClr val="accent1"/>
          </a:effectRef>
          <a:fontRef idx="minor"/>
        </p:style>
      </p:sp>
      <p:sp>
        <p:nvSpPr>
          <p:cNvPr id="381" name="PlaceHolder 1"/>
          <p:cNvSpPr>
            <a:spLocks noGrp="1"/>
          </p:cNvSpPr>
          <p:nvPr>
            <p:ph type="title"/>
          </p:nvPr>
        </p:nvSpPr>
        <p:spPr>
          <a:xfrm>
            <a:off x="609480" y="273600"/>
            <a:ext cx="10972080" cy="1144440"/>
          </a:xfrm>
          <a:prstGeom prst="rect">
            <a:avLst/>
          </a:prstGeom>
          <a:noFill/>
          <a:ln w="0">
            <a:noFill/>
          </a:ln>
        </p:spPr>
        <p:txBody>
          <a:bodyPr lIns="0" rIns="0" tIns="0" bIns="0" anchor="ctr">
            <a:noAutofit/>
          </a:bodyPr>
          <a:p>
            <a:r>
              <a:rPr b="0" lang="en-US" sz="1800" spc="-1" strike="noStrike">
                <a:latin typeface="Arial"/>
              </a:rPr>
              <a:t>Click to edit the title text format</a:t>
            </a:r>
            <a:endParaRPr b="0" lang="en-US" sz="1800" spc="-1" strike="noStrike">
              <a:latin typeface="Arial"/>
            </a:endParaRPr>
          </a:p>
        </p:txBody>
      </p:sp>
      <p:sp>
        <p:nvSpPr>
          <p:cNvPr id="382" name="PlaceHolder 2"/>
          <p:cNvSpPr>
            <a:spLocks noGrp="1"/>
          </p:cNvSpPr>
          <p:nvPr>
            <p:ph type="body"/>
          </p:nvPr>
        </p:nvSpPr>
        <p:spPr>
          <a:xfrm>
            <a:off x="609480" y="1604520"/>
            <a:ext cx="5353920" cy="39769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1800" spc="-1" strike="noStrike">
                <a:latin typeface="Arial"/>
              </a:rPr>
              <a:t>Click to edit the outline text format</a:t>
            </a:r>
            <a:endParaRPr b="0" lang="en-US" sz="1800" spc="-1" strike="noStrike">
              <a:latin typeface="Arial"/>
            </a:endParaRPr>
          </a:p>
          <a:p>
            <a:pPr lvl="1" marL="864000" indent="-324000">
              <a:spcBef>
                <a:spcPts val="1134"/>
              </a:spcBef>
              <a:buClr>
                <a:srgbClr val="000000"/>
              </a:buClr>
              <a:buSzPct val="75000"/>
              <a:buFont typeface="Symbol" charset="2"/>
              <a:buChar char=""/>
            </a:pPr>
            <a:r>
              <a:rPr b="0" lang="en-US" sz="1800" spc="-1" strike="noStrike">
                <a:latin typeface="Arial"/>
              </a:rPr>
              <a:t>Second Outline Level</a:t>
            </a:r>
            <a:endParaRPr b="0" lang="en-US" sz="1800" spc="-1" strike="noStrike">
              <a:latin typeface="Arial"/>
            </a:endParaRPr>
          </a:p>
          <a:p>
            <a:pPr lvl="2" marL="1296000" indent="-288000">
              <a:spcBef>
                <a:spcPts val="850"/>
              </a:spcBef>
              <a:buClr>
                <a:srgbClr val="000000"/>
              </a:buClr>
              <a:buSzPct val="45000"/>
              <a:buFont typeface="Wingdings" charset="2"/>
              <a:buChar char=""/>
            </a:pPr>
            <a:r>
              <a:rPr b="0" lang="en-US" sz="1800" spc="-1" strike="noStrike">
                <a:latin typeface="Arial"/>
              </a:rPr>
              <a:t>Third Outline Level</a:t>
            </a:r>
            <a:endParaRPr b="0" lang="en-US" sz="1800" spc="-1" strike="noStrike">
              <a:latin typeface="Arial"/>
            </a:endParaRPr>
          </a:p>
          <a:p>
            <a:pPr lvl="3" marL="1728000" indent="-216000">
              <a:spcBef>
                <a:spcPts val="567"/>
              </a:spcBef>
              <a:buClr>
                <a:srgbClr val="000000"/>
              </a:buClr>
              <a:buSzPct val="75000"/>
              <a:buFont typeface="Symbol" charset="2"/>
              <a:buChar char=""/>
            </a:pPr>
            <a:r>
              <a:rPr b="0" lang="en-US" sz="1800" spc="-1" strike="noStrike">
                <a:latin typeface="Arial"/>
              </a:rPr>
              <a:t>Fourth Outline Level</a:t>
            </a:r>
            <a:endParaRPr b="0" lang="en-US" sz="1800" spc="-1" strike="noStrike">
              <a:latin typeface="Arial"/>
            </a:endParaRPr>
          </a:p>
          <a:p>
            <a:pPr lvl="4" marL="2160000" indent="-216000">
              <a:spcBef>
                <a:spcPts val="283"/>
              </a:spcBef>
              <a:buClr>
                <a:srgbClr val="000000"/>
              </a:buClr>
              <a:buSzPct val="45000"/>
              <a:buFont typeface="Wingdings" charset="2"/>
              <a:buChar char=""/>
            </a:pPr>
            <a:r>
              <a:rPr b="0" lang="en-US" sz="1800" spc="-1" strike="noStrike">
                <a:latin typeface="Arial"/>
              </a:rPr>
              <a:t>Fifth Outline Level</a:t>
            </a:r>
            <a:endParaRPr b="0" lang="en-US" sz="1800" spc="-1" strike="noStrike">
              <a:latin typeface="Arial"/>
            </a:endParaRPr>
          </a:p>
          <a:p>
            <a:pPr lvl="5" marL="2592000" indent="-216000">
              <a:spcBef>
                <a:spcPts val="283"/>
              </a:spcBef>
              <a:buClr>
                <a:srgbClr val="000000"/>
              </a:buClr>
              <a:buSzPct val="45000"/>
              <a:buFont typeface="Wingdings" charset="2"/>
              <a:buChar char=""/>
            </a:pPr>
            <a:r>
              <a:rPr b="0" lang="en-US" sz="1800" spc="-1" strike="noStrike">
                <a:latin typeface="Arial"/>
              </a:rPr>
              <a:t>Sixth Outline Level</a:t>
            </a:r>
            <a:endParaRPr b="0" lang="en-US" sz="1800" spc="-1" strike="noStrike">
              <a:latin typeface="Arial"/>
            </a:endParaRPr>
          </a:p>
          <a:p>
            <a:pPr lvl="6" marL="3024000" indent="-216000">
              <a:spcBef>
                <a:spcPts val="283"/>
              </a:spcBef>
              <a:buClr>
                <a:srgbClr val="000000"/>
              </a:buClr>
              <a:buSzPct val="45000"/>
              <a:buFont typeface="Wingdings" charset="2"/>
              <a:buChar char=""/>
            </a:pPr>
            <a:r>
              <a:rPr b="0" lang="en-US" sz="1800" spc="-1" strike="noStrike">
                <a:latin typeface="Arial"/>
              </a:rPr>
              <a:t>Seventh Outline Level</a:t>
            </a:r>
            <a:endParaRPr b="0" lang="en-US" sz="1800" spc="-1" strike="noStrike">
              <a:latin typeface="Arial"/>
            </a:endParaRPr>
          </a:p>
        </p:txBody>
      </p:sp>
      <p:sp>
        <p:nvSpPr>
          <p:cNvPr id="383" name="PlaceHolder 3"/>
          <p:cNvSpPr>
            <a:spLocks noGrp="1"/>
          </p:cNvSpPr>
          <p:nvPr>
            <p:ph type="body"/>
          </p:nvPr>
        </p:nvSpPr>
        <p:spPr>
          <a:xfrm>
            <a:off x="6231960" y="1604520"/>
            <a:ext cx="5353920" cy="39769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1800" spc="-1" strike="noStrike">
                <a:latin typeface="Arial"/>
              </a:rPr>
              <a:t>Click to edit the outline text format</a:t>
            </a:r>
            <a:endParaRPr b="0" lang="en-US" sz="1800" spc="-1" strike="noStrike">
              <a:latin typeface="Arial"/>
            </a:endParaRPr>
          </a:p>
          <a:p>
            <a:pPr lvl="1" marL="864000" indent="-324000">
              <a:spcBef>
                <a:spcPts val="1134"/>
              </a:spcBef>
              <a:buClr>
                <a:srgbClr val="000000"/>
              </a:buClr>
              <a:buSzPct val="75000"/>
              <a:buFont typeface="Symbol" charset="2"/>
              <a:buChar char=""/>
            </a:pPr>
            <a:r>
              <a:rPr b="0" lang="en-US" sz="1800" spc="-1" strike="noStrike">
                <a:latin typeface="Arial"/>
              </a:rPr>
              <a:t>Second Outline Level</a:t>
            </a:r>
            <a:endParaRPr b="0" lang="en-US" sz="1800" spc="-1" strike="noStrike">
              <a:latin typeface="Arial"/>
            </a:endParaRPr>
          </a:p>
          <a:p>
            <a:pPr lvl="2" marL="1296000" indent="-288000">
              <a:spcBef>
                <a:spcPts val="850"/>
              </a:spcBef>
              <a:buClr>
                <a:srgbClr val="000000"/>
              </a:buClr>
              <a:buSzPct val="45000"/>
              <a:buFont typeface="Wingdings" charset="2"/>
              <a:buChar char=""/>
            </a:pPr>
            <a:r>
              <a:rPr b="0" lang="en-US" sz="1800" spc="-1" strike="noStrike">
                <a:latin typeface="Arial"/>
              </a:rPr>
              <a:t>Third Outline Level</a:t>
            </a:r>
            <a:endParaRPr b="0" lang="en-US" sz="1800" spc="-1" strike="noStrike">
              <a:latin typeface="Arial"/>
            </a:endParaRPr>
          </a:p>
          <a:p>
            <a:pPr lvl="3" marL="1728000" indent="-216000">
              <a:spcBef>
                <a:spcPts val="567"/>
              </a:spcBef>
              <a:buClr>
                <a:srgbClr val="000000"/>
              </a:buClr>
              <a:buSzPct val="75000"/>
              <a:buFont typeface="Symbol" charset="2"/>
              <a:buChar char=""/>
            </a:pPr>
            <a:r>
              <a:rPr b="0" lang="en-US" sz="1800" spc="-1" strike="noStrike">
                <a:latin typeface="Arial"/>
              </a:rPr>
              <a:t>Fourth Outline Level</a:t>
            </a:r>
            <a:endParaRPr b="0" lang="en-US" sz="1800" spc="-1" strike="noStrike">
              <a:latin typeface="Arial"/>
            </a:endParaRPr>
          </a:p>
          <a:p>
            <a:pPr lvl="4" marL="2160000" indent="-216000">
              <a:spcBef>
                <a:spcPts val="283"/>
              </a:spcBef>
              <a:buClr>
                <a:srgbClr val="000000"/>
              </a:buClr>
              <a:buSzPct val="45000"/>
              <a:buFont typeface="Wingdings" charset="2"/>
              <a:buChar char=""/>
            </a:pPr>
            <a:r>
              <a:rPr b="0" lang="en-US" sz="1800" spc="-1" strike="noStrike">
                <a:latin typeface="Arial"/>
              </a:rPr>
              <a:t>Fifth Outline Level</a:t>
            </a:r>
            <a:endParaRPr b="0" lang="en-US" sz="1800" spc="-1" strike="noStrike">
              <a:latin typeface="Arial"/>
            </a:endParaRPr>
          </a:p>
          <a:p>
            <a:pPr lvl="5" marL="2592000" indent="-216000">
              <a:spcBef>
                <a:spcPts val="283"/>
              </a:spcBef>
              <a:buClr>
                <a:srgbClr val="000000"/>
              </a:buClr>
              <a:buSzPct val="45000"/>
              <a:buFont typeface="Wingdings" charset="2"/>
              <a:buChar char=""/>
            </a:pPr>
            <a:r>
              <a:rPr b="0" lang="en-US" sz="1800" spc="-1" strike="noStrike">
                <a:latin typeface="Arial"/>
              </a:rPr>
              <a:t>Sixth Outline Level</a:t>
            </a:r>
            <a:endParaRPr b="0" lang="en-US" sz="1800" spc="-1" strike="noStrike">
              <a:latin typeface="Arial"/>
            </a:endParaRPr>
          </a:p>
          <a:p>
            <a:pPr lvl="6" marL="3024000" indent="-216000">
              <a:spcBef>
                <a:spcPts val="283"/>
              </a:spcBef>
              <a:buClr>
                <a:srgbClr val="000000"/>
              </a:buClr>
              <a:buSzPct val="45000"/>
              <a:buFont typeface="Wingdings" charset="2"/>
              <a:buChar char=""/>
            </a:pPr>
            <a:r>
              <a:rPr b="0" lang="en-US" sz="1800" spc="-1" strike="noStrike">
                <a:latin typeface="Arial"/>
              </a:rPr>
              <a:t>Seventh Outline Level</a:t>
            </a:r>
            <a:endParaRPr b="0" lang="en-US" sz="1800" spc="-1" strike="noStrike">
              <a:latin typeface="Arial"/>
            </a:endParaRPr>
          </a:p>
        </p:txBody>
      </p:sp>
      <p:sp>
        <p:nvSpPr>
          <p:cNvPr id="384" name="PlaceHolder 4"/>
          <p:cNvSpPr>
            <a:spLocks noGrp="1"/>
          </p:cNvSpPr>
          <p:nvPr>
            <p:ph type="sldNum" idx="16"/>
          </p:nvPr>
        </p:nvSpPr>
        <p:spPr>
          <a:xfrm>
            <a:off x="9296280" y="6262200"/>
            <a:ext cx="2742480" cy="364320"/>
          </a:xfrm>
          <a:prstGeom prst="rect">
            <a:avLst/>
          </a:prstGeom>
          <a:noFill/>
          <a:ln w="0">
            <a:noFill/>
          </a:ln>
        </p:spPr>
        <p:txBody>
          <a:bodyPr lIns="90000" rIns="90000" tIns="45000" bIns="45000" anchor="b">
            <a:noAutofit/>
          </a:bodyPr>
          <a:lstStyle>
            <a:lvl1pPr algn="r">
              <a:lnSpc>
                <a:spcPct val="100000"/>
              </a:lnSpc>
              <a:buNone/>
              <a:defRPr b="0" lang="en-US" sz="1200" spc="-1" strike="noStrike">
                <a:solidFill>
                  <a:srgbClr val="000000"/>
                </a:solidFill>
                <a:latin typeface="Arial"/>
              </a:defRPr>
            </a:lvl1pPr>
          </a:lstStyle>
          <a:p>
            <a:pPr algn="r">
              <a:lnSpc>
                <a:spcPct val="100000"/>
              </a:lnSpc>
              <a:buNone/>
            </a:pPr>
            <a:fld id="{553E1FFF-975A-443A-A649-91442834F836}" type="slidenum">
              <a:rPr b="0" lang="en-US" sz="1200" spc="-1" strike="noStrike">
                <a:solidFill>
                  <a:srgbClr val="000000"/>
                </a:solidFill>
                <a:latin typeface="Arial"/>
              </a:rPr>
              <a:t>&lt;number&gt;</a:t>
            </a:fld>
            <a:endParaRPr b="0" lang="en-US" sz="1200" spc="-1" strike="noStrike">
              <a:latin typeface="Times New Roman"/>
            </a:endParaRPr>
          </a:p>
        </p:txBody>
      </p:sp>
      <p:sp>
        <p:nvSpPr>
          <p:cNvPr id="385" name="PlaceHolder 5"/>
          <p:cNvSpPr>
            <a:spLocks noGrp="1"/>
          </p:cNvSpPr>
          <p:nvPr>
            <p:ph type="dt" idx="17"/>
          </p:nvPr>
        </p:nvSpPr>
        <p:spPr>
          <a:xfrm>
            <a:off x="152280" y="6262200"/>
            <a:ext cx="11886480" cy="364320"/>
          </a:xfrm>
          <a:prstGeom prst="rect">
            <a:avLst/>
          </a:prstGeom>
          <a:noFill/>
          <a:ln w="0">
            <a:noFill/>
          </a:ln>
        </p:spPr>
        <p:txBody>
          <a:bodyPr lIns="90000" rIns="90000" tIns="45000" bIns="45000" anchor="b">
            <a:noAutofit/>
          </a:bodyPr>
          <a:lstStyle>
            <a:lvl1pPr>
              <a:defRPr b="0" lang="en-US" sz="1400" spc="-1" strike="noStrike">
                <a:latin typeface="Times New Roman"/>
              </a:defRPr>
            </a:lvl1pPr>
          </a:lstStyle>
          <a:p>
            <a:r>
              <a:rPr b="0" lang="en-US" sz="1400" spc="-1" strike="noStrike">
                <a:latin typeface="Times New Roman"/>
              </a:rPr>
              <a:t>&lt;date/time&gt;</a:t>
            </a:r>
            <a:endParaRPr b="0" lang="en-US" sz="14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 id="2147483776" r:id="rId12"/>
    <p:sldLayoutId id="2147483777" r:id="rId13"/>
  </p:sldLayoutIdLst>
</p:sldMaster>
</file>

<file path=ppt/slideMasters/slideMaster1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22" name="Straight Connector 6"/>
          <p:cNvSpPr/>
          <p:nvPr/>
        </p:nvSpPr>
        <p:spPr>
          <a:xfrm>
            <a:off x="979560" y="1604520"/>
            <a:ext cx="841320" cy="360"/>
          </a:xfrm>
          <a:prstGeom prst="line">
            <a:avLst/>
          </a:prstGeom>
          <a:ln w="50800">
            <a:solidFill>
              <a:srgbClr val="8b0053"/>
            </a:solidFill>
          </a:ln>
        </p:spPr>
        <p:style>
          <a:lnRef idx="1">
            <a:schemeClr val="accent1"/>
          </a:lnRef>
          <a:fillRef idx="0">
            <a:schemeClr val="accent1"/>
          </a:fillRef>
          <a:effectRef idx="0">
            <a:schemeClr val="accent1"/>
          </a:effectRef>
          <a:fontRef idx="minor"/>
        </p:style>
      </p:sp>
      <p:sp>
        <p:nvSpPr>
          <p:cNvPr id="423" name="Rectangle 7"/>
          <p:cNvSpPr/>
          <p:nvPr/>
        </p:nvSpPr>
        <p:spPr>
          <a:xfrm>
            <a:off x="0" y="6627240"/>
            <a:ext cx="12191400" cy="2300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p:style>
      </p:sp>
      <p:sp>
        <p:nvSpPr>
          <p:cNvPr id="424" name="PlaceHolder 1"/>
          <p:cNvSpPr>
            <a:spLocks noGrp="1"/>
          </p:cNvSpPr>
          <p:nvPr>
            <p:ph type="sldNum" idx="18"/>
          </p:nvPr>
        </p:nvSpPr>
        <p:spPr>
          <a:xfrm>
            <a:off x="9296280" y="6262200"/>
            <a:ext cx="2742480" cy="364320"/>
          </a:xfrm>
          <a:prstGeom prst="rect">
            <a:avLst/>
          </a:prstGeom>
          <a:noFill/>
          <a:ln w="0">
            <a:noFill/>
          </a:ln>
        </p:spPr>
        <p:txBody>
          <a:bodyPr lIns="90000" rIns="90000" tIns="45000" bIns="45000" anchor="b">
            <a:noAutofit/>
          </a:bodyPr>
          <a:lstStyle>
            <a:lvl1pPr algn="r">
              <a:lnSpc>
                <a:spcPct val="100000"/>
              </a:lnSpc>
              <a:buNone/>
              <a:defRPr b="0" lang="en-US" sz="1200" spc="-1" strike="noStrike">
                <a:solidFill>
                  <a:srgbClr val="000000"/>
                </a:solidFill>
                <a:latin typeface="Arial"/>
              </a:defRPr>
            </a:lvl1pPr>
          </a:lstStyle>
          <a:p>
            <a:pPr algn="r">
              <a:lnSpc>
                <a:spcPct val="100000"/>
              </a:lnSpc>
              <a:buNone/>
            </a:pPr>
            <a:fld id="{B725D700-1790-486D-A495-E9C0369683D6}" type="slidenum">
              <a:rPr b="0" lang="en-US" sz="1200" spc="-1" strike="noStrike">
                <a:solidFill>
                  <a:srgbClr val="000000"/>
                </a:solidFill>
                <a:latin typeface="Arial"/>
              </a:rPr>
              <a:t>&lt;number&gt;</a:t>
            </a:fld>
            <a:endParaRPr b="0" lang="en-US" sz="1200" spc="-1" strike="noStrike">
              <a:latin typeface="Times New Roman"/>
            </a:endParaRPr>
          </a:p>
        </p:txBody>
      </p:sp>
      <p:sp>
        <p:nvSpPr>
          <p:cNvPr id="425" name="PlaceHolder 2"/>
          <p:cNvSpPr>
            <a:spLocks noGrp="1"/>
          </p:cNvSpPr>
          <p:nvPr>
            <p:ph type="dt" idx="19"/>
          </p:nvPr>
        </p:nvSpPr>
        <p:spPr>
          <a:xfrm>
            <a:off x="152280" y="6262200"/>
            <a:ext cx="11886480" cy="364320"/>
          </a:xfrm>
          <a:prstGeom prst="rect">
            <a:avLst/>
          </a:prstGeom>
          <a:noFill/>
          <a:ln w="0">
            <a:noFill/>
          </a:ln>
        </p:spPr>
        <p:txBody>
          <a:bodyPr lIns="90000" rIns="90000" tIns="45000" bIns="45000" anchor="b">
            <a:noAutofit/>
          </a:bodyPr>
          <a:lstStyle>
            <a:lvl1pPr>
              <a:defRPr b="0" lang="en-US" sz="1400" spc="-1" strike="noStrike">
                <a:latin typeface="Times New Roman"/>
              </a:defRPr>
            </a:lvl1pPr>
          </a:lstStyle>
          <a:p>
            <a:r>
              <a:rPr b="0" lang="en-US" sz="1400" spc="-1" strike="noStrike">
                <a:latin typeface="Times New Roman"/>
              </a:rPr>
              <a:t>&lt;date/time&gt;</a:t>
            </a:r>
            <a:endParaRPr b="0" lang="en-US" sz="1400" spc="-1" strike="noStrike">
              <a:latin typeface="Times New Roman"/>
            </a:endParaRPr>
          </a:p>
        </p:txBody>
      </p:sp>
      <p:sp>
        <p:nvSpPr>
          <p:cNvPr id="426" name="PlaceHolder 3"/>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US" sz="4400" spc="-1" strike="noStrike">
                <a:latin typeface="Arial"/>
              </a:rPr>
              <a:t>Click to edit the title text format</a:t>
            </a:r>
            <a:endParaRPr b="0" lang="en-US" sz="4400" spc="-1" strike="noStrike">
              <a:latin typeface="Arial"/>
            </a:endParaRPr>
          </a:p>
        </p:txBody>
      </p:sp>
      <p:sp>
        <p:nvSpPr>
          <p:cNvPr id="427" name="PlaceHolder 4"/>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3200" spc="-1" strike="noStrike">
                <a:latin typeface="Arial"/>
              </a:rPr>
              <a:t>Click to edit the outline text format</a:t>
            </a:r>
            <a:endParaRPr b="0" lang="en-US" sz="3200" spc="-1" strike="noStrike">
              <a:latin typeface="Arial"/>
            </a:endParaRPr>
          </a:p>
          <a:p>
            <a:pPr lvl="1" marL="864000" indent="-324000">
              <a:spcBef>
                <a:spcPts val="1134"/>
              </a:spcBef>
              <a:buClr>
                <a:srgbClr val="000000"/>
              </a:buClr>
              <a:buSzPct val="75000"/>
              <a:buFont typeface="Symbol" charset="2"/>
              <a:buChar char=""/>
            </a:pPr>
            <a:r>
              <a:rPr b="0" lang="en-US" sz="2800" spc="-1" strike="noStrike">
                <a:latin typeface="Arial"/>
              </a:rPr>
              <a:t>Second Outline Level</a:t>
            </a:r>
            <a:endParaRPr b="0" lang="en-US" sz="2800" spc="-1" strike="noStrike">
              <a:latin typeface="Arial"/>
            </a:endParaRPr>
          </a:p>
          <a:p>
            <a:pPr lvl="2" marL="1296000" indent="-288000">
              <a:spcBef>
                <a:spcPts val="850"/>
              </a:spcBef>
              <a:buClr>
                <a:srgbClr val="000000"/>
              </a:buClr>
              <a:buSzPct val="45000"/>
              <a:buFont typeface="Wingdings" charset="2"/>
              <a:buChar char=""/>
            </a:pPr>
            <a:r>
              <a:rPr b="0" lang="en-US" sz="2400" spc="-1" strike="noStrike">
                <a:latin typeface="Arial"/>
              </a:rPr>
              <a:t>Third Outline Level</a:t>
            </a:r>
            <a:endParaRPr b="0" lang="en-US" sz="2400" spc="-1" strike="noStrike">
              <a:latin typeface="Arial"/>
            </a:endParaRPr>
          </a:p>
          <a:p>
            <a:pPr lvl="3" marL="1728000" indent="-216000">
              <a:spcBef>
                <a:spcPts val="567"/>
              </a:spcBef>
              <a:buClr>
                <a:srgbClr val="000000"/>
              </a:buClr>
              <a:buSzPct val="75000"/>
              <a:buFont typeface="Symbol" charset="2"/>
              <a:buChar char=""/>
            </a:pPr>
            <a:r>
              <a:rPr b="0" lang="en-US" sz="2000" spc="-1" strike="noStrike">
                <a:latin typeface="Arial"/>
              </a:rPr>
              <a:t>Fourth Outline Level</a:t>
            </a:r>
            <a:endParaRPr b="0" lang="en-US" sz="2000" spc="-1" strike="noStrike">
              <a:latin typeface="Arial"/>
            </a:endParaRPr>
          </a:p>
          <a:p>
            <a:pPr lvl="4" marL="2160000" indent="-216000">
              <a:spcBef>
                <a:spcPts val="283"/>
              </a:spcBef>
              <a:buClr>
                <a:srgbClr val="000000"/>
              </a:buClr>
              <a:buSzPct val="45000"/>
              <a:buFont typeface="Wingdings" charset="2"/>
              <a:buChar char=""/>
            </a:pPr>
            <a:r>
              <a:rPr b="0" lang="en-US" sz="2000" spc="-1" strike="noStrike">
                <a:latin typeface="Arial"/>
              </a:rPr>
              <a:t>Fifth Outline Level</a:t>
            </a:r>
            <a:endParaRPr b="0" lang="en-US" sz="2000" spc="-1" strike="noStrike">
              <a:latin typeface="Arial"/>
            </a:endParaRPr>
          </a:p>
          <a:p>
            <a:pPr lvl="5" marL="2592000" indent="-216000">
              <a:spcBef>
                <a:spcPts val="283"/>
              </a:spcBef>
              <a:buClr>
                <a:srgbClr val="000000"/>
              </a:buClr>
              <a:buSzPct val="45000"/>
              <a:buFont typeface="Wingdings" charset="2"/>
              <a:buChar char=""/>
            </a:pPr>
            <a:r>
              <a:rPr b="0" lang="en-US" sz="2000" spc="-1" strike="noStrike">
                <a:latin typeface="Arial"/>
              </a:rPr>
              <a:t>Sixth Outline Level</a:t>
            </a:r>
            <a:endParaRPr b="0" lang="en-US" sz="2000" spc="-1" strike="noStrike">
              <a:latin typeface="Arial"/>
            </a:endParaRPr>
          </a:p>
          <a:p>
            <a:pPr lvl="6" marL="3024000" indent="-216000">
              <a:spcBef>
                <a:spcPts val="283"/>
              </a:spcBef>
              <a:buClr>
                <a:srgbClr val="000000"/>
              </a:buClr>
              <a:buSzPct val="45000"/>
              <a:buFont typeface="Wingdings" charset="2"/>
              <a:buChar char=""/>
            </a:pPr>
            <a:r>
              <a:rPr b="0" lang="en-US" sz="2000" spc="-1" strike="noStrike">
                <a:latin typeface="Arial"/>
              </a:rPr>
              <a:t>Seventh Outline Level</a:t>
            </a:r>
            <a:endParaRPr b="0" lang="en-US"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 id="2147483789" r:id="rId12"/>
    <p:sldLayoutId id="2147483790" r:id="rId13"/>
  </p:sldLayoutIdLst>
</p:sldMaster>
</file>

<file path=ppt/slideMasters/slideMaster1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64" name="Straight Connector 5"/>
          <p:cNvSpPr/>
          <p:nvPr/>
        </p:nvSpPr>
        <p:spPr>
          <a:xfrm>
            <a:off x="979560" y="1604520"/>
            <a:ext cx="841320" cy="360"/>
          </a:xfrm>
          <a:prstGeom prst="line">
            <a:avLst/>
          </a:prstGeom>
          <a:ln w="50800">
            <a:solidFill>
              <a:srgbClr val="8b0053"/>
            </a:solidFill>
          </a:ln>
        </p:spPr>
        <p:style>
          <a:lnRef idx="1">
            <a:schemeClr val="accent1"/>
          </a:lnRef>
          <a:fillRef idx="0">
            <a:schemeClr val="accent1"/>
          </a:fillRef>
          <a:effectRef idx="0">
            <a:schemeClr val="accent1"/>
          </a:effectRef>
          <a:fontRef idx="minor"/>
        </p:style>
      </p:sp>
      <p:sp>
        <p:nvSpPr>
          <p:cNvPr id="465" name="Rectangle 7"/>
          <p:cNvSpPr/>
          <p:nvPr/>
        </p:nvSpPr>
        <p:spPr>
          <a:xfrm>
            <a:off x="0" y="6627240"/>
            <a:ext cx="12191400" cy="2300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p:style>
      </p:sp>
      <p:sp>
        <p:nvSpPr>
          <p:cNvPr id="466" name="PlaceHolder 1"/>
          <p:cNvSpPr>
            <a:spLocks noGrp="1"/>
          </p:cNvSpPr>
          <p:nvPr>
            <p:ph type="title"/>
          </p:nvPr>
        </p:nvSpPr>
        <p:spPr>
          <a:xfrm>
            <a:off x="609480" y="273600"/>
            <a:ext cx="10972080" cy="1144440"/>
          </a:xfrm>
          <a:prstGeom prst="rect">
            <a:avLst/>
          </a:prstGeom>
          <a:noFill/>
          <a:ln w="0">
            <a:noFill/>
          </a:ln>
        </p:spPr>
        <p:txBody>
          <a:bodyPr lIns="0" rIns="0" tIns="0" bIns="0" anchor="ctr">
            <a:noAutofit/>
          </a:bodyPr>
          <a:p>
            <a:r>
              <a:rPr b="0" lang="en-US" sz="1800" spc="-1" strike="noStrike">
                <a:latin typeface="Arial"/>
              </a:rPr>
              <a:t>Click to edit the title text format</a:t>
            </a:r>
            <a:endParaRPr b="0" lang="en-US" sz="1800" spc="-1" strike="noStrike">
              <a:latin typeface="Arial"/>
            </a:endParaRPr>
          </a:p>
        </p:txBody>
      </p:sp>
      <p:sp>
        <p:nvSpPr>
          <p:cNvPr id="467" name="PlaceHolder 2"/>
          <p:cNvSpPr>
            <a:spLocks noGrp="1"/>
          </p:cNvSpPr>
          <p:nvPr>
            <p:ph type="sldNum" idx="20"/>
          </p:nvPr>
        </p:nvSpPr>
        <p:spPr>
          <a:xfrm>
            <a:off x="9296280" y="6262200"/>
            <a:ext cx="2742480" cy="364320"/>
          </a:xfrm>
          <a:prstGeom prst="rect">
            <a:avLst/>
          </a:prstGeom>
          <a:noFill/>
          <a:ln w="0">
            <a:noFill/>
          </a:ln>
        </p:spPr>
        <p:txBody>
          <a:bodyPr lIns="90000" rIns="90000" tIns="45000" bIns="45000" anchor="b">
            <a:noAutofit/>
          </a:bodyPr>
          <a:lstStyle>
            <a:lvl1pPr algn="r">
              <a:lnSpc>
                <a:spcPct val="100000"/>
              </a:lnSpc>
              <a:buNone/>
              <a:defRPr b="0" lang="en-US" sz="1200" spc="-1" strike="noStrike">
                <a:solidFill>
                  <a:srgbClr val="000000"/>
                </a:solidFill>
                <a:latin typeface="Arial"/>
              </a:defRPr>
            </a:lvl1pPr>
          </a:lstStyle>
          <a:p>
            <a:pPr algn="r">
              <a:lnSpc>
                <a:spcPct val="100000"/>
              </a:lnSpc>
              <a:buNone/>
            </a:pPr>
            <a:fld id="{610D88FE-6B57-4F32-B12F-F236E28573EC}" type="slidenum">
              <a:rPr b="0" lang="en-US" sz="1200" spc="-1" strike="noStrike">
                <a:solidFill>
                  <a:srgbClr val="000000"/>
                </a:solidFill>
                <a:latin typeface="Arial"/>
              </a:rPr>
              <a:t>&lt;number&gt;</a:t>
            </a:fld>
            <a:endParaRPr b="0" lang="en-US" sz="1200" spc="-1" strike="noStrike">
              <a:latin typeface="Times New Roman"/>
            </a:endParaRPr>
          </a:p>
        </p:txBody>
      </p:sp>
      <p:sp>
        <p:nvSpPr>
          <p:cNvPr id="468" name="PlaceHolder 3"/>
          <p:cNvSpPr>
            <a:spLocks noGrp="1"/>
          </p:cNvSpPr>
          <p:nvPr>
            <p:ph type="dt" idx="21"/>
          </p:nvPr>
        </p:nvSpPr>
        <p:spPr>
          <a:xfrm>
            <a:off x="152280" y="6262200"/>
            <a:ext cx="11886480" cy="364320"/>
          </a:xfrm>
          <a:prstGeom prst="rect">
            <a:avLst/>
          </a:prstGeom>
          <a:noFill/>
          <a:ln w="0">
            <a:noFill/>
          </a:ln>
        </p:spPr>
        <p:txBody>
          <a:bodyPr lIns="90000" rIns="90000" tIns="45000" bIns="45000" anchor="b">
            <a:noAutofit/>
          </a:bodyPr>
          <a:lstStyle>
            <a:lvl1pPr>
              <a:defRPr b="0" lang="en-US" sz="1400" spc="-1" strike="noStrike">
                <a:latin typeface="Times New Roman"/>
              </a:defRPr>
            </a:lvl1pPr>
          </a:lstStyle>
          <a:p>
            <a:r>
              <a:rPr b="0" lang="en-US" sz="1400" spc="-1" strike="noStrike">
                <a:latin typeface="Times New Roman"/>
              </a:rPr>
              <a:t>&lt;date/time&gt;</a:t>
            </a:r>
            <a:endParaRPr b="0" lang="en-US" sz="1400" spc="-1" strike="noStrike">
              <a:latin typeface="Times New Roman"/>
            </a:endParaRPr>
          </a:p>
        </p:txBody>
      </p:sp>
      <p:sp>
        <p:nvSpPr>
          <p:cNvPr id="469" name="PlaceHolder 4"/>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3200" spc="-1" strike="noStrike">
                <a:latin typeface="Arial"/>
              </a:rPr>
              <a:t>Click to edit the outline text format</a:t>
            </a:r>
            <a:endParaRPr b="0" lang="en-US" sz="3200" spc="-1" strike="noStrike">
              <a:latin typeface="Arial"/>
            </a:endParaRPr>
          </a:p>
          <a:p>
            <a:pPr lvl="1" marL="864000" indent="-324000">
              <a:spcBef>
                <a:spcPts val="1134"/>
              </a:spcBef>
              <a:buClr>
                <a:srgbClr val="000000"/>
              </a:buClr>
              <a:buSzPct val="75000"/>
              <a:buFont typeface="Symbol" charset="2"/>
              <a:buChar char=""/>
            </a:pPr>
            <a:r>
              <a:rPr b="0" lang="en-US" sz="2800" spc="-1" strike="noStrike">
                <a:latin typeface="Arial"/>
              </a:rPr>
              <a:t>Second Outline Level</a:t>
            </a:r>
            <a:endParaRPr b="0" lang="en-US" sz="2800" spc="-1" strike="noStrike">
              <a:latin typeface="Arial"/>
            </a:endParaRPr>
          </a:p>
          <a:p>
            <a:pPr lvl="2" marL="1296000" indent="-288000">
              <a:spcBef>
                <a:spcPts val="850"/>
              </a:spcBef>
              <a:buClr>
                <a:srgbClr val="000000"/>
              </a:buClr>
              <a:buSzPct val="45000"/>
              <a:buFont typeface="Wingdings" charset="2"/>
              <a:buChar char=""/>
            </a:pPr>
            <a:r>
              <a:rPr b="0" lang="en-US" sz="2400" spc="-1" strike="noStrike">
                <a:latin typeface="Arial"/>
              </a:rPr>
              <a:t>Third Outline Level</a:t>
            </a:r>
            <a:endParaRPr b="0" lang="en-US" sz="2400" spc="-1" strike="noStrike">
              <a:latin typeface="Arial"/>
            </a:endParaRPr>
          </a:p>
          <a:p>
            <a:pPr lvl="3" marL="1728000" indent="-216000">
              <a:spcBef>
                <a:spcPts val="567"/>
              </a:spcBef>
              <a:buClr>
                <a:srgbClr val="000000"/>
              </a:buClr>
              <a:buSzPct val="75000"/>
              <a:buFont typeface="Symbol" charset="2"/>
              <a:buChar char=""/>
            </a:pPr>
            <a:r>
              <a:rPr b="0" lang="en-US" sz="2000" spc="-1" strike="noStrike">
                <a:latin typeface="Arial"/>
              </a:rPr>
              <a:t>Fourth Outline Level</a:t>
            </a:r>
            <a:endParaRPr b="0" lang="en-US" sz="2000" spc="-1" strike="noStrike">
              <a:latin typeface="Arial"/>
            </a:endParaRPr>
          </a:p>
          <a:p>
            <a:pPr lvl="4" marL="2160000" indent="-216000">
              <a:spcBef>
                <a:spcPts val="283"/>
              </a:spcBef>
              <a:buClr>
                <a:srgbClr val="000000"/>
              </a:buClr>
              <a:buSzPct val="45000"/>
              <a:buFont typeface="Wingdings" charset="2"/>
              <a:buChar char=""/>
            </a:pPr>
            <a:r>
              <a:rPr b="0" lang="en-US" sz="2000" spc="-1" strike="noStrike">
                <a:latin typeface="Arial"/>
              </a:rPr>
              <a:t>Fifth Outline Level</a:t>
            </a:r>
            <a:endParaRPr b="0" lang="en-US" sz="2000" spc="-1" strike="noStrike">
              <a:latin typeface="Arial"/>
            </a:endParaRPr>
          </a:p>
          <a:p>
            <a:pPr lvl="5" marL="2592000" indent="-216000">
              <a:spcBef>
                <a:spcPts val="283"/>
              </a:spcBef>
              <a:buClr>
                <a:srgbClr val="000000"/>
              </a:buClr>
              <a:buSzPct val="45000"/>
              <a:buFont typeface="Wingdings" charset="2"/>
              <a:buChar char=""/>
            </a:pPr>
            <a:r>
              <a:rPr b="0" lang="en-US" sz="2000" spc="-1" strike="noStrike">
                <a:latin typeface="Arial"/>
              </a:rPr>
              <a:t>Sixth Outline Level</a:t>
            </a:r>
            <a:endParaRPr b="0" lang="en-US" sz="2000" spc="-1" strike="noStrike">
              <a:latin typeface="Arial"/>
            </a:endParaRPr>
          </a:p>
          <a:p>
            <a:pPr lvl="6" marL="3024000" indent="-216000">
              <a:spcBef>
                <a:spcPts val="283"/>
              </a:spcBef>
              <a:buClr>
                <a:srgbClr val="000000"/>
              </a:buClr>
              <a:buSzPct val="45000"/>
              <a:buFont typeface="Wingdings" charset="2"/>
              <a:buChar char=""/>
            </a:pPr>
            <a:r>
              <a:rPr b="0" lang="en-US" sz="2000" spc="-1" strike="noStrike">
                <a:latin typeface="Arial"/>
              </a:rPr>
              <a:t>Seventh Outline Level</a:t>
            </a:r>
            <a:endParaRPr b="0" lang="en-US"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 id="2147483802" r:id="rId12"/>
    <p:sldLayoutId id="2147483803" r:id="rId13"/>
  </p:sldLayoutIdLst>
</p:sldMaster>
</file>

<file path=ppt/slideMasters/slideMaster1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06" name="Rectangle 10"/>
          <p:cNvSpPr/>
          <p:nvPr/>
        </p:nvSpPr>
        <p:spPr>
          <a:xfrm>
            <a:off x="0" y="6720840"/>
            <a:ext cx="12191400" cy="136440"/>
          </a:xfrm>
          <a:prstGeom prst="rect">
            <a:avLst/>
          </a:prstGeom>
          <a:solidFill>
            <a:srgbClr val="8b0053"/>
          </a:solidFill>
          <a:ln>
            <a:noFill/>
          </a:ln>
        </p:spPr>
        <p:style>
          <a:lnRef idx="1">
            <a:schemeClr val="accent1"/>
          </a:lnRef>
          <a:fillRef idx="0">
            <a:schemeClr val="accent1"/>
          </a:fillRef>
          <a:effectRef idx="0">
            <a:schemeClr val="dk1"/>
          </a:effectRef>
          <a:fontRef idx="minor"/>
        </p:style>
      </p:sp>
      <p:sp>
        <p:nvSpPr>
          <p:cNvPr id="507" name="Straight Connector 6"/>
          <p:cNvSpPr/>
          <p:nvPr/>
        </p:nvSpPr>
        <p:spPr>
          <a:xfrm>
            <a:off x="0" y="1483200"/>
            <a:ext cx="12191760" cy="360"/>
          </a:xfrm>
          <a:prstGeom prst="line">
            <a:avLst/>
          </a:prstGeom>
          <a:ln w="57150">
            <a:solidFill>
              <a:srgbClr val="20303b"/>
            </a:solidFill>
          </a:ln>
        </p:spPr>
        <p:style>
          <a:lnRef idx="1">
            <a:schemeClr val="accent1"/>
          </a:lnRef>
          <a:fillRef idx="0">
            <a:schemeClr val="accent1"/>
          </a:fillRef>
          <a:effectRef idx="0">
            <a:schemeClr val="accent1"/>
          </a:effectRef>
          <a:fontRef idx="minor"/>
        </p:style>
      </p:sp>
      <p:sp>
        <p:nvSpPr>
          <p:cNvPr id="508" name="PlaceHolder 1"/>
          <p:cNvSpPr>
            <a:spLocks noGrp="1"/>
          </p:cNvSpPr>
          <p:nvPr>
            <p:ph type="title"/>
          </p:nvPr>
        </p:nvSpPr>
        <p:spPr>
          <a:xfrm>
            <a:off x="609480" y="273600"/>
            <a:ext cx="10972080" cy="1144440"/>
          </a:xfrm>
          <a:prstGeom prst="rect">
            <a:avLst/>
          </a:prstGeom>
          <a:noFill/>
          <a:ln w="0">
            <a:noFill/>
          </a:ln>
        </p:spPr>
        <p:txBody>
          <a:bodyPr lIns="0" rIns="0" tIns="0" bIns="0" anchor="ctr">
            <a:noAutofit/>
          </a:bodyPr>
          <a:p>
            <a:r>
              <a:rPr b="0" lang="en-US" sz="1800" spc="-1" strike="noStrike">
                <a:latin typeface="Arial"/>
              </a:rPr>
              <a:t>Click to edit the title text format</a:t>
            </a:r>
            <a:endParaRPr b="0" lang="en-US" sz="1800" spc="-1" strike="noStrike">
              <a:latin typeface="Arial"/>
            </a:endParaRPr>
          </a:p>
        </p:txBody>
      </p:sp>
      <p:sp>
        <p:nvSpPr>
          <p:cNvPr id="509" name="PlaceHolder 2"/>
          <p:cNvSpPr>
            <a:spLocks noGrp="1"/>
          </p:cNvSpPr>
          <p:nvPr>
            <p:ph type="ftr" idx="22"/>
          </p:nvPr>
        </p:nvSpPr>
        <p:spPr>
          <a:xfrm>
            <a:off x="4165560" y="6356520"/>
            <a:ext cx="3859920" cy="364320"/>
          </a:xfrm>
          <a:prstGeom prst="rect">
            <a:avLst/>
          </a:prstGeom>
          <a:noFill/>
          <a:ln w="0">
            <a:noFill/>
          </a:ln>
        </p:spPr>
        <p:txBody>
          <a:bodyPr lIns="0" rIns="0" tIns="0" bIns="0" anchor="t">
            <a:noAutofit/>
          </a:bodyPr>
          <a:lstStyle>
            <a:lvl1pPr algn="ctr">
              <a:lnSpc>
                <a:spcPct val="100000"/>
              </a:lnSpc>
              <a:buNone/>
              <a:defRPr b="0" lang="en-US" sz="1400" spc="-1" strike="noStrike">
                <a:latin typeface="Times New Roman"/>
              </a:defRPr>
            </a:lvl1pPr>
          </a:lstStyle>
          <a:p>
            <a:pPr algn="ctr">
              <a:lnSpc>
                <a:spcPct val="100000"/>
              </a:lnSpc>
              <a:buNone/>
            </a:pPr>
            <a:r>
              <a:rPr b="0" lang="en-US" sz="1400" spc="-1" strike="noStrike">
                <a:latin typeface="Times New Roman"/>
              </a:rPr>
              <a:t>&lt;footer&gt;</a:t>
            </a:r>
            <a:endParaRPr b="0" lang="en-US" sz="1400" spc="-1" strike="noStrike">
              <a:latin typeface="Times New Roman"/>
            </a:endParaRPr>
          </a:p>
        </p:txBody>
      </p:sp>
      <p:sp>
        <p:nvSpPr>
          <p:cNvPr id="510" name="PlaceHolder 3"/>
          <p:cNvSpPr>
            <a:spLocks noGrp="1"/>
          </p:cNvSpPr>
          <p:nvPr>
            <p:ph type="sldNum" idx="23"/>
          </p:nvPr>
        </p:nvSpPr>
        <p:spPr>
          <a:xfrm>
            <a:off x="8737560" y="6356520"/>
            <a:ext cx="2844000" cy="364320"/>
          </a:xfrm>
          <a:prstGeom prst="rect">
            <a:avLst/>
          </a:prstGeom>
          <a:noFill/>
          <a:ln w="0">
            <a:noFill/>
          </a:ln>
        </p:spPr>
        <p:txBody>
          <a:bodyPr lIns="0" rIns="0" tIns="0" bIns="0" anchor="t">
            <a:noAutofit/>
          </a:bodyPr>
          <a:lstStyle>
            <a:lvl1pPr algn="r">
              <a:lnSpc>
                <a:spcPct val="100000"/>
              </a:lnSpc>
              <a:buNone/>
              <a:tabLst>
                <a:tab algn="l" pos="0"/>
              </a:tabLst>
              <a:defRPr b="0" lang="en-US" sz="800" spc="-1" strike="noStrike">
                <a:solidFill>
                  <a:srgbClr val="000000"/>
                </a:solidFill>
                <a:latin typeface="Lato Light"/>
                <a:ea typeface="Lato Light"/>
              </a:defRPr>
            </a:lvl1pPr>
          </a:lstStyle>
          <a:p>
            <a:pPr algn="r">
              <a:lnSpc>
                <a:spcPct val="100000"/>
              </a:lnSpc>
              <a:buNone/>
              <a:tabLst>
                <a:tab algn="l" pos="0"/>
              </a:tabLst>
            </a:pPr>
            <a:fld id="{C5FC42E7-0788-4517-9E40-FCF39ECD749E}" type="slidenum">
              <a:rPr b="0" lang="en-US" sz="800" spc="-1" strike="noStrike">
                <a:solidFill>
                  <a:srgbClr val="000000"/>
                </a:solidFill>
                <a:latin typeface="Lato Light"/>
                <a:ea typeface="Lato Light"/>
              </a:rPr>
              <a:t>&lt;number&gt;</a:t>
            </a:fld>
            <a:endParaRPr b="0" lang="en-US" sz="800" spc="-1" strike="noStrike">
              <a:latin typeface="Times New Roman"/>
            </a:endParaRPr>
          </a:p>
        </p:txBody>
      </p:sp>
      <p:sp>
        <p:nvSpPr>
          <p:cNvPr id="511" name="PlaceHolder 4"/>
          <p:cNvSpPr>
            <a:spLocks noGrp="1"/>
          </p:cNvSpPr>
          <p:nvPr>
            <p:ph type="dt" idx="24"/>
          </p:nvPr>
        </p:nvSpPr>
        <p:spPr>
          <a:xfrm>
            <a:off x="609480" y="6356520"/>
            <a:ext cx="2844000" cy="364320"/>
          </a:xfrm>
          <a:prstGeom prst="rect">
            <a:avLst/>
          </a:prstGeom>
          <a:noFill/>
          <a:ln w="0">
            <a:noFill/>
          </a:ln>
        </p:spPr>
        <p:txBody>
          <a:bodyPr lIns="90000" rIns="90000" tIns="45000" bIns="45000" anchor="t">
            <a:noAutofit/>
          </a:bodyPr>
          <a:lstStyle>
            <a:lvl1pPr>
              <a:defRPr b="0" lang="en-US" sz="1400" spc="-1" strike="noStrike">
                <a:latin typeface="Times New Roman"/>
              </a:defRPr>
            </a:lvl1pPr>
          </a:lstStyle>
          <a:p>
            <a:r>
              <a:rPr b="0" lang="en-US" sz="1400" spc="-1" strike="noStrike">
                <a:latin typeface="Times New Roman"/>
              </a:rPr>
              <a:t>&lt;date/time&gt;</a:t>
            </a:r>
            <a:endParaRPr b="0" lang="en-US" sz="1400" spc="-1" strike="noStrike">
              <a:latin typeface="Times New Roman"/>
            </a:endParaRPr>
          </a:p>
        </p:txBody>
      </p:sp>
      <p:sp>
        <p:nvSpPr>
          <p:cNvPr id="512" name="PlaceHolder 5"/>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3200" spc="-1" strike="noStrike">
                <a:latin typeface="Arial"/>
              </a:rPr>
              <a:t>Click to edit the outline text format</a:t>
            </a:r>
            <a:endParaRPr b="0" lang="en-US" sz="3200" spc="-1" strike="noStrike">
              <a:latin typeface="Arial"/>
            </a:endParaRPr>
          </a:p>
          <a:p>
            <a:pPr lvl="1" marL="864000" indent="-324000">
              <a:spcBef>
                <a:spcPts val="1134"/>
              </a:spcBef>
              <a:buClr>
                <a:srgbClr val="000000"/>
              </a:buClr>
              <a:buSzPct val="75000"/>
              <a:buFont typeface="Symbol" charset="2"/>
              <a:buChar char=""/>
            </a:pPr>
            <a:r>
              <a:rPr b="0" lang="en-US" sz="2800" spc="-1" strike="noStrike">
                <a:latin typeface="Arial"/>
              </a:rPr>
              <a:t>Second Outline Level</a:t>
            </a:r>
            <a:endParaRPr b="0" lang="en-US" sz="2800" spc="-1" strike="noStrike">
              <a:latin typeface="Arial"/>
            </a:endParaRPr>
          </a:p>
          <a:p>
            <a:pPr lvl="2" marL="1296000" indent="-288000">
              <a:spcBef>
                <a:spcPts val="850"/>
              </a:spcBef>
              <a:buClr>
                <a:srgbClr val="000000"/>
              </a:buClr>
              <a:buSzPct val="45000"/>
              <a:buFont typeface="Wingdings" charset="2"/>
              <a:buChar char=""/>
            </a:pPr>
            <a:r>
              <a:rPr b="0" lang="en-US" sz="2400" spc="-1" strike="noStrike">
                <a:latin typeface="Arial"/>
              </a:rPr>
              <a:t>Third Outline Level</a:t>
            </a:r>
            <a:endParaRPr b="0" lang="en-US" sz="2400" spc="-1" strike="noStrike">
              <a:latin typeface="Arial"/>
            </a:endParaRPr>
          </a:p>
          <a:p>
            <a:pPr lvl="3" marL="1728000" indent="-216000">
              <a:spcBef>
                <a:spcPts val="567"/>
              </a:spcBef>
              <a:buClr>
                <a:srgbClr val="000000"/>
              </a:buClr>
              <a:buSzPct val="75000"/>
              <a:buFont typeface="Symbol" charset="2"/>
              <a:buChar char=""/>
            </a:pPr>
            <a:r>
              <a:rPr b="0" lang="en-US" sz="2000" spc="-1" strike="noStrike">
                <a:latin typeface="Arial"/>
              </a:rPr>
              <a:t>Fourth Outline Level</a:t>
            </a:r>
            <a:endParaRPr b="0" lang="en-US" sz="2000" spc="-1" strike="noStrike">
              <a:latin typeface="Arial"/>
            </a:endParaRPr>
          </a:p>
          <a:p>
            <a:pPr lvl="4" marL="2160000" indent="-216000">
              <a:spcBef>
                <a:spcPts val="283"/>
              </a:spcBef>
              <a:buClr>
                <a:srgbClr val="000000"/>
              </a:buClr>
              <a:buSzPct val="45000"/>
              <a:buFont typeface="Wingdings" charset="2"/>
              <a:buChar char=""/>
            </a:pPr>
            <a:r>
              <a:rPr b="0" lang="en-US" sz="2000" spc="-1" strike="noStrike">
                <a:latin typeface="Arial"/>
              </a:rPr>
              <a:t>Fifth Outline Level</a:t>
            </a:r>
            <a:endParaRPr b="0" lang="en-US" sz="2000" spc="-1" strike="noStrike">
              <a:latin typeface="Arial"/>
            </a:endParaRPr>
          </a:p>
          <a:p>
            <a:pPr lvl="5" marL="2592000" indent="-216000">
              <a:spcBef>
                <a:spcPts val="283"/>
              </a:spcBef>
              <a:buClr>
                <a:srgbClr val="000000"/>
              </a:buClr>
              <a:buSzPct val="45000"/>
              <a:buFont typeface="Wingdings" charset="2"/>
              <a:buChar char=""/>
            </a:pPr>
            <a:r>
              <a:rPr b="0" lang="en-US" sz="2000" spc="-1" strike="noStrike">
                <a:latin typeface="Arial"/>
              </a:rPr>
              <a:t>Sixth Outline Level</a:t>
            </a:r>
            <a:endParaRPr b="0" lang="en-US" sz="2000" spc="-1" strike="noStrike">
              <a:latin typeface="Arial"/>
            </a:endParaRPr>
          </a:p>
          <a:p>
            <a:pPr lvl="6" marL="3024000" indent="-216000">
              <a:spcBef>
                <a:spcPts val="283"/>
              </a:spcBef>
              <a:buClr>
                <a:srgbClr val="000000"/>
              </a:buClr>
              <a:buSzPct val="45000"/>
              <a:buFont typeface="Wingdings" charset="2"/>
              <a:buChar char=""/>
            </a:pPr>
            <a:r>
              <a:rPr b="0" lang="en-US" sz="2000" spc="-1" strike="noStrike">
                <a:latin typeface="Arial"/>
              </a:rPr>
              <a:t>Seventh Outline Level</a:t>
            </a:r>
            <a:endParaRPr b="0" lang="en-US"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 id="2147483815" r:id="rId12"/>
    <p:sldLayoutId id="2147483816" r:id="rId13"/>
  </p:sldLayoutIdLst>
</p:sldMaster>
</file>

<file path=ppt/slideMasters/slideMaster1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49" name="Rectangle 10" hidden="1"/>
          <p:cNvSpPr/>
          <p:nvPr/>
        </p:nvSpPr>
        <p:spPr>
          <a:xfrm>
            <a:off x="0" y="6720840"/>
            <a:ext cx="12191400" cy="136440"/>
          </a:xfrm>
          <a:prstGeom prst="rect">
            <a:avLst/>
          </a:prstGeom>
          <a:solidFill>
            <a:srgbClr val="8b0053"/>
          </a:solidFill>
          <a:ln>
            <a:noFill/>
          </a:ln>
        </p:spPr>
        <p:style>
          <a:lnRef idx="1">
            <a:schemeClr val="accent1"/>
          </a:lnRef>
          <a:fillRef idx="0">
            <a:schemeClr val="accent1"/>
          </a:fillRef>
          <a:effectRef idx="0">
            <a:schemeClr val="dk1"/>
          </a:effectRef>
          <a:fontRef idx="minor"/>
        </p:style>
      </p:sp>
      <p:sp>
        <p:nvSpPr>
          <p:cNvPr id="550" name="Rectangle 4"/>
          <p:cNvSpPr/>
          <p:nvPr/>
        </p:nvSpPr>
        <p:spPr>
          <a:xfrm flipV="1">
            <a:off x="228600" y="227160"/>
            <a:ext cx="11734200" cy="6400080"/>
          </a:xfrm>
          <a:prstGeom prst="rect">
            <a:avLst/>
          </a:prstGeom>
          <a:solidFill>
            <a:srgbClr val="8b0053"/>
          </a:solidFill>
          <a:ln>
            <a:noFill/>
          </a:ln>
        </p:spPr>
        <p:style>
          <a:lnRef idx="1">
            <a:schemeClr val="accent1"/>
          </a:lnRef>
          <a:fillRef idx="0">
            <a:schemeClr val="accent1"/>
          </a:fillRef>
          <a:effectRef idx="0">
            <a:schemeClr val="dk1"/>
          </a:effectRef>
          <a:fontRef idx="minor"/>
        </p:style>
      </p:sp>
      <p:sp>
        <p:nvSpPr>
          <p:cNvPr id="55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US" sz="4400" spc="-1" strike="noStrike">
                <a:latin typeface="Arial"/>
              </a:rPr>
              <a:t>Click to edit the title text format</a:t>
            </a:r>
            <a:endParaRPr b="0" lang="en-US" sz="4400" spc="-1" strike="noStrike">
              <a:latin typeface="Arial"/>
            </a:endParaRPr>
          </a:p>
        </p:txBody>
      </p:sp>
      <p:sp>
        <p:nvSpPr>
          <p:cNvPr id="552"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3200" spc="-1" strike="noStrike">
                <a:latin typeface="Arial"/>
              </a:rPr>
              <a:t>Click to edit the outline text format</a:t>
            </a:r>
            <a:endParaRPr b="0" lang="en-US" sz="3200" spc="-1" strike="noStrike">
              <a:latin typeface="Arial"/>
            </a:endParaRPr>
          </a:p>
          <a:p>
            <a:pPr lvl="1" marL="864000" indent="-324000">
              <a:spcBef>
                <a:spcPts val="1134"/>
              </a:spcBef>
              <a:buClr>
                <a:srgbClr val="000000"/>
              </a:buClr>
              <a:buSzPct val="75000"/>
              <a:buFont typeface="Symbol" charset="2"/>
              <a:buChar char=""/>
            </a:pPr>
            <a:r>
              <a:rPr b="0" lang="en-US" sz="2800" spc="-1" strike="noStrike">
                <a:latin typeface="Arial"/>
              </a:rPr>
              <a:t>Second Outline Level</a:t>
            </a:r>
            <a:endParaRPr b="0" lang="en-US" sz="2800" spc="-1" strike="noStrike">
              <a:latin typeface="Arial"/>
            </a:endParaRPr>
          </a:p>
          <a:p>
            <a:pPr lvl="2" marL="1296000" indent="-288000">
              <a:spcBef>
                <a:spcPts val="850"/>
              </a:spcBef>
              <a:buClr>
                <a:srgbClr val="000000"/>
              </a:buClr>
              <a:buSzPct val="45000"/>
              <a:buFont typeface="Wingdings" charset="2"/>
              <a:buChar char=""/>
            </a:pPr>
            <a:r>
              <a:rPr b="0" lang="en-US" sz="2400" spc="-1" strike="noStrike">
                <a:latin typeface="Arial"/>
              </a:rPr>
              <a:t>Third Outline Level</a:t>
            </a:r>
            <a:endParaRPr b="0" lang="en-US" sz="2400" spc="-1" strike="noStrike">
              <a:latin typeface="Arial"/>
            </a:endParaRPr>
          </a:p>
          <a:p>
            <a:pPr lvl="3" marL="1728000" indent="-216000">
              <a:spcBef>
                <a:spcPts val="567"/>
              </a:spcBef>
              <a:buClr>
                <a:srgbClr val="000000"/>
              </a:buClr>
              <a:buSzPct val="75000"/>
              <a:buFont typeface="Symbol" charset="2"/>
              <a:buChar char=""/>
            </a:pPr>
            <a:r>
              <a:rPr b="0" lang="en-US" sz="2000" spc="-1" strike="noStrike">
                <a:latin typeface="Arial"/>
              </a:rPr>
              <a:t>Fourth Outline Level</a:t>
            </a:r>
            <a:endParaRPr b="0" lang="en-US" sz="2000" spc="-1" strike="noStrike">
              <a:latin typeface="Arial"/>
            </a:endParaRPr>
          </a:p>
          <a:p>
            <a:pPr lvl="4" marL="2160000" indent="-216000">
              <a:spcBef>
                <a:spcPts val="283"/>
              </a:spcBef>
              <a:buClr>
                <a:srgbClr val="000000"/>
              </a:buClr>
              <a:buSzPct val="45000"/>
              <a:buFont typeface="Wingdings" charset="2"/>
              <a:buChar char=""/>
            </a:pPr>
            <a:r>
              <a:rPr b="0" lang="en-US" sz="2000" spc="-1" strike="noStrike">
                <a:latin typeface="Arial"/>
              </a:rPr>
              <a:t>Fifth Outline Level</a:t>
            </a:r>
            <a:endParaRPr b="0" lang="en-US" sz="2000" spc="-1" strike="noStrike">
              <a:latin typeface="Arial"/>
            </a:endParaRPr>
          </a:p>
          <a:p>
            <a:pPr lvl="5" marL="2592000" indent="-216000">
              <a:spcBef>
                <a:spcPts val="283"/>
              </a:spcBef>
              <a:buClr>
                <a:srgbClr val="000000"/>
              </a:buClr>
              <a:buSzPct val="45000"/>
              <a:buFont typeface="Wingdings" charset="2"/>
              <a:buChar char=""/>
            </a:pPr>
            <a:r>
              <a:rPr b="0" lang="en-US" sz="2000" spc="-1" strike="noStrike">
                <a:latin typeface="Arial"/>
              </a:rPr>
              <a:t>Sixth Outline Level</a:t>
            </a:r>
            <a:endParaRPr b="0" lang="en-US" sz="2000" spc="-1" strike="noStrike">
              <a:latin typeface="Arial"/>
            </a:endParaRPr>
          </a:p>
          <a:p>
            <a:pPr lvl="6" marL="3024000" indent="-216000">
              <a:spcBef>
                <a:spcPts val="283"/>
              </a:spcBef>
              <a:buClr>
                <a:srgbClr val="000000"/>
              </a:buClr>
              <a:buSzPct val="45000"/>
              <a:buFont typeface="Wingdings" charset="2"/>
              <a:buChar char=""/>
            </a:pPr>
            <a:r>
              <a:rPr b="0" lang="en-US" sz="2000" spc="-1" strike="noStrike">
                <a:latin typeface="Arial"/>
              </a:rPr>
              <a:t>Seventh Outline Level</a:t>
            </a:r>
            <a:endParaRPr b="0" lang="en-US"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 id="2147483828" r:id="rId12"/>
    <p:sldLayoutId id="2147483829" r:id="rId13"/>
  </p:sldLayoutIdLst>
</p:sldMaster>
</file>

<file path=ppt/slideMasters/slideMaster1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8b0053"/>
        </a:solidFill>
      </p:bgPr>
    </p:bg>
    <p:spTree>
      <p:nvGrpSpPr>
        <p:cNvPr id="1" name=""/>
        <p:cNvGrpSpPr/>
        <p:nvPr/>
      </p:nvGrpSpPr>
      <p:grpSpPr>
        <a:xfrm>
          <a:off x="0" y="0"/>
          <a:ext cx="0" cy="0"/>
          <a:chOff x="0" y="0"/>
          <a:chExt cx="0" cy="0"/>
        </a:xfrm>
      </p:grpSpPr>
      <p:sp>
        <p:nvSpPr>
          <p:cNvPr id="589" name="Rectangle 10"/>
          <p:cNvSpPr/>
          <p:nvPr/>
        </p:nvSpPr>
        <p:spPr>
          <a:xfrm>
            <a:off x="0" y="6720840"/>
            <a:ext cx="12191400" cy="136440"/>
          </a:xfrm>
          <a:prstGeom prst="rect">
            <a:avLst/>
          </a:prstGeom>
          <a:solidFill>
            <a:srgbClr val="8b0053"/>
          </a:solidFill>
          <a:ln>
            <a:noFill/>
          </a:ln>
        </p:spPr>
        <p:style>
          <a:lnRef idx="1">
            <a:schemeClr val="accent1"/>
          </a:lnRef>
          <a:fillRef idx="0">
            <a:schemeClr val="accent1"/>
          </a:fillRef>
          <a:effectRef idx="0">
            <a:schemeClr val="dk1"/>
          </a:effectRef>
          <a:fontRef idx="minor"/>
        </p:style>
      </p:sp>
      <p:pic>
        <p:nvPicPr>
          <p:cNvPr id="590" name="Picture 4" descr=""/>
          <p:cNvPicPr/>
          <p:nvPr/>
        </p:nvPicPr>
        <p:blipFill>
          <a:blip r:embed="rId2"/>
          <a:stretch/>
        </p:blipFill>
        <p:spPr>
          <a:xfrm>
            <a:off x="667440" y="1323720"/>
            <a:ext cx="1926360" cy="502560"/>
          </a:xfrm>
          <a:prstGeom prst="rect">
            <a:avLst/>
          </a:prstGeom>
          <a:ln w="0">
            <a:noFill/>
          </a:ln>
        </p:spPr>
      </p:pic>
      <p:sp>
        <p:nvSpPr>
          <p:cNvPr id="591" name="TextBox 6"/>
          <p:cNvSpPr/>
          <p:nvPr/>
        </p:nvSpPr>
        <p:spPr>
          <a:xfrm>
            <a:off x="600120" y="2659680"/>
            <a:ext cx="5228640" cy="914400"/>
          </a:xfrm>
          <a:prstGeom prst="rect">
            <a:avLst/>
          </a:prstGeom>
          <a:noFill/>
          <a:ln w="0">
            <a:noFill/>
          </a:ln>
        </p:spPr>
        <p:style>
          <a:lnRef idx="0"/>
          <a:fillRef idx="0"/>
          <a:effectRef idx="0"/>
          <a:fontRef idx="minor"/>
        </p:style>
        <p:txBody>
          <a:bodyPr lIns="0" rIns="0" tIns="0" bIns="0" anchor="t">
            <a:spAutoFit/>
          </a:bodyPr>
          <a:p>
            <a:pPr>
              <a:lnSpc>
                <a:spcPct val="100000"/>
              </a:lnSpc>
              <a:buNone/>
            </a:pPr>
            <a:r>
              <a:rPr b="0" lang="en-US" sz="6000" spc="-1" strike="noStrike">
                <a:solidFill>
                  <a:srgbClr val="ffffff"/>
                </a:solidFill>
                <a:latin typeface="Lato Light"/>
                <a:ea typeface="Lato Light"/>
              </a:rPr>
              <a:t>Thank you</a:t>
            </a:r>
            <a:endParaRPr b="0" lang="en-US" sz="6000" spc="-1" strike="noStrike">
              <a:latin typeface="Arial"/>
            </a:endParaRPr>
          </a:p>
        </p:txBody>
      </p:sp>
      <p:sp>
        <p:nvSpPr>
          <p:cNvPr id="592" name="PlaceHolder 1"/>
          <p:cNvSpPr>
            <a:spLocks noGrp="1"/>
          </p:cNvSpPr>
          <p:nvPr>
            <p:ph type="ftr" idx="25"/>
          </p:nvPr>
        </p:nvSpPr>
        <p:spPr>
          <a:xfrm>
            <a:off x="457200" y="6400800"/>
            <a:ext cx="5637960" cy="174240"/>
          </a:xfrm>
          <a:prstGeom prst="rect">
            <a:avLst/>
          </a:prstGeom>
          <a:noFill/>
          <a:ln w="0">
            <a:noFill/>
          </a:ln>
        </p:spPr>
        <p:txBody>
          <a:bodyPr lIns="0" rIns="0" tIns="0" bIns="0" anchor="t">
            <a:noAutofit/>
          </a:bodyPr>
          <a:lstStyle>
            <a:lvl1pPr>
              <a:lnSpc>
                <a:spcPct val="100000"/>
              </a:lnSpc>
              <a:buNone/>
              <a:defRPr b="0" lang="en-US" sz="800" spc="-1" strike="noStrike">
                <a:solidFill>
                  <a:srgbClr val="ffffff"/>
                </a:solidFill>
                <a:latin typeface="Lato Light"/>
                <a:ea typeface="Lato Light"/>
              </a:defRPr>
            </a:lvl1pPr>
          </a:lstStyle>
          <a:p>
            <a:pPr>
              <a:lnSpc>
                <a:spcPct val="100000"/>
              </a:lnSpc>
              <a:buNone/>
            </a:pPr>
            <a:r>
              <a:rPr b="0" lang="en-US" sz="800" spc="-1" strike="noStrike">
                <a:solidFill>
                  <a:srgbClr val="ffffff"/>
                </a:solidFill>
                <a:latin typeface="Lato Light"/>
                <a:ea typeface="Lato Light"/>
              </a:rPr>
              <a:t>&lt;footer&gt;</a:t>
            </a:r>
            <a:endParaRPr b="0" lang="en-US" sz="800" spc="-1" strike="noStrike">
              <a:latin typeface="Times New Roman"/>
            </a:endParaRPr>
          </a:p>
        </p:txBody>
      </p:sp>
      <p:sp>
        <p:nvSpPr>
          <p:cNvPr id="593" name="PlaceHolder 2"/>
          <p:cNvSpPr>
            <a:spLocks noGrp="1"/>
          </p:cNvSpPr>
          <p:nvPr>
            <p:ph type="sldNum" idx="26"/>
          </p:nvPr>
        </p:nvSpPr>
        <p:spPr>
          <a:xfrm>
            <a:off x="11274480" y="6400800"/>
            <a:ext cx="459720" cy="174240"/>
          </a:xfrm>
          <a:prstGeom prst="rect">
            <a:avLst/>
          </a:prstGeom>
          <a:noFill/>
          <a:ln w="0">
            <a:noFill/>
          </a:ln>
        </p:spPr>
        <p:txBody>
          <a:bodyPr lIns="0" rIns="0" tIns="0" bIns="0" anchor="t">
            <a:noAutofit/>
          </a:bodyPr>
          <a:lstStyle>
            <a:lvl1pPr algn="r">
              <a:lnSpc>
                <a:spcPct val="100000"/>
              </a:lnSpc>
              <a:buNone/>
              <a:defRPr b="0" lang="en-US" sz="800" spc="-1" strike="noStrike">
                <a:solidFill>
                  <a:srgbClr val="ffffff"/>
                </a:solidFill>
                <a:latin typeface="Lato Light"/>
                <a:ea typeface="Lato Light"/>
              </a:defRPr>
            </a:lvl1pPr>
          </a:lstStyle>
          <a:p>
            <a:pPr algn="r">
              <a:lnSpc>
                <a:spcPct val="100000"/>
              </a:lnSpc>
              <a:buNone/>
            </a:pPr>
            <a:fld id="{C7F726D6-AE70-45C1-8475-505B33899543}" type="slidenum">
              <a:rPr b="0" lang="en-US" sz="800" spc="-1" strike="noStrike">
                <a:solidFill>
                  <a:srgbClr val="ffffff"/>
                </a:solidFill>
                <a:latin typeface="Lato Light"/>
                <a:ea typeface="Lato Light"/>
              </a:rPr>
              <a:t>&lt;number&gt;</a:t>
            </a:fld>
            <a:endParaRPr b="0" lang="en-US" sz="800" spc="-1" strike="noStrike">
              <a:latin typeface="Times New Roman"/>
            </a:endParaRPr>
          </a:p>
        </p:txBody>
      </p:sp>
      <p:sp>
        <p:nvSpPr>
          <p:cNvPr id="594" name="PlaceHolder 3"/>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US" sz="4400" spc="-1" strike="noStrike">
                <a:latin typeface="Arial"/>
              </a:rPr>
              <a:t>Click to edit the title text format</a:t>
            </a:r>
            <a:endParaRPr b="0" lang="en-US" sz="4400" spc="-1" strike="noStrike">
              <a:latin typeface="Arial"/>
            </a:endParaRPr>
          </a:p>
        </p:txBody>
      </p:sp>
      <p:sp>
        <p:nvSpPr>
          <p:cNvPr id="595" name="PlaceHolder 4"/>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ffffff"/>
              </a:buClr>
              <a:buSzPct val="45000"/>
              <a:buFont typeface="Wingdings" charset="2"/>
              <a:buChar char=""/>
            </a:pPr>
            <a:r>
              <a:rPr b="0" lang="en-US" sz="3200" spc="-1" strike="noStrike">
                <a:latin typeface="Arial"/>
              </a:rPr>
              <a:t>Click to edit the outline text format</a:t>
            </a:r>
            <a:endParaRPr b="0" lang="en-US" sz="3200" spc="-1" strike="noStrike">
              <a:latin typeface="Arial"/>
            </a:endParaRPr>
          </a:p>
          <a:p>
            <a:pPr lvl="1" marL="864000" indent="-324000">
              <a:spcBef>
                <a:spcPts val="1134"/>
              </a:spcBef>
              <a:buClr>
                <a:srgbClr val="ffffff"/>
              </a:buClr>
              <a:buSzPct val="75000"/>
              <a:buFont typeface="Symbol" charset="2"/>
              <a:buChar char=""/>
            </a:pPr>
            <a:r>
              <a:rPr b="0" lang="en-US" sz="2800" spc="-1" strike="noStrike">
                <a:latin typeface="Arial"/>
              </a:rPr>
              <a:t>Second Outline Level</a:t>
            </a:r>
            <a:endParaRPr b="0" lang="en-US" sz="2800" spc="-1" strike="noStrike">
              <a:latin typeface="Arial"/>
            </a:endParaRPr>
          </a:p>
          <a:p>
            <a:pPr lvl="2" marL="1296000" indent="-288000">
              <a:spcBef>
                <a:spcPts val="850"/>
              </a:spcBef>
              <a:buClr>
                <a:srgbClr val="ffffff"/>
              </a:buClr>
              <a:buSzPct val="45000"/>
              <a:buFont typeface="Wingdings" charset="2"/>
              <a:buChar char=""/>
            </a:pPr>
            <a:r>
              <a:rPr b="0" lang="en-US" sz="2400" spc="-1" strike="noStrike">
                <a:latin typeface="Arial"/>
              </a:rPr>
              <a:t>Third Outline Level</a:t>
            </a:r>
            <a:endParaRPr b="0" lang="en-US" sz="2400" spc="-1" strike="noStrike">
              <a:latin typeface="Arial"/>
            </a:endParaRPr>
          </a:p>
          <a:p>
            <a:pPr lvl="3" marL="1728000" indent="-216000">
              <a:spcBef>
                <a:spcPts val="567"/>
              </a:spcBef>
              <a:buClr>
                <a:srgbClr val="ffffff"/>
              </a:buClr>
              <a:buSzPct val="75000"/>
              <a:buFont typeface="Symbol" charset="2"/>
              <a:buChar char=""/>
            </a:pPr>
            <a:r>
              <a:rPr b="0" lang="en-US" sz="2000" spc="-1" strike="noStrike">
                <a:latin typeface="Arial"/>
              </a:rPr>
              <a:t>Fourth Outline Level</a:t>
            </a:r>
            <a:endParaRPr b="0" lang="en-US" sz="2000" spc="-1" strike="noStrike">
              <a:latin typeface="Arial"/>
            </a:endParaRPr>
          </a:p>
          <a:p>
            <a:pPr lvl="4" marL="2160000" indent="-216000">
              <a:spcBef>
                <a:spcPts val="283"/>
              </a:spcBef>
              <a:buClr>
                <a:srgbClr val="ffffff"/>
              </a:buClr>
              <a:buSzPct val="45000"/>
              <a:buFont typeface="Wingdings" charset="2"/>
              <a:buChar char=""/>
            </a:pPr>
            <a:r>
              <a:rPr b="0" lang="en-US" sz="2000" spc="-1" strike="noStrike">
                <a:latin typeface="Arial"/>
              </a:rPr>
              <a:t>Fifth Outline Level</a:t>
            </a:r>
            <a:endParaRPr b="0" lang="en-US" sz="2000" spc="-1" strike="noStrike">
              <a:latin typeface="Arial"/>
            </a:endParaRPr>
          </a:p>
          <a:p>
            <a:pPr lvl="5" marL="2592000" indent="-216000">
              <a:spcBef>
                <a:spcPts val="283"/>
              </a:spcBef>
              <a:buClr>
                <a:srgbClr val="ffffff"/>
              </a:buClr>
              <a:buSzPct val="45000"/>
              <a:buFont typeface="Wingdings" charset="2"/>
              <a:buChar char=""/>
            </a:pPr>
            <a:r>
              <a:rPr b="0" lang="en-US" sz="2000" spc="-1" strike="noStrike">
                <a:latin typeface="Arial"/>
              </a:rPr>
              <a:t>Sixth Outline Level</a:t>
            </a:r>
            <a:endParaRPr b="0" lang="en-US" sz="2000" spc="-1" strike="noStrike">
              <a:latin typeface="Arial"/>
            </a:endParaRPr>
          </a:p>
          <a:p>
            <a:pPr lvl="6" marL="3024000" indent="-216000">
              <a:spcBef>
                <a:spcPts val="283"/>
              </a:spcBef>
              <a:buClr>
                <a:srgbClr val="ffffff"/>
              </a:buClr>
              <a:buSzPct val="45000"/>
              <a:buFont typeface="Wingdings" charset="2"/>
              <a:buChar char=""/>
            </a:pPr>
            <a:r>
              <a:rPr b="0" lang="en-US" sz="2000" spc="-1" strike="noStrike">
                <a:latin typeface="Arial"/>
              </a:rPr>
              <a:t>Seventh Outline Level</a:t>
            </a:r>
            <a:endParaRPr b="0" lang="en-US"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 id="2147483840" r:id="rId12"/>
    <p:sldLayoutId id="2147483841" r:id="rId13"/>
    <p:sldLayoutId id="2147483842" r:id="rId14"/>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3" name="Rectangle 10"/>
          <p:cNvSpPr/>
          <p:nvPr/>
        </p:nvSpPr>
        <p:spPr>
          <a:xfrm>
            <a:off x="0" y="6720840"/>
            <a:ext cx="12191400" cy="136440"/>
          </a:xfrm>
          <a:prstGeom prst="rect">
            <a:avLst/>
          </a:prstGeom>
          <a:solidFill>
            <a:srgbClr val="8b0053"/>
          </a:solidFill>
          <a:ln>
            <a:noFill/>
          </a:ln>
        </p:spPr>
        <p:style>
          <a:lnRef idx="1">
            <a:schemeClr val="accent1"/>
          </a:lnRef>
          <a:fillRef idx="0">
            <a:schemeClr val="accent1"/>
          </a:fillRef>
          <a:effectRef idx="0">
            <a:schemeClr val="dk1"/>
          </a:effectRef>
          <a:fontRef idx="minor"/>
        </p:style>
      </p:sp>
      <p:sp>
        <p:nvSpPr>
          <p:cNvPr id="44" name="Straight Connector 91"/>
          <p:cNvSpPr/>
          <p:nvPr/>
        </p:nvSpPr>
        <p:spPr>
          <a:xfrm>
            <a:off x="463680" y="1188720"/>
            <a:ext cx="548640" cy="360"/>
          </a:xfrm>
          <a:prstGeom prst="line">
            <a:avLst/>
          </a:prstGeom>
          <a:ln w="50800">
            <a:solidFill>
              <a:srgbClr val="8b0053"/>
            </a:solidFill>
          </a:ln>
        </p:spPr>
        <p:style>
          <a:lnRef idx="1">
            <a:schemeClr val="accent1"/>
          </a:lnRef>
          <a:fillRef idx="0">
            <a:schemeClr val="accent1"/>
          </a:fillRef>
          <a:effectRef idx="0">
            <a:schemeClr val="accent1"/>
          </a:effectRef>
          <a:fontRef idx="minor"/>
        </p:style>
      </p:sp>
      <p:sp>
        <p:nvSpPr>
          <p:cNvPr id="45" name="PlaceHolder 1"/>
          <p:cNvSpPr>
            <a:spLocks noGrp="1"/>
          </p:cNvSpPr>
          <p:nvPr>
            <p:ph type="ftr" idx="1"/>
          </p:nvPr>
        </p:nvSpPr>
        <p:spPr>
          <a:xfrm>
            <a:off x="457200" y="6400800"/>
            <a:ext cx="5637960" cy="174240"/>
          </a:xfrm>
          <a:prstGeom prst="rect">
            <a:avLst/>
          </a:prstGeom>
          <a:noFill/>
          <a:ln w="0">
            <a:noFill/>
          </a:ln>
        </p:spPr>
        <p:txBody>
          <a:bodyPr lIns="0" rIns="0" tIns="0" bIns="0" anchor="t">
            <a:noAutofit/>
          </a:bodyPr>
          <a:lstStyle>
            <a:lvl1pPr>
              <a:lnSpc>
                <a:spcPct val="100000"/>
              </a:lnSpc>
              <a:buNone/>
              <a:defRPr b="0" lang="en-US" sz="800" spc="-1" strike="noStrike">
                <a:solidFill>
                  <a:srgbClr val="000000"/>
                </a:solidFill>
                <a:latin typeface="Lato Light"/>
                <a:ea typeface="Lato Light"/>
              </a:defRPr>
            </a:lvl1pPr>
          </a:lstStyle>
          <a:p>
            <a:pPr>
              <a:lnSpc>
                <a:spcPct val="100000"/>
              </a:lnSpc>
              <a:buNone/>
            </a:pPr>
            <a:r>
              <a:rPr b="0" lang="en-US" sz="800" spc="-1" strike="noStrike">
                <a:solidFill>
                  <a:srgbClr val="000000"/>
                </a:solidFill>
                <a:latin typeface="Lato Light"/>
                <a:ea typeface="Lato Light"/>
              </a:rPr>
              <a:t>&lt;footer&gt;</a:t>
            </a:r>
            <a:endParaRPr b="0" lang="en-US" sz="800" spc="-1" strike="noStrike">
              <a:latin typeface="Times New Roman"/>
            </a:endParaRPr>
          </a:p>
        </p:txBody>
      </p:sp>
      <p:sp>
        <p:nvSpPr>
          <p:cNvPr id="46" name="PlaceHolder 2"/>
          <p:cNvSpPr>
            <a:spLocks noGrp="1"/>
          </p:cNvSpPr>
          <p:nvPr>
            <p:ph type="sldNum" idx="2"/>
          </p:nvPr>
        </p:nvSpPr>
        <p:spPr>
          <a:xfrm>
            <a:off x="11274480" y="6400800"/>
            <a:ext cx="459720" cy="174240"/>
          </a:xfrm>
          <a:prstGeom prst="rect">
            <a:avLst/>
          </a:prstGeom>
          <a:noFill/>
          <a:ln w="0">
            <a:noFill/>
          </a:ln>
        </p:spPr>
        <p:txBody>
          <a:bodyPr lIns="0" rIns="0" tIns="0" bIns="0" anchor="t">
            <a:noAutofit/>
          </a:bodyPr>
          <a:lstStyle>
            <a:lvl1pPr algn="r">
              <a:lnSpc>
                <a:spcPct val="100000"/>
              </a:lnSpc>
              <a:buNone/>
              <a:defRPr b="0" lang="en-US" sz="800" spc="-1" strike="noStrike">
                <a:solidFill>
                  <a:srgbClr val="000000"/>
                </a:solidFill>
                <a:latin typeface="Lato Light"/>
                <a:ea typeface="Lato Light"/>
              </a:defRPr>
            </a:lvl1pPr>
          </a:lstStyle>
          <a:p>
            <a:pPr algn="r">
              <a:lnSpc>
                <a:spcPct val="100000"/>
              </a:lnSpc>
              <a:buNone/>
            </a:pPr>
            <a:fld id="{55E6AD46-8BBF-480F-BF54-EE32AEA793C3}" type="slidenum">
              <a:rPr b="0" lang="en-US" sz="800" spc="-1" strike="noStrike">
                <a:solidFill>
                  <a:srgbClr val="000000"/>
                </a:solidFill>
                <a:latin typeface="Lato Light"/>
                <a:ea typeface="Lato Light"/>
              </a:rPr>
              <a:t>&lt;number&gt;</a:t>
            </a:fld>
            <a:endParaRPr b="0" lang="en-US" sz="800" spc="-1" strike="noStrike">
              <a:latin typeface="Times New Roman"/>
            </a:endParaRPr>
          </a:p>
        </p:txBody>
      </p:sp>
      <p:sp>
        <p:nvSpPr>
          <p:cNvPr id="47" name="PlaceHolder 3"/>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US" sz="4400" spc="-1" strike="noStrike">
                <a:latin typeface="Arial"/>
              </a:rPr>
              <a:t>Click to edit the title text format</a:t>
            </a:r>
            <a:endParaRPr b="0" lang="en-US" sz="4400" spc="-1" strike="noStrike">
              <a:latin typeface="Arial"/>
            </a:endParaRPr>
          </a:p>
        </p:txBody>
      </p:sp>
      <p:sp>
        <p:nvSpPr>
          <p:cNvPr id="48" name="PlaceHolder 4"/>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3200" spc="-1" strike="noStrike">
                <a:latin typeface="Arial"/>
              </a:rPr>
              <a:t>Click to edit the outline text format</a:t>
            </a:r>
            <a:endParaRPr b="0" lang="en-US" sz="3200" spc="-1" strike="noStrike">
              <a:latin typeface="Arial"/>
            </a:endParaRPr>
          </a:p>
          <a:p>
            <a:pPr lvl="1" marL="864000" indent="-324000">
              <a:spcBef>
                <a:spcPts val="1134"/>
              </a:spcBef>
              <a:buClr>
                <a:srgbClr val="000000"/>
              </a:buClr>
              <a:buSzPct val="75000"/>
              <a:buFont typeface="Symbol" charset="2"/>
              <a:buChar char=""/>
            </a:pPr>
            <a:r>
              <a:rPr b="0" lang="en-US" sz="2800" spc="-1" strike="noStrike">
                <a:latin typeface="Arial"/>
              </a:rPr>
              <a:t>Second Outline Level</a:t>
            </a:r>
            <a:endParaRPr b="0" lang="en-US" sz="2800" spc="-1" strike="noStrike">
              <a:latin typeface="Arial"/>
            </a:endParaRPr>
          </a:p>
          <a:p>
            <a:pPr lvl="2" marL="1296000" indent="-288000">
              <a:spcBef>
                <a:spcPts val="850"/>
              </a:spcBef>
              <a:buClr>
                <a:srgbClr val="000000"/>
              </a:buClr>
              <a:buSzPct val="45000"/>
              <a:buFont typeface="Wingdings" charset="2"/>
              <a:buChar char=""/>
            </a:pPr>
            <a:r>
              <a:rPr b="0" lang="en-US" sz="2400" spc="-1" strike="noStrike">
                <a:latin typeface="Arial"/>
              </a:rPr>
              <a:t>Third Outline Level</a:t>
            </a:r>
            <a:endParaRPr b="0" lang="en-US" sz="2400" spc="-1" strike="noStrike">
              <a:latin typeface="Arial"/>
            </a:endParaRPr>
          </a:p>
          <a:p>
            <a:pPr lvl="3" marL="1728000" indent="-216000">
              <a:spcBef>
                <a:spcPts val="567"/>
              </a:spcBef>
              <a:buClr>
                <a:srgbClr val="000000"/>
              </a:buClr>
              <a:buSzPct val="75000"/>
              <a:buFont typeface="Symbol" charset="2"/>
              <a:buChar char=""/>
            </a:pPr>
            <a:r>
              <a:rPr b="0" lang="en-US" sz="2000" spc="-1" strike="noStrike">
                <a:latin typeface="Arial"/>
              </a:rPr>
              <a:t>Fourth Outline Level</a:t>
            </a:r>
            <a:endParaRPr b="0" lang="en-US" sz="2000" spc="-1" strike="noStrike">
              <a:latin typeface="Arial"/>
            </a:endParaRPr>
          </a:p>
          <a:p>
            <a:pPr lvl="4" marL="2160000" indent="-216000">
              <a:spcBef>
                <a:spcPts val="283"/>
              </a:spcBef>
              <a:buClr>
                <a:srgbClr val="000000"/>
              </a:buClr>
              <a:buSzPct val="45000"/>
              <a:buFont typeface="Wingdings" charset="2"/>
              <a:buChar char=""/>
            </a:pPr>
            <a:r>
              <a:rPr b="0" lang="en-US" sz="2000" spc="-1" strike="noStrike">
                <a:latin typeface="Arial"/>
              </a:rPr>
              <a:t>Fifth Outline Level</a:t>
            </a:r>
            <a:endParaRPr b="0" lang="en-US" sz="2000" spc="-1" strike="noStrike">
              <a:latin typeface="Arial"/>
            </a:endParaRPr>
          </a:p>
          <a:p>
            <a:pPr lvl="5" marL="2592000" indent="-216000">
              <a:spcBef>
                <a:spcPts val="283"/>
              </a:spcBef>
              <a:buClr>
                <a:srgbClr val="000000"/>
              </a:buClr>
              <a:buSzPct val="45000"/>
              <a:buFont typeface="Wingdings" charset="2"/>
              <a:buChar char=""/>
            </a:pPr>
            <a:r>
              <a:rPr b="0" lang="en-US" sz="2000" spc="-1" strike="noStrike">
                <a:latin typeface="Arial"/>
              </a:rPr>
              <a:t>Sixth Outline Level</a:t>
            </a:r>
            <a:endParaRPr b="0" lang="en-US" sz="2000" spc="-1" strike="noStrike">
              <a:latin typeface="Arial"/>
            </a:endParaRPr>
          </a:p>
          <a:p>
            <a:pPr lvl="6" marL="3024000" indent="-216000">
              <a:spcBef>
                <a:spcPts val="283"/>
              </a:spcBef>
              <a:buClr>
                <a:srgbClr val="000000"/>
              </a:buClr>
              <a:buSzPct val="45000"/>
              <a:buFont typeface="Wingdings" charset="2"/>
              <a:buChar char=""/>
            </a:pPr>
            <a:r>
              <a:rPr b="0" lang="en-US" sz="2000" spc="-1" strike="noStrike">
                <a:latin typeface="Arial"/>
              </a:rPr>
              <a:t>Seventh Outline Level</a:t>
            </a:r>
            <a:endParaRPr b="0" lang="en-US"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85" name="Rectangle 10"/>
          <p:cNvSpPr/>
          <p:nvPr/>
        </p:nvSpPr>
        <p:spPr>
          <a:xfrm>
            <a:off x="0" y="6720840"/>
            <a:ext cx="12191400" cy="136440"/>
          </a:xfrm>
          <a:prstGeom prst="rect">
            <a:avLst/>
          </a:prstGeom>
          <a:solidFill>
            <a:srgbClr val="8b0053"/>
          </a:solidFill>
          <a:ln>
            <a:noFill/>
          </a:ln>
        </p:spPr>
        <p:style>
          <a:lnRef idx="1">
            <a:schemeClr val="accent1"/>
          </a:lnRef>
          <a:fillRef idx="0">
            <a:schemeClr val="accent1"/>
          </a:fillRef>
          <a:effectRef idx="0">
            <a:schemeClr val="dk1"/>
          </a:effectRef>
          <a:fontRef idx="minor"/>
        </p:style>
      </p:sp>
      <p:sp>
        <p:nvSpPr>
          <p:cNvPr id="86" name="Rectangle 7"/>
          <p:cNvSpPr/>
          <p:nvPr/>
        </p:nvSpPr>
        <p:spPr>
          <a:xfrm>
            <a:off x="0" y="0"/>
            <a:ext cx="3428280" cy="6715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p:style>
      </p:sp>
      <p:sp>
        <p:nvSpPr>
          <p:cNvPr id="87" name="Straight Connector 8"/>
          <p:cNvSpPr/>
          <p:nvPr/>
        </p:nvSpPr>
        <p:spPr>
          <a:xfrm>
            <a:off x="457200" y="3819960"/>
            <a:ext cx="552960" cy="360"/>
          </a:xfrm>
          <a:prstGeom prst="line">
            <a:avLst/>
          </a:prstGeom>
          <a:ln cap="sq" w="50800">
            <a:solidFill>
              <a:srgbClr val="8b0053"/>
            </a:solidFill>
          </a:ln>
        </p:spPr>
        <p:style>
          <a:lnRef idx="1">
            <a:schemeClr val="accent1"/>
          </a:lnRef>
          <a:fillRef idx="0">
            <a:schemeClr val="accent1"/>
          </a:fillRef>
          <a:effectRef idx="0">
            <a:schemeClr val="dk1"/>
          </a:effectRef>
          <a:fontRef idx="minor"/>
        </p:style>
      </p:sp>
      <p:pic>
        <p:nvPicPr>
          <p:cNvPr id="88" name="Picture 6" descr=""/>
          <p:cNvPicPr/>
          <p:nvPr/>
        </p:nvPicPr>
        <p:blipFill>
          <a:blip r:embed="rId2"/>
          <a:stretch/>
        </p:blipFill>
        <p:spPr>
          <a:xfrm>
            <a:off x="457200" y="5943600"/>
            <a:ext cx="527400" cy="456480"/>
          </a:xfrm>
          <a:prstGeom prst="rect">
            <a:avLst/>
          </a:prstGeom>
          <a:ln w="0">
            <a:noFill/>
          </a:ln>
        </p:spPr>
      </p:pic>
      <p:sp>
        <p:nvSpPr>
          <p:cNvPr id="89" name="PlaceHolder 1"/>
          <p:cNvSpPr>
            <a:spLocks noGrp="1"/>
          </p:cNvSpPr>
          <p:nvPr>
            <p:ph type="sldNum" idx="3"/>
          </p:nvPr>
        </p:nvSpPr>
        <p:spPr>
          <a:xfrm>
            <a:off x="11274480" y="6400800"/>
            <a:ext cx="459720" cy="174240"/>
          </a:xfrm>
          <a:prstGeom prst="rect">
            <a:avLst/>
          </a:prstGeom>
          <a:noFill/>
          <a:ln w="0">
            <a:noFill/>
          </a:ln>
        </p:spPr>
        <p:txBody>
          <a:bodyPr lIns="0" rIns="0" tIns="0" bIns="0" anchor="t">
            <a:noAutofit/>
          </a:bodyPr>
          <a:lstStyle>
            <a:lvl1pPr algn="r">
              <a:lnSpc>
                <a:spcPct val="100000"/>
              </a:lnSpc>
              <a:buNone/>
              <a:defRPr b="0" lang="en-US" sz="800" spc="-1" strike="noStrike">
                <a:solidFill>
                  <a:srgbClr val="000000"/>
                </a:solidFill>
                <a:latin typeface="Lato Light"/>
                <a:ea typeface="Lato Light"/>
              </a:defRPr>
            </a:lvl1pPr>
          </a:lstStyle>
          <a:p>
            <a:pPr algn="r">
              <a:lnSpc>
                <a:spcPct val="100000"/>
              </a:lnSpc>
              <a:buNone/>
            </a:pPr>
            <a:fld id="{86B2B969-191D-4674-94FD-749A7FF0B21A}" type="slidenum">
              <a:rPr b="0" lang="en-US" sz="800" spc="-1" strike="noStrike">
                <a:solidFill>
                  <a:srgbClr val="000000"/>
                </a:solidFill>
                <a:latin typeface="Lato Light"/>
                <a:ea typeface="Lato Light"/>
              </a:rPr>
              <a:t>&lt;number&gt;</a:t>
            </a:fld>
            <a:endParaRPr b="0" lang="en-US" sz="800" spc="-1" strike="noStrike">
              <a:latin typeface="Times New Roman"/>
            </a:endParaRPr>
          </a:p>
        </p:txBody>
      </p:sp>
      <p:sp>
        <p:nvSpPr>
          <p:cNvPr id="90" name="PlaceHolder 2"/>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US" sz="4400" spc="-1" strike="noStrike">
                <a:latin typeface="Arial"/>
              </a:rPr>
              <a:t>Click to edit the title text format</a:t>
            </a:r>
            <a:endParaRPr b="0" lang="en-US" sz="4400" spc="-1" strike="noStrike">
              <a:latin typeface="Arial"/>
            </a:endParaRPr>
          </a:p>
        </p:txBody>
      </p:sp>
      <p:sp>
        <p:nvSpPr>
          <p:cNvPr id="91" name="PlaceHolder 3"/>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3200" spc="-1" strike="noStrike">
                <a:latin typeface="Arial"/>
              </a:rPr>
              <a:t>Click to edit the outline text format</a:t>
            </a:r>
            <a:endParaRPr b="0" lang="en-US" sz="3200" spc="-1" strike="noStrike">
              <a:latin typeface="Arial"/>
            </a:endParaRPr>
          </a:p>
          <a:p>
            <a:pPr lvl="1" marL="864000" indent="-324000">
              <a:spcBef>
                <a:spcPts val="1134"/>
              </a:spcBef>
              <a:buClr>
                <a:srgbClr val="000000"/>
              </a:buClr>
              <a:buSzPct val="75000"/>
              <a:buFont typeface="Symbol" charset="2"/>
              <a:buChar char=""/>
            </a:pPr>
            <a:r>
              <a:rPr b="0" lang="en-US" sz="2800" spc="-1" strike="noStrike">
                <a:latin typeface="Arial"/>
              </a:rPr>
              <a:t>Second Outline Level</a:t>
            </a:r>
            <a:endParaRPr b="0" lang="en-US" sz="2800" spc="-1" strike="noStrike">
              <a:latin typeface="Arial"/>
            </a:endParaRPr>
          </a:p>
          <a:p>
            <a:pPr lvl="2" marL="1296000" indent="-288000">
              <a:spcBef>
                <a:spcPts val="850"/>
              </a:spcBef>
              <a:buClr>
                <a:srgbClr val="000000"/>
              </a:buClr>
              <a:buSzPct val="45000"/>
              <a:buFont typeface="Wingdings" charset="2"/>
              <a:buChar char=""/>
            </a:pPr>
            <a:r>
              <a:rPr b="0" lang="en-US" sz="2400" spc="-1" strike="noStrike">
                <a:latin typeface="Arial"/>
              </a:rPr>
              <a:t>Third Outline Level</a:t>
            </a:r>
            <a:endParaRPr b="0" lang="en-US" sz="2400" spc="-1" strike="noStrike">
              <a:latin typeface="Arial"/>
            </a:endParaRPr>
          </a:p>
          <a:p>
            <a:pPr lvl="3" marL="1728000" indent="-216000">
              <a:spcBef>
                <a:spcPts val="567"/>
              </a:spcBef>
              <a:buClr>
                <a:srgbClr val="000000"/>
              </a:buClr>
              <a:buSzPct val="75000"/>
              <a:buFont typeface="Symbol" charset="2"/>
              <a:buChar char=""/>
            </a:pPr>
            <a:r>
              <a:rPr b="0" lang="en-US" sz="2000" spc="-1" strike="noStrike">
                <a:latin typeface="Arial"/>
              </a:rPr>
              <a:t>Fourth Outline Level</a:t>
            </a:r>
            <a:endParaRPr b="0" lang="en-US" sz="2000" spc="-1" strike="noStrike">
              <a:latin typeface="Arial"/>
            </a:endParaRPr>
          </a:p>
          <a:p>
            <a:pPr lvl="4" marL="2160000" indent="-216000">
              <a:spcBef>
                <a:spcPts val="283"/>
              </a:spcBef>
              <a:buClr>
                <a:srgbClr val="000000"/>
              </a:buClr>
              <a:buSzPct val="45000"/>
              <a:buFont typeface="Wingdings" charset="2"/>
              <a:buChar char=""/>
            </a:pPr>
            <a:r>
              <a:rPr b="0" lang="en-US" sz="2000" spc="-1" strike="noStrike">
                <a:latin typeface="Arial"/>
              </a:rPr>
              <a:t>Fifth Outline Level</a:t>
            </a:r>
            <a:endParaRPr b="0" lang="en-US" sz="2000" spc="-1" strike="noStrike">
              <a:latin typeface="Arial"/>
            </a:endParaRPr>
          </a:p>
          <a:p>
            <a:pPr lvl="5" marL="2592000" indent="-216000">
              <a:spcBef>
                <a:spcPts val="283"/>
              </a:spcBef>
              <a:buClr>
                <a:srgbClr val="000000"/>
              </a:buClr>
              <a:buSzPct val="45000"/>
              <a:buFont typeface="Wingdings" charset="2"/>
              <a:buChar char=""/>
            </a:pPr>
            <a:r>
              <a:rPr b="0" lang="en-US" sz="2000" spc="-1" strike="noStrike">
                <a:latin typeface="Arial"/>
              </a:rPr>
              <a:t>Sixth Outline Level</a:t>
            </a:r>
            <a:endParaRPr b="0" lang="en-US" sz="2000" spc="-1" strike="noStrike">
              <a:latin typeface="Arial"/>
            </a:endParaRPr>
          </a:p>
          <a:p>
            <a:pPr lvl="6" marL="3024000" indent="-216000">
              <a:spcBef>
                <a:spcPts val="283"/>
              </a:spcBef>
              <a:buClr>
                <a:srgbClr val="000000"/>
              </a:buClr>
              <a:buSzPct val="45000"/>
              <a:buFont typeface="Wingdings" charset="2"/>
              <a:buChar char=""/>
            </a:pPr>
            <a:r>
              <a:rPr b="0" lang="en-US" sz="2000" spc="-1" strike="noStrike">
                <a:latin typeface="Arial"/>
              </a:rPr>
              <a:t>Seventh Outline Level</a:t>
            </a:r>
            <a:endParaRPr b="0" lang="en-US"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28" name="Rectangle 10"/>
          <p:cNvSpPr/>
          <p:nvPr/>
        </p:nvSpPr>
        <p:spPr>
          <a:xfrm>
            <a:off x="0" y="6720840"/>
            <a:ext cx="12191400" cy="136440"/>
          </a:xfrm>
          <a:prstGeom prst="rect">
            <a:avLst/>
          </a:prstGeom>
          <a:solidFill>
            <a:srgbClr val="8b0053"/>
          </a:solidFill>
          <a:ln>
            <a:noFill/>
          </a:ln>
        </p:spPr>
        <p:style>
          <a:lnRef idx="1">
            <a:schemeClr val="accent1"/>
          </a:lnRef>
          <a:fillRef idx="0">
            <a:schemeClr val="accent1"/>
          </a:fillRef>
          <a:effectRef idx="0">
            <a:schemeClr val="dk1"/>
          </a:effectRef>
          <a:fontRef idx="minor"/>
        </p:style>
      </p:sp>
      <p:sp>
        <p:nvSpPr>
          <p:cNvPr id="129" name="Straight Connector 8"/>
          <p:cNvSpPr/>
          <p:nvPr/>
        </p:nvSpPr>
        <p:spPr>
          <a:xfrm>
            <a:off x="463680" y="1577520"/>
            <a:ext cx="548640" cy="360"/>
          </a:xfrm>
          <a:prstGeom prst="line">
            <a:avLst/>
          </a:prstGeom>
          <a:ln w="50800">
            <a:solidFill>
              <a:srgbClr val="8b0053"/>
            </a:solidFill>
          </a:ln>
        </p:spPr>
        <p:style>
          <a:lnRef idx="1">
            <a:schemeClr val="accent1"/>
          </a:lnRef>
          <a:fillRef idx="0">
            <a:schemeClr val="accent1"/>
          </a:fillRef>
          <a:effectRef idx="0">
            <a:schemeClr val="accent1"/>
          </a:effectRef>
          <a:fontRef idx="minor"/>
        </p:style>
      </p:sp>
      <p:sp>
        <p:nvSpPr>
          <p:cNvPr id="130" name="PlaceHolder 1"/>
          <p:cNvSpPr>
            <a:spLocks noGrp="1"/>
          </p:cNvSpPr>
          <p:nvPr>
            <p:ph type="ftr" idx="4"/>
          </p:nvPr>
        </p:nvSpPr>
        <p:spPr>
          <a:xfrm>
            <a:off x="457200" y="6400800"/>
            <a:ext cx="5637960" cy="174240"/>
          </a:xfrm>
          <a:prstGeom prst="rect">
            <a:avLst/>
          </a:prstGeom>
          <a:noFill/>
          <a:ln w="0">
            <a:noFill/>
          </a:ln>
        </p:spPr>
        <p:txBody>
          <a:bodyPr lIns="0" rIns="0" tIns="0" bIns="0" anchor="t">
            <a:noAutofit/>
          </a:bodyPr>
          <a:lstStyle>
            <a:lvl1pPr>
              <a:lnSpc>
                <a:spcPct val="100000"/>
              </a:lnSpc>
              <a:buNone/>
              <a:defRPr b="0" lang="en-US" sz="800" spc="-1" strike="noStrike">
                <a:solidFill>
                  <a:srgbClr val="000000"/>
                </a:solidFill>
                <a:latin typeface="Lato Light"/>
                <a:ea typeface="Lato Light"/>
              </a:defRPr>
            </a:lvl1pPr>
          </a:lstStyle>
          <a:p>
            <a:pPr>
              <a:lnSpc>
                <a:spcPct val="100000"/>
              </a:lnSpc>
              <a:buNone/>
            </a:pPr>
            <a:r>
              <a:rPr b="0" lang="en-US" sz="800" spc="-1" strike="noStrike">
                <a:solidFill>
                  <a:srgbClr val="000000"/>
                </a:solidFill>
                <a:latin typeface="Lato Light"/>
                <a:ea typeface="Lato Light"/>
              </a:rPr>
              <a:t>&lt;footer&gt;</a:t>
            </a:r>
            <a:endParaRPr b="0" lang="en-US" sz="800" spc="-1" strike="noStrike">
              <a:latin typeface="Times New Roman"/>
            </a:endParaRPr>
          </a:p>
        </p:txBody>
      </p:sp>
      <p:sp>
        <p:nvSpPr>
          <p:cNvPr id="131" name="PlaceHolder 2"/>
          <p:cNvSpPr>
            <a:spLocks noGrp="1"/>
          </p:cNvSpPr>
          <p:nvPr>
            <p:ph type="sldNum" idx="5"/>
          </p:nvPr>
        </p:nvSpPr>
        <p:spPr>
          <a:xfrm>
            <a:off x="11274480" y="6400800"/>
            <a:ext cx="459720" cy="174240"/>
          </a:xfrm>
          <a:prstGeom prst="rect">
            <a:avLst/>
          </a:prstGeom>
          <a:noFill/>
          <a:ln w="0">
            <a:noFill/>
          </a:ln>
        </p:spPr>
        <p:txBody>
          <a:bodyPr lIns="0" rIns="0" tIns="0" bIns="0" anchor="t">
            <a:noAutofit/>
          </a:bodyPr>
          <a:lstStyle>
            <a:lvl1pPr algn="r">
              <a:lnSpc>
                <a:spcPct val="100000"/>
              </a:lnSpc>
              <a:buNone/>
              <a:defRPr b="0" lang="en-US" sz="800" spc="-1" strike="noStrike">
                <a:solidFill>
                  <a:srgbClr val="000000"/>
                </a:solidFill>
                <a:latin typeface="Lato Light"/>
                <a:ea typeface="Lato Light"/>
              </a:defRPr>
            </a:lvl1pPr>
          </a:lstStyle>
          <a:p>
            <a:pPr algn="r">
              <a:lnSpc>
                <a:spcPct val="100000"/>
              </a:lnSpc>
              <a:buNone/>
            </a:pPr>
            <a:fld id="{C048EB7D-9F48-4659-ADDC-7A56F89AF40E}" type="slidenum">
              <a:rPr b="0" lang="en-US" sz="800" spc="-1" strike="noStrike">
                <a:solidFill>
                  <a:srgbClr val="000000"/>
                </a:solidFill>
                <a:latin typeface="Lato Light"/>
                <a:ea typeface="Lato Light"/>
              </a:rPr>
              <a:t>&lt;number&gt;</a:t>
            </a:fld>
            <a:endParaRPr b="0" lang="en-US" sz="800" spc="-1" strike="noStrike">
              <a:latin typeface="Times New Roman"/>
            </a:endParaRPr>
          </a:p>
        </p:txBody>
      </p:sp>
      <p:sp>
        <p:nvSpPr>
          <p:cNvPr id="132" name="PlaceHolder 3"/>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US" sz="4400" spc="-1" strike="noStrike">
                <a:latin typeface="Arial"/>
              </a:rPr>
              <a:t>Click to edit the title text format</a:t>
            </a:r>
            <a:endParaRPr b="0" lang="en-US" sz="4400" spc="-1" strike="noStrike">
              <a:latin typeface="Arial"/>
            </a:endParaRPr>
          </a:p>
        </p:txBody>
      </p:sp>
      <p:sp>
        <p:nvSpPr>
          <p:cNvPr id="133" name="PlaceHolder 4"/>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3200" spc="-1" strike="noStrike">
                <a:latin typeface="Arial"/>
              </a:rPr>
              <a:t>Click to edit the outline text format</a:t>
            </a:r>
            <a:endParaRPr b="0" lang="en-US" sz="3200" spc="-1" strike="noStrike">
              <a:latin typeface="Arial"/>
            </a:endParaRPr>
          </a:p>
          <a:p>
            <a:pPr lvl="1" marL="864000" indent="-324000">
              <a:spcBef>
                <a:spcPts val="1134"/>
              </a:spcBef>
              <a:buClr>
                <a:srgbClr val="000000"/>
              </a:buClr>
              <a:buSzPct val="75000"/>
              <a:buFont typeface="Symbol" charset="2"/>
              <a:buChar char=""/>
            </a:pPr>
            <a:r>
              <a:rPr b="0" lang="en-US" sz="2800" spc="-1" strike="noStrike">
                <a:latin typeface="Arial"/>
              </a:rPr>
              <a:t>Second Outline Level</a:t>
            </a:r>
            <a:endParaRPr b="0" lang="en-US" sz="2800" spc="-1" strike="noStrike">
              <a:latin typeface="Arial"/>
            </a:endParaRPr>
          </a:p>
          <a:p>
            <a:pPr lvl="2" marL="1296000" indent="-288000">
              <a:spcBef>
                <a:spcPts val="850"/>
              </a:spcBef>
              <a:buClr>
                <a:srgbClr val="000000"/>
              </a:buClr>
              <a:buSzPct val="45000"/>
              <a:buFont typeface="Wingdings" charset="2"/>
              <a:buChar char=""/>
            </a:pPr>
            <a:r>
              <a:rPr b="0" lang="en-US" sz="2400" spc="-1" strike="noStrike">
                <a:latin typeface="Arial"/>
              </a:rPr>
              <a:t>Third Outline Level</a:t>
            </a:r>
            <a:endParaRPr b="0" lang="en-US" sz="2400" spc="-1" strike="noStrike">
              <a:latin typeface="Arial"/>
            </a:endParaRPr>
          </a:p>
          <a:p>
            <a:pPr lvl="3" marL="1728000" indent="-216000">
              <a:spcBef>
                <a:spcPts val="567"/>
              </a:spcBef>
              <a:buClr>
                <a:srgbClr val="000000"/>
              </a:buClr>
              <a:buSzPct val="75000"/>
              <a:buFont typeface="Symbol" charset="2"/>
              <a:buChar char=""/>
            </a:pPr>
            <a:r>
              <a:rPr b="0" lang="en-US" sz="2000" spc="-1" strike="noStrike">
                <a:latin typeface="Arial"/>
              </a:rPr>
              <a:t>Fourth Outline Level</a:t>
            </a:r>
            <a:endParaRPr b="0" lang="en-US" sz="2000" spc="-1" strike="noStrike">
              <a:latin typeface="Arial"/>
            </a:endParaRPr>
          </a:p>
          <a:p>
            <a:pPr lvl="4" marL="2160000" indent="-216000">
              <a:spcBef>
                <a:spcPts val="283"/>
              </a:spcBef>
              <a:buClr>
                <a:srgbClr val="000000"/>
              </a:buClr>
              <a:buSzPct val="45000"/>
              <a:buFont typeface="Wingdings" charset="2"/>
              <a:buChar char=""/>
            </a:pPr>
            <a:r>
              <a:rPr b="0" lang="en-US" sz="2000" spc="-1" strike="noStrike">
                <a:latin typeface="Arial"/>
              </a:rPr>
              <a:t>Fifth Outline Level</a:t>
            </a:r>
            <a:endParaRPr b="0" lang="en-US" sz="2000" spc="-1" strike="noStrike">
              <a:latin typeface="Arial"/>
            </a:endParaRPr>
          </a:p>
          <a:p>
            <a:pPr lvl="5" marL="2592000" indent="-216000">
              <a:spcBef>
                <a:spcPts val="283"/>
              </a:spcBef>
              <a:buClr>
                <a:srgbClr val="000000"/>
              </a:buClr>
              <a:buSzPct val="45000"/>
              <a:buFont typeface="Wingdings" charset="2"/>
              <a:buChar char=""/>
            </a:pPr>
            <a:r>
              <a:rPr b="0" lang="en-US" sz="2000" spc="-1" strike="noStrike">
                <a:latin typeface="Arial"/>
              </a:rPr>
              <a:t>Sixth Outline Level</a:t>
            </a:r>
            <a:endParaRPr b="0" lang="en-US" sz="2000" spc="-1" strike="noStrike">
              <a:latin typeface="Arial"/>
            </a:endParaRPr>
          </a:p>
          <a:p>
            <a:pPr lvl="6" marL="3024000" indent="-216000">
              <a:spcBef>
                <a:spcPts val="283"/>
              </a:spcBef>
              <a:buClr>
                <a:srgbClr val="000000"/>
              </a:buClr>
              <a:buSzPct val="45000"/>
              <a:buFont typeface="Wingdings" charset="2"/>
              <a:buChar char=""/>
            </a:pPr>
            <a:r>
              <a:rPr b="0" lang="en-US" sz="2000" spc="-1" strike="noStrike">
                <a:latin typeface="Arial"/>
              </a:rPr>
              <a:t>Seventh Outline Level</a:t>
            </a:r>
            <a:endParaRPr b="0" lang="en-US"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Lst>
</p:sldMaster>
</file>

<file path=ppt/slideMasters/slideMaster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70" name="Rectangle 10"/>
          <p:cNvSpPr/>
          <p:nvPr/>
        </p:nvSpPr>
        <p:spPr>
          <a:xfrm>
            <a:off x="0" y="6720840"/>
            <a:ext cx="12191400" cy="136440"/>
          </a:xfrm>
          <a:prstGeom prst="rect">
            <a:avLst/>
          </a:prstGeom>
          <a:solidFill>
            <a:srgbClr val="8b0053"/>
          </a:solidFill>
          <a:ln>
            <a:noFill/>
          </a:ln>
        </p:spPr>
        <p:style>
          <a:lnRef idx="1">
            <a:schemeClr val="accent1"/>
          </a:lnRef>
          <a:fillRef idx="0">
            <a:schemeClr val="accent1"/>
          </a:fillRef>
          <a:effectRef idx="0">
            <a:schemeClr val="dk1"/>
          </a:effectRef>
          <a:fontRef idx="minor"/>
        </p:style>
      </p:sp>
      <p:sp>
        <p:nvSpPr>
          <p:cNvPr id="171" name="Straight Connector 7"/>
          <p:cNvSpPr/>
          <p:nvPr/>
        </p:nvSpPr>
        <p:spPr>
          <a:xfrm>
            <a:off x="463680" y="1188720"/>
            <a:ext cx="548640" cy="360"/>
          </a:xfrm>
          <a:prstGeom prst="line">
            <a:avLst/>
          </a:prstGeom>
          <a:ln w="50800">
            <a:solidFill>
              <a:srgbClr val="8b0053"/>
            </a:solidFill>
          </a:ln>
        </p:spPr>
        <p:style>
          <a:lnRef idx="1">
            <a:schemeClr val="accent1"/>
          </a:lnRef>
          <a:fillRef idx="0">
            <a:schemeClr val="accent1"/>
          </a:fillRef>
          <a:effectRef idx="0">
            <a:schemeClr val="accent1"/>
          </a:effectRef>
          <a:fontRef idx="minor"/>
        </p:style>
      </p:sp>
      <p:sp>
        <p:nvSpPr>
          <p:cNvPr id="172" name="PlaceHolder 1"/>
          <p:cNvSpPr>
            <a:spLocks noGrp="1"/>
          </p:cNvSpPr>
          <p:nvPr>
            <p:ph type="ftr" idx="6"/>
          </p:nvPr>
        </p:nvSpPr>
        <p:spPr>
          <a:xfrm>
            <a:off x="457200" y="6400800"/>
            <a:ext cx="5637960" cy="174240"/>
          </a:xfrm>
          <a:prstGeom prst="rect">
            <a:avLst/>
          </a:prstGeom>
          <a:noFill/>
          <a:ln w="0">
            <a:noFill/>
          </a:ln>
        </p:spPr>
        <p:txBody>
          <a:bodyPr lIns="0" rIns="0" tIns="0" bIns="0" anchor="t">
            <a:noAutofit/>
          </a:bodyPr>
          <a:lstStyle>
            <a:lvl1pPr>
              <a:lnSpc>
                <a:spcPct val="100000"/>
              </a:lnSpc>
              <a:buNone/>
              <a:defRPr b="0" lang="en-US" sz="800" spc="-1" strike="noStrike">
                <a:solidFill>
                  <a:srgbClr val="000000"/>
                </a:solidFill>
                <a:latin typeface="Lato Light"/>
                <a:ea typeface="Lato Light"/>
              </a:defRPr>
            </a:lvl1pPr>
          </a:lstStyle>
          <a:p>
            <a:pPr>
              <a:lnSpc>
                <a:spcPct val="100000"/>
              </a:lnSpc>
              <a:buNone/>
            </a:pPr>
            <a:r>
              <a:rPr b="0" lang="en-US" sz="800" spc="-1" strike="noStrike">
                <a:solidFill>
                  <a:srgbClr val="000000"/>
                </a:solidFill>
                <a:latin typeface="Lato Light"/>
                <a:ea typeface="Lato Light"/>
              </a:rPr>
              <a:t>&lt;footer&gt;</a:t>
            </a:r>
            <a:endParaRPr b="0" lang="en-US" sz="800" spc="-1" strike="noStrike">
              <a:latin typeface="Times New Roman"/>
            </a:endParaRPr>
          </a:p>
        </p:txBody>
      </p:sp>
      <p:sp>
        <p:nvSpPr>
          <p:cNvPr id="173" name="PlaceHolder 2"/>
          <p:cNvSpPr>
            <a:spLocks noGrp="1"/>
          </p:cNvSpPr>
          <p:nvPr>
            <p:ph type="sldNum" idx="7"/>
          </p:nvPr>
        </p:nvSpPr>
        <p:spPr>
          <a:xfrm>
            <a:off x="11274480" y="6400800"/>
            <a:ext cx="459720" cy="174240"/>
          </a:xfrm>
          <a:prstGeom prst="rect">
            <a:avLst/>
          </a:prstGeom>
          <a:noFill/>
          <a:ln w="0">
            <a:noFill/>
          </a:ln>
        </p:spPr>
        <p:txBody>
          <a:bodyPr lIns="0" rIns="0" tIns="0" bIns="0" anchor="t">
            <a:noAutofit/>
          </a:bodyPr>
          <a:lstStyle>
            <a:lvl1pPr algn="r">
              <a:lnSpc>
                <a:spcPct val="100000"/>
              </a:lnSpc>
              <a:buNone/>
              <a:defRPr b="0" lang="en-US" sz="800" spc="-1" strike="noStrike">
                <a:solidFill>
                  <a:srgbClr val="000000"/>
                </a:solidFill>
                <a:latin typeface="Lato Light"/>
                <a:ea typeface="Lato Light"/>
              </a:defRPr>
            </a:lvl1pPr>
          </a:lstStyle>
          <a:p>
            <a:pPr algn="r">
              <a:lnSpc>
                <a:spcPct val="100000"/>
              </a:lnSpc>
              <a:buNone/>
            </a:pPr>
            <a:fld id="{4E9664C9-A22A-4508-AE30-8973F3E48CCA}" type="slidenum">
              <a:rPr b="0" lang="en-US" sz="800" spc="-1" strike="noStrike">
                <a:solidFill>
                  <a:srgbClr val="000000"/>
                </a:solidFill>
                <a:latin typeface="Lato Light"/>
                <a:ea typeface="Lato Light"/>
              </a:rPr>
              <a:t>&lt;number&gt;</a:t>
            </a:fld>
            <a:endParaRPr b="0" lang="en-US" sz="800" spc="-1" strike="noStrike">
              <a:latin typeface="Times New Roman"/>
            </a:endParaRPr>
          </a:p>
        </p:txBody>
      </p:sp>
      <p:sp>
        <p:nvSpPr>
          <p:cNvPr id="174" name="PlaceHolder 3"/>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US" sz="4400" spc="-1" strike="noStrike">
                <a:latin typeface="Arial"/>
              </a:rPr>
              <a:t>Click to edit the title text format</a:t>
            </a:r>
            <a:endParaRPr b="0" lang="en-US" sz="4400" spc="-1" strike="noStrike">
              <a:latin typeface="Arial"/>
            </a:endParaRPr>
          </a:p>
        </p:txBody>
      </p:sp>
      <p:sp>
        <p:nvSpPr>
          <p:cNvPr id="175" name="PlaceHolder 4"/>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3200" spc="-1" strike="noStrike">
                <a:latin typeface="Arial"/>
              </a:rPr>
              <a:t>Click to edit the outline text format</a:t>
            </a:r>
            <a:endParaRPr b="0" lang="en-US" sz="3200" spc="-1" strike="noStrike">
              <a:latin typeface="Arial"/>
            </a:endParaRPr>
          </a:p>
          <a:p>
            <a:pPr lvl="1" marL="864000" indent="-324000">
              <a:spcBef>
                <a:spcPts val="1134"/>
              </a:spcBef>
              <a:buClr>
                <a:srgbClr val="000000"/>
              </a:buClr>
              <a:buSzPct val="75000"/>
              <a:buFont typeface="Symbol" charset="2"/>
              <a:buChar char=""/>
            </a:pPr>
            <a:r>
              <a:rPr b="0" lang="en-US" sz="2800" spc="-1" strike="noStrike">
                <a:latin typeface="Arial"/>
              </a:rPr>
              <a:t>Second Outline Level</a:t>
            </a:r>
            <a:endParaRPr b="0" lang="en-US" sz="2800" spc="-1" strike="noStrike">
              <a:latin typeface="Arial"/>
            </a:endParaRPr>
          </a:p>
          <a:p>
            <a:pPr lvl="2" marL="1296000" indent="-288000">
              <a:spcBef>
                <a:spcPts val="850"/>
              </a:spcBef>
              <a:buClr>
                <a:srgbClr val="000000"/>
              </a:buClr>
              <a:buSzPct val="45000"/>
              <a:buFont typeface="Wingdings" charset="2"/>
              <a:buChar char=""/>
            </a:pPr>
            <a:r>
              <a:rPr b="0" lang="en-US" sz="2400" spc="-1" strike="noStrike">
                <a:latin typeface="Arial"/>
              </a:rPr>
              <a:t>Third Outline Level</a:t>
            </a:r>
            <a:endParaRPr b="0" lang="en-US" sz="2400" spc="-1" strike="noStrike">
              <a:latin typeface="Arial"/>
            </a:endParaRPr>
          </a:p>
          <a:p>
            <a:pPr lvl="3" marL="1728000" indent="-216000">
              <a:spcBef>
                <a:spcPts val="567"/>
              </a:spcBef>
              <a:buClr>
                <a:srgbClr val="000000"/>
              </a:buClr>
              <a:buSzPct val="75000"/>
              <a:buFont typeface="Symbol" charset="2"/>
              <a:buChar char=""/>
            </a:pPr>
            <a:r>
              <a:rPr b="0" lang="en-US" sz="2000" spc="-1" strike="noStrike">
                <a:latin typeface="Arial"/>
              </a:rPr>
              <a:t>Fourth Outline Level</a:t>
            </a:r>
            <a:endParaRPr b="0" lang="en-US" sz="2000" spc="-1" strike="noStrike">
              <a:latin typeface="Arial"/>
            </a:endParaRPr>
          </a:p>
          <a:p>
            <a:pPr lvl="4" marL="2160000" indent="-216000">
              <a:spcBef>
                <a:spcPts val="283"/>
              </a:spcBef>
              <a:buClr>
                <a:srgbClr val="000000"/>
              </a:buClr>
              <a:buSzPct val="45000"/>
              <a:buFont typeface="Wingdings" charset="2"/>
              <a:buChar char=""/>
            </a:pPr>
            <a:r>
              <a:rPr b="0" lang="en-US" sz="2000" spc="-1" strike="noStrike">
                <a:latin typeface="Arial"/>
              </a:rPr>
              <a:t>Fifth Outline Level</a:t>
            </a:r>
            <a:endParaRPr b="0" lang="en-US" sz="2000" spc="-1" strike="noStrike">
              <a:latin typeface="Arial"/>
            </a:endParaRPr>
          </a:p>
          <a:p>
            <a:pPr lvl="5" marL="2592000" indent="-216000">
              <a:spcBef>
                <a:spcPts val="283"/>
              </a:spcBef>
              <a:buClr>
                <a:srgbClr val="000000"/>
              </a:buClr>
              <a:buSzPct val="45000"/>
              <a:buFont typeface="Wingdings" charset="2"/>
              <a:buChar char=""/>
            </a:pPr>
            <a:r>
              <a:rPr b="0" lang="en-US" sz="2000" spc="-1" strike="noStrike">
                <a:latin typeface="Arial"/>
              </a:rPr>
              <a:t>Sixth Outline Level</a:t>
            </a:r>
            <a:endParaRPr b="0" lang="en-US" sz="2000" spc="-1" strike="noStrike">
              <a:latin typeface="Arial"/>
            </a:endParaRPr>
          </a:p>
          <a:p>
            <a:pPr lvl="6" marL="3024000" indent="-216000">
              <a:spcBef>
                <a:spcPts val="283"/>
              </a:spcBef>
              <a:buClr>
                <a:srgbClr val="000000"/>
              </a:buClr>
              <a:buSzPct val="45000"/>
              <a:buFont typeface="Wingdings" charset="2"/>
              <a:buChar char=""/>
            </a:pPr>
            <a:r>
              <a:rPr b="0" lang="en-US" sz="2000" spc="-1" strike="noStrike">
                <a:latin typeface="Arial"/>
              </a:rPr>
              <a:t>Seventh Outline Level</a:t>
            </a:r>
            <a:endParaRPr b="0" lang="en-US"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Lst>
</p:sldMaster>
</file>

<file path=ppt/slideMasters/slideMaster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12" name="Rectangle 10"/>
          <p:cNvSpPr/>
          <p:nvPr/>
        </p:nvSpPr>
        <p:spPr>
          <a:xfrm>
            <a:off x="0" y="6720840"/>
            <a:ext cx="12191400" cy="136440"/>
          </a:xfrm>
          <a:prstGeom prst="rect">
            <a:avLst/>
          </a:prstGeom>
          <a:solidFill>
            <a:srgbClr val="8b0053"/>
          </a:solidFill>
          <a:ln>
            <a:noFill/>
          </a:ln>
        </p:spPr>
        <p:style>
          <a:lnRef idx="1">
            <a:schemeClr val="accent1"/>
          </a:lnRef>
          <a:fillRef idx="0">
            <a:schemeClr val="accent1"/>
          </a:fillRef>
          <a:effectRef idx="0">
            <a:schemeClr val="dk1"/>
          </a:effectRef>
          <a:fontRef idx="minor"/>
        </p:style>
      </p:sp>
      <p:sp>
        <p:nvSpPr>
          <p:cNvPr id="213" name="PlaceHolder 1"/>
          <p:cNvSpPr>
            <a:spLocks noGrp="1"/>
          </p:cNvSpPr>
          <p:nvPr>
            <p:ph type="ftr" idx="8"/>
          </p:nvPr>
        </p:nvSpPr>
        <p:spPr>
          <a:xfrm>
            <a:off x="457200" y="6400800"/>
            <a:ext cx="5637960" cy="174240"/>
          </a:xfrm>
          <a:prstGeom prst="rect">
            <a:avLst/>
          </a:prstGeom>
          <a:noFill/>
          <a:ln w="0">
            <a:noFill/>
          </a:ln>
        </p:spPr>
        <p:txBody>
          <a:bodyPr lIns="0" rIns="0" tIns="0" bIns="0" anchor="t">
            <a:noAutofit/>
          </a:bodyPr>
          <a:lstStyle>
            <a:lvl1pPr>
              <a:lnSpc>
                <a:spcPct val="100000"/>
              </a:lnSpc>
              <a:buNone/>
              <a:defRPr b="0" lang="en-US" sz="800" spc="-1" strike="noStrike">
                <a:solidFill>
                  <a:srgbClr val="000000"/>
                </a:solidFill>
                <a:latin typeface="Lato Light"/>
                <a:ea typeface="Lato Light"/>
              </a:defRPr>
            </a:lvl1pPr>
          </a:lstStyle>
          <a:p>
            <a:pPr>
              <a:lnSpc>
                <a:spcPct val="100000"/>
              </a:lnSpc>
              <a:buNone/>
            </a:pPr>
            <a:r>
              <a:rPr b="0" lang="en-US" sz="800" spc="-1" strike="noStrike">
                <a:solidFill>
                  <a:srgbClr val="000000"/>
                </a:solidFill>
                <a:latin typeface="Lato Light"/>
                <a:ea typeface="Lato Light"/>
              </a:rPr>
              <a:t>&lt;footer&gt;</a:t>
            </a:r>
            <a:endParaRPr b="0" lang="en-US" sz="800" spc="-1" strike="noStrike">
              <a:latin typeface="Times New Roman"/>
            </a:endParaRPr>
          </a:p>
        </p:txBody>
      </p:sp>
      <p:sp>
        <p:nvSpPr>
          <p:cNvPr id="214" name="PlaceHolder 2"/>
          <p:cNvSpPr>
            <a:spLocks noGrp="1"/>
          </p:cNvSpPr>
          <p:nvPr>
            <p:ph type="sldNum" idx="9"/>
          </p:nvPr>
        </p:nvSpPr>
        <p:spPr>
          <a:xfrm>
            <a:off x="11274480" y="6400800"/>
            <a:ext cx="459720" cy="174240"/>
          </a:xfrm>
          <a:prstGeom prst="rect">
            <a:avLst/>
          </a:prstGeom>
          <a:noFill/>
          <a:ln w="0">
            <a:noFill/>
          </a:ln>
        </p:spPr>
        <p:txBody>
          <a:bodyPr lIns="0" rIns="0" tIns="0" bIns="0" anchor="t">
            <a:noAutofit/>
          </a:bodyPr>
          <a:lstStyle>
            <a:lvl1pPr algn="r">
              <a:lnSpc>
                <a:spcPct val="100000"/>
              </a:lnSpc>
              <a:buNone/>
              <a:defRPr b="0" lang="en-US" sz="800" spc="-1" strike="noStrike">
                <a:solidFill>
                  <a:srgbClr val="000000"/>
                </a:solidFill>
                <a:latin typeface="Lato Light"/>
                <a:ea typeface="Lato Light"/>
              </a:defRPr>
            </a:lvl1pPr>
          </a:lstStyle>
          <a:p>
            <a:pPr algn="r">
              <a:lnSpc>
                <a:spcPct val="100000"/>
              </a:lnSpc>
              <a:buNone/>
            </a:pPr>
            <a:fld id="{40E8FDE6-2831-4FAC-958D-56C7CF3D1924}" type="slidenum">
              <a:rPr b="0" lang="en-US" sz="800" spc="-1" strike="noStrike">
                <a:solidFill>
                  <a:srgbClr val="000000"/>
                </a:solidFill>
                <a:latin typeface="Lato Light"/>
                <a:ea typeface="Lato Light"/>
              </a:rPr>
              <a:t>&lt;number&gt;</a:t>
            </a:fld>
            <a:endParaRPr b="0" lang="en-US" sz="800" spc="-1" strike="noStrike">
              <a:latin typeface="Times New Roman"/>
            </a:endParaRPr>
          </a:p>
        </p:txBody>
      </p:sp>
      <p:sp>
        <p:nvSpPr>
          <p:cNvPr id="215" name="PlaceHolder 3"/>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US" sz="4400" spc="-1" strike="noStrike">
                <a:latin typeface="Arial"/>
              </a:rPr>
              <a:t>Click to edit the title text format</a:t>
            </a:r>
            <a:endParaRPr b="0" lang="en-US" sz="4400" spc="-1" strike="noStrike">
              <a:latin typeface="Arial"/>
            </a:endParaRPr>
          </a:p>
        </p:txBody>
      </p:sp>
      <p:sp>
        <p:nvSpPr>
          <p:cNvPr id="216" name="PlaceHolder 4"/>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3200" spc="-1" strike="noStrike">
                <a:latin typeface="Arial"/>
              </a:rPr>
              <a:t>Click to edit the outline text format</a:t>
            </a:r>
            <a:endParaRPr b="0" lang="en-US" sz="3200" spc="-1" strike="noStrike">
              <a:latin typeface="Arial"/>
            </a:endParaRPr>
          </a:p>
          <a:p>
            <a:pPr lvl="1" marL="864000" indent="-324000">
              <a:spcBef>
                <a:spcPts val="1134"/>
              </a:spcBef>
              <a:buClr>
                <a:srgbClr val="000000"/>
              </a:buClr>
              <a:buSzPct val="75000"/>
              <a:buFont typeface="Symbol" charset="2"/>
              <a:buChar char=""/>
            </a:pPr>
            <a:r>
              <a:rPr b="0" lang="en-US" sz="2800" spc="-1" strike="noStrike">
                <a:latin typeface="Arial"/>
              </a:rPr>
              <a:t>Second Outline Level</a:t>
            </a:r>
            <a:endParaRPr b="0" lang="en-US" sz="2800" spc="-1" strike="noStrike">
              <a:latin typeface="Arial"/>
            </a:endParaRPr>
          </a:p>
          <a:p>
            <a:pPr lvl="2" marL="1296000" indent="-288000">
              <a:spcBef>
                <a:spcPts val="850"/>
              </a:spcBef>
              <a:buClr>
                <a:srgbClr val="000000"/>
              </a:buClr>
              <a:buSzPct val="45000"/>
              <a:buFont typeface="Wingdings" charset="2"/>
              <a:buChar char=""/>
            </a:pPr>
            <a:r>
              <a:rPr b="0" lang="en-US" sz="2400" spc="-1" strike="noStrike">
                <a:latin typeface="Arial"/>
              </a:rPr>
              <a:t>Third Outline Level</a:t>
            </a:r>
            <a:endParaRPr b="0" lang="en-US" sz="2400" spc="-1" strike="noStrike">
              <a:latin typeface="Arial"/>
            </a:endParaRPr>
          </a:p>
          <a:p>
            <a:pPr lvl="3" marL="1728000" indent="-216000">
              <a:spcBef>
                <a:spcPts val="567"/>
              </a:spcBef>
              <a:buClr>
                <a:srgbClr val="000000"/>
              </a:buClr>
              <a:buSzPct val="75000"/>
              <a:buFont typeface="Symbol" charset="2"/>
              <a:buChar char=""/>
            </a:pPr>
            <a:r>
              <a:rPr b="0" lang="en-US" sz="2000" spc="-1" strike="noStrike">
                <a:latin typeface="Arial"/>
              </a:rPr>
              <a:t>Fourth Outline Level</a:t>
            </a:r>
            <a:endParaRPr b="0" lang="en-US" sz="2000" spc="-1" strike="noStrike">
              <a:latin typeface="Arial"/>
            </a:endParaRPr>
          </a:p>
          <a:p>
            <a:pPr lvl="4" marL="2160000" indent="-216000">
              <a:spcBef>
                <a:spcPts val="283"/>
              </a:spcBef>
              <a:buClr>
                <a:srgbClr val="000000"/>
              </a:buClr>
              <a:buSzPct val="45000"/>
              <a:buFont typeface="Wingdings" charset="2"/>
              <a:buChar char=""/>
            </a:pPr>
            <a:r>
              <a:rPr b="0" lang="en-US" sz="2000" spc="-1" strike="noStrike">
                <a:latin typeface="Arial"/>
              </a:rPr>
              <a:t>Fifth Outline Level</a:t>
            </a:r>
            <a:endParaRPr b="0" lang="en-US" sz="2000" spc="-1" strike="noStrike">
              <a:latin typeface="Arial"/>
            </a:endParaRPr>
          </a:p>
          <a:p>
            <a:pPr lvl="5" marL="2592000" indent="-216000">
              <a:spcBef>
                <a:spcPts val="283"/>
              </a:spcBef>
              <a:buClr>
                <a:srgbClr val="000000"/>
              </a:buClr>
              <a:buSzPct val="45000"/>
              <a:buFont typeface="Wingdings" charset="2"/>
              <a:buChar char=""/>
            </a:pPr>
            <a:r>
              <a:rPr b="0" lang="en-US" sz="2000" spc="-1" strike="noStrike">
                <a:latin typeface="Arial"/>
              </a:rPr>
              <a:t>Sixth Outline Level</a:t>
            </a:r>
            <a:endParaRPr b="0" lang="en-US" sz="2000" spc="-1" strike="noStrike">
              <a:latin typeface="Arial"/>
            </a:endParaRPr>
          </a:p>
          <a:p>
            <a:pPr lvl="6" marL="3024000" indent="-216000">
              <a:spcBef>
                <a:spcPts val="283"/>
              </a:spcBef>
              <a:buClr>
                <a:srgbClr val="000000"/>
              </a:buClr>
              <a:buSzPct val="45000"/>
              <a:buFont typeface="Wingdings" charset="2"/>
              <a:buChar char=""/>
            </a:pPr>
            <a:r>
              <a:rPr b="0" lang="en-US" sz="2000" spc="-1" strike="noStrike">
                <a:latin typeface="Arial"/>
              </a:rPr>
              <a:t>Seventh Outline Level</a:t>
            </a:r>
            <a:endParaRPr b="0" lang="en-US"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Lst>
</p:sldMaster>
</file>

<file path=ppt/slideMasters/slideMaster7.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53" name="Rectangle 10"/>
          <p:cNvSpPr/>
          <p:nvPr/>
        </p:nvSpPr>
        <p:spPr>
          <a:xfrm>
            <a:off x="0" y="6720840"/>
            <a:ext cx="12191400" cy="136440"/>
          </a:xfrm>
          <a:prstGeom prst="rect">
            <a:avLst/>
          </a:prstGeom>
          <a:solidFill>
            <a:srgbClr val="8b0053"/>
          </a:solidFill>
          <a:ln>
            <a:noFill/>
          </a:ln>
        </p:spPr>
        <p:style>
          <a:lnRef idx="1">
            <a:schemeClr val="accent1"/>
          </a:lnRef>
          <a:fillRef idx="0">
            <a:schemeClr val="accent1"/>
          </a:fillRef>
          <a:effectRef idx="0">
            <a:schemeClr val="dk1"/>
          </a:effectRef>
          <a:fontRef idx="minor"/>
        </p:style>
      </p:sp>
      <p:sp>
        <p:nvSpPr>
          <p:cNvPr id="254" name="Straight Connector 8"/>
          <p:cNvSpPr/>
          <p:nvPr/>
        </p:nvSpPr>
        <p:spPr>
          <a:xfrm>
            <a:off x="463680" y="1188720"/>
            <a:ext cx="548640" cy="360"/>
          </a:xfrm>
          <a:prstGeom prst="line">
            <a:avLst/>
          </a:prstGeom>
          <a:ln w="50800">
            <a:solidFill>
              <a:srgbClr val="8b0053"/>
            </a:solidFill>
          </a:ln>
        </p:spPr>
        <p:style>
          <a:lnRef idx="1">
            <a:schemeClr val="accent1"/>
          </a:lnRef>
          <a:fillRef idx="0">
            <a:schemeClr val="accent1"/>
          </a:fillRef>
          <a:effectRef idx="0">
            <a:schemeClr val="accent1"/>
          </a:effectRef>
          <a:fontRef idx="minor"/>
        </p:style>
      </p:sp>
      <p:sp>
        <p:nvSpPr>
          <p:cNvPr id="255" name="PlaceHolder 1"/>
          <p:cNvSpPr>
            <a:spLocks noGrp="1"/>
          </p:cNvSpPr>
          <p:nvPr>
            <p:ph type="ftr" idx="10"/>
          </p:nvPr>
        </p:nvSpPr>
        <p:spPr>
          <a:xfrm>
            <a:off x="457200" y="6400800"/>
            <a:ext cx="5637960" cy="174240"/>
          </a:xfrm>
          <a:prstGeom prst="rect">
            <a:avLst/>
          </a:prstGeom>
          <a:noFill/>
          <a:ln w="0">
            <a:noFill/>
          </a:ln>
        </p:spPr>
        <p:txBody>
          <a:bodyPr lIns="0" rIns="0" tIns="0" bIns="0" anchor="t">
            <a:noAutofit/>
          </a:bodyPr>
          <a:lstStyle>
            <a:lvl1pPr>
              <a:lnSpc>
                <a:spcPct val="100000"/>
              </a:lnSpc>
              <a:buNone/>
              <a:defRPr b="0" lang="en-US" sz="800" spc="-1" strike="noStrike">
                <a:solidFill>
                  <a:srgbClr val="000000"/>
                </a:solidFill>
                <a:latin typeface="Lato Light"/>
                <a:ea typeface="Lato Light"/>
              </a:defRPr>
            </a:lvl1pPr>
          </a:lstStyle>
          <a:p>
            <a:pPr>
              <a:lnSpc>
                <a:spcPct val="100000"/>
              </a:lnSpc>
              <a:buNone/>
            </a:pPr>
            <a:r>
              <a:rPr b="0" lang="en-US" sz="800" spc="-1" strike="noStrike">
                <a:solidFill>
                  <a:srgbClr val="000000"/>
                </a:solidFill>
                <a:latin typeface="Lato Light"/>
                <a:ea typeface="Lato Light"/>
              </a:rPr>
              <a:t>&lt;footer&gt;</a:t>
            </a:r>
            <a:endParaRPr b="0" lang="en-US" sz="800" spc="-1" strike="noStrike">
              <a:latin typeface="Times New Roman"/>
            </a:endParaRPr>
          </a:p>
        </p:txBody>
      </p:sp>
      <p:sp>
        <p:nvSpPr>
          <p:cNvPr id="256" name="PlaceHolder 2"/>
          <p:cNvSpPr>
            <a:spLocks noGrp="1"/>
          </p:cNvSpPr>
          <p:nvPr>
            <p:ph type="sldNum" idx="11"/>
          </p:nvPr>
        </p:nvSpPr>
        <p:spPr>
          <a:xfrm>
            <a:off x="11274480" y="6400800"/>
            <a:ext cx="459720" cy="174240"/>
          </a:xfrm>
          <a:prstGeom prst="rect">
            <a:avLst/>
          </a:prstGeom>
          <a:noFill/>
          <a:ln w="0">
            <a:noFill/>
          </a:ln>
        </p:spPr>
        <p:txBody>
          <a:bodyPr lIns="0" rIns="0" tIns="0" bIns="0" anchor="t">
            <a:noAutofit/>
          </a:bodyPr>
          <a:lstStyle>
            <a:lvl1pPr algn="r">
              <a:lnSpc>
                <a:spcPct val="100000"/>
              </a:lnSpc>
              <a:buNone/>
              <a:defRPr b="0" lang="en-US" sz="800" spc="-1" strike="noStrike">
                <a:solidFill>
                  <a:srgbClr val="000000"/>
                </a:solidFill>
                <a:latin typeface="Lato Light"/>
                <a:ea typeface="Lato Light"/>
              </a:defRPr>
            </a:lvl1pPr>
          </a:lstStyle>
          <a:p>
            <a:pPr algn="r">
              <a:lnSpc>
                <a:spcPct val="100000"/>
              </a:lnSpc>
              <a:buNone/>
            </a:pPr>
            <a:fld id="{21F0BA04-B09C-4661-903C-754650480CAE}" type="slidenum">
              <a:rPr b="0" lang="en-US" sz="800" spc="-1" strike="noStrike">
                <a:solidFill>
                  <a:srgbClr val="000000"/>
                </a:solidFill>
                <a:latin typeface="Lato Light"/>
                <a:ea typeface="Lato Light"/>
              </a:rPr>
              <a:t>&lt;number&gt;</a:t>
            </a:fld>
            <a:endParaRPr b="0" lang="en-US" sz="800" spc="-1" strike="noStrike">
              <a:latin typeface="Times New Roman"/>
            </a:endParaRPr>
          </a:p>
        </p:txBody>
      </p:sp>
      <p:sp>
        <p:nvSpPr>
          <p:cNvPr id="257" name="PlaceHolder 3"/>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US" sz="4400" spc="-1" strike="noStrike">
                <a:latin typeface="Arial"/>
              </a:rPr>
              <a:t>Click to edit the title text format</a:t>
            </a:r>
            <a:endParaRPr b="0" lang="en-US" sz="4400" spc="-1" strike="noStrike">
              <a:latin typeface="Arial"/>
            </a:endParaRPr>
          </a:p>
        </p:txBody>
      </p:sp>
      <p:sp>
        <p:nvSpPr>
          <p:cNvPr id="258" name="PlaceHolder 4"/>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3200" spc="-1" strike="noStrike">
                <a:latin typeface="Arial"/>
              </a:rPr>
              <a:t>Click to edit the outline text format</a:t>
            </a:r>
            <a:endParaRPr b="0" lang="en-US" sz="3200" spc="-1" strike="noStrike">
              <a:latin typeface="Arial"/>
            </a:endParaRPr>
          </a:p>
          <a:p>
            <a:pPr lvl="1" marL="864000" indent="-324000">
              <a:spcBef>
                <a:spcPts val="1134"/>
              </a:spcBef>
              <a:buClr>
                <a:srgbClr val="000000"/>
              </a:buClr>
              <a:buSzPct val="75000"/>
              <a:buFont typeface="Symbol" charset="2"/>
              <a:buChar char=""/>
            </a:pPr>
            <a:r>
              <a:rPr b="0" lang="en-US" sz="2800" spc="-1" strike="noStrike">
                <a:latin typeface="Arial"/>
              </a:rPr>
              <a:t>Second Outline Level</a:t>
            </a:r>
            <a:endParaRPr b="0" lang="en-US" sz="2800" spc="-1" strike="noStrike">
              <a:latin typeface="Arial"/>
            </a:endParaRPr>
          </a:p>
          <a:p>
            <a:pPr lvl="2" marL="1296000" indent="-288000">
              <a:spcBef>
                <a:spcPts val="850"/>
              </a:spcBef>
              <a:buClr>
                <a:srgbClr val="000000"/>
              </a:buClr>
              <a:buSzPct val="45000"/>
              <a:buFont typeface="Wingdings" charset="2"/>
              <a:buChar char=""/>
            </a:pPr>
            <a:r>
              <a:rPr b="0" lang="en-US" sz="2400" spc="-1" strike="noStrike">
                <a:latin typeface="Arial"/>
              </a:rPr>
              <a:t>Third Outline Level</a:t>
            </a:r>
            <a:endParaRPr b="0" lang="en-US" sz="2400" spc="-1" strike="noStrike">
              <a:latin typeface="Arial"/>
            </a:endParaRPr>
          </a:p>
          <a:p>
            <a:pPr lvl="3" marL="1728000" indent="-216000">
              <a:spcBef>
                <a:spcPts val="567"/>
              </a:spcBef>
              <a:buClr>
                <a:srgbClr val="000000"/>
              </a:buClr>
              <a:buSzPct val="75000"/>
              <a:buFont typeface="Symbol" charset="2"/>
              <a:buChar char=""/>
            </a:pPr>
            <a:r>
              <a:rPr b="0" lang="en-US" sz="2000" spc="-1" strike="noStrike">
                <a:latin typeface="Arial"/>
              </a:rPr>
              <a:t>Fourth Outline Level</a:t>
            </a:r>
            <a:endParaRPr b="0" lang="en-US" sz="2000" spc="-1" strike="noStrike">
              <a:latin typeface="Arial"/>
            </a:endParaRPr>
          </a:p>
          <a:p>
            <a:pPr lvl="4" marL="2160000" indent="-216000">
              <a:spcBef>
                <a:spcPts val="283"/>
              </a:spcBef>
              <a:buClr>
                <a:srgbClr val="000000"/>
              </a:buClr>
              <a:buSzPct val="45000"/>
              <a:buFont typeface="Wingdings" charset="2"/>
              <a:buChar char=""/>
            </a:pPr>
            <a:r>
              <a:rPr b="0" lang="en-US" sz="2000" spc="-1" strike="noStrike">
                <a:latin typeface="Arial"/>
              </a:rPr>
              <a:t>Fifth Outline Level</a:t>
            </a:r>
            <a:endParaRPr b="0" lang="en-US" sz="2000" spc="-1" strike="noStrike">
              <a:latin typeface="Arial"/>
            </a:endParaRPr>
          </a:p>
          <a:p>
            <a:pPr lvl="5" marL="2592000" indent="-216000">
              <a:spcBef>
                <a:spcPts val="283"/>
              </a:spcBef>
              <a:buClr>
                <a:srgbClr val="000000"/>
              </a:buClr>
              <a:buSzPct val="45000"/>
              <a:buFont typeface="Wingdings" charset="2"/>
              <a:buChar char=""/>
            </a:pPr>
            <a:r>
              <a:rPr b="0" lang="en-US" sz="2000" spc="-1" strike="noStrike">
                <a:latin typeface="Arial"/>
              </a:rPr>
              <a:t>Sixth Outline Level</a:t>
            </a:r>
            <a:endParaRPr b="0" lang="en-US" sz="2000" spc="-1" strike="noStrike">
              <a:latin typeface="Arial"/>
            </a:endParaRPr>
          </a:p>
          <a:p>
            <a:pPr lvl="6" marL="3024000" indent="-216000">
              <a:spcBef>
                <a:spcPts val="283"/>
              </a:spcBef>
              <a:buClr>
                <a:srgbClr val="000000"/>
              </a:buClr>
              <a:buSzPct val="45000"/>
              <a:buFont typeface="Wingdings" charset="2"/>
              <a:buChar char=""/>
            </a:pPr>
            <a:r>
              <a:rPr b="0" lang="en-US" sz="2000" spc="-1" strike="noStrike">
                <a:latin typeface="Arial"/>
              </a:rPr>
              <a:t>Seventh Outline Level</a:t>
            </a:r>
            <a:endParaRPr b="0" lang="en-US"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738" r:id="rId13"/>
  </p:sldLayoutIdLst>
</p:sldMaster>
</file>

<file path=ppt/slideMasters/slideMaster8.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95" name="Rectangle 10"/>
          <p:cNvSpPr/>
          <p:nvPr/>
        </p:nvSpPr>
        <p:spPr>
          <a:xfrm>
            <a:off x="0" y="6720840"/>
            <a:ext cx="12191400" cy="136440"/>
          </a:xfrm>
          <a:prstGeom prst="rect">
            <a:avLst/>
          </a:prstGeom>
          <a:solidFill>
            <a:srgbClr val="8b0053"/>
          </a:solidFill>
          <a:ln>
            <a:noFill/>
          </a:ln>
        </p:spPr>
        <p:style>
          <a:lnRef idx="1">
            <a:schemeClr val="accent1"/>
          </a:lnRef>
          <a:fillRef idx="0">
            <a:schemeClr val="accent1"/>
          </a:fillRef>
          <a:effectRef idx="0">
            <a:schemeClr val="dk1"/>
          </a:effectRef>
          <a:fontRef idx="minor"/>
        </p:style>
      </p:sp>
      <p:sp>
        <p:nvSpPr>
          <p:cNvPr id="296" name="Straight Connector 7"/>
          <p:cNvSpPr/>
          <p:nvPr/>
        </p:nvSpPr>
        <p:spPr>
          <a:xfrm>
            <a:off x="463680" y="1188720"/>
            <a:ext cx="548640" cy="360"/>
          </a:xfrm>
          <a:prstGeom prst="line">
            <a:avLst/>
          </a:prstGeom>
          <a:ln w="50800">
            <a:solidFill>
              <a:srgbClr val="8b0053"/>
            </a:solidFill>
          </a:ln>
        </p:spPr>
        <p:style>
          <a:lnRef idx="1">
            <a:schemeClr val="accent1"/>
          </a:lnRef>
          <a:fillRef idx="0">
            <a:schemeClr val="accent1"/>
          </a:fillRef>
          <a:effectRef idx="0">
            <a:schemeClr val="accent1"/>
          </a:effectRef>
          <a:fontRef idx="minor"/>
        </p:style>
      </p:sp>
      <p:sp>
        <p:nvSpPr>
          <p:cNvPr id="297" name="PlaceHolder 1"/>
          <p:cNvSpPr>
            <a:spLocks noGrp="1"/>
          </p:cNvSpPr>
          <p:nvPr>
            <p:ph type="ftr" idx="12"/>
          </p:nvPr>
        </p:nvSpPr>
        <p:spPr>
          <a:xfrm>
            <a:off x="457200" y="6400800"/>
            <a:ext cx="5637960" cy="174240"/>
          </a:xfrm>
          <a:prstGeom prst="rect">
            <a:avLst/>
          </a:prstGeom>
          <a:noFill/>
          <a:ln w="0">
            <a:noFill/>
          </a:ln>
        </p:spPr>
        <p:txBody>
          <a:bodyPr lIns="0" rIns="0" tIns="0" bIns="0" anchor="t">
            <a:noAutofit/>
          </a:bodyPr>
          <a:lstStyle>
            <a:lvl1pPr>
              <a:lnSpc>
                <a:spcPct val="100000"/>
              </a:lnSpc>
              <a:buNone/>
              <a:defRPr b="0" lang="en-US" sz="800" spc="-1" strike="noStrike">
                <a:solidFill>
                  <a:srgbClr val="000000"/>
                </a:solidFill>
                <a:latin typeface="Lato Light"/>
                <a:ea typeface="Lato Light"/>
              </a:defRPr>
            </a:lvl1pPr>
          </a:lstStyle>
          <a:p>
            <a:pPr>
              <a:lnSpc>
                <a:spcPct val="100000"/>
              </a:lnSpc>
              <a:buNone/>
            </a:pPr>
            <a:r>
              <a:rPr b="0" lang="en-US" sz="800" spc="-1" strike="noStrike">
                <a:solidFill>
                  <a:srgbClr val="000000"/>
                </a:solidFill>
                <a:latin typeface="Lato Light"/>
                <a:ea typeface="Lato Light"/>
              </a:rPr>
              <a:t>&lt;footer&gt;</a:t>
            </a:r>
            <a:endParaRPr b="0" lang="en-US" sz="800" spc="-1" strike="noStrike">
              <a:latin typeface="Times New Roman"/>
            </a:endParaRPr>
          </a:p>
        </p:txBody>
      </p:sp>
      <p:sp>
        <p:nvSpPr>
          <p:cNvPr id="298" name="PlaceHolder 2"/>
          <p:cNvSpPr>
            <a:spLocks noGrp="1"/>
          </p:cNvSpPr>
          <p:nvPr>
            <p:ph type="sldNum" idx="13"/>
          </p:nvPr>
        </p:nvSpPr>
        <p:spPr>
          <a:xfrm>
            <a:off x="11274480" y="6400800"/>
            <a:ext cx="459720" cy="174240"/>
          </a:xfrm>
          <a:prstGeom prst="rect">
            <a:avLst/>
          </a:prstGeom>
          <a:noFill/>
          <a:ln w="0">
            <a:noFill/>
          </a:ln>
        </p:spPr>
        <p:txBody>
          <a:bodyPr lIns="0" rIns="0" tIns="0" bIns="0" anchor="t">
            <a:noAutofit/>
          </a:bodyPr>
          <a:lstStyle>
            <a:lvl1pPr algn="r">
              <a:lnSpc>
                <a:spcPct val="100000"/>
              </a:lnSpc>
              <a:buNone/>
              <a:defRPr b="0" lang="en-US" sz="800" spc="-1" strike="noStrike">
                <a:solidFill>
                  <a:srgbClr val="000000"/>
                </a:solidFill>
                <a:latin typeface="Lato Light"/>
                <a:ea typeface="Lato Light"/>
              </a:defRPr>
            </a:lvl1pPr>
          </a:lstStyle>
          <a:p>
            <a:pPr algn="r">
              <a:lnSpc>
                <a:spcPct val="100000"/>
              </a:lnSpc>
              <a:buNone/>
            </a:pPr>
            <a:fld id="{5CBD4CBE-BAEB-4AAA-8D8E-31F21A104246}" type="slidenum">
              <a:rPr b="0" lang="en-US" sz="800" spc="-1" strike="noStrike">
                <a:solidFill>
                  <a:srgbClr val="000000"/>
                </a:solidFill>
                <a:latin typeface="Lato Light"/>
                <a:ea typeface="Lato Light"/>
              </a:rPr>
              <a:t>&lt;number&gt;</a:t>
            </a:fld>
            <a:endParaRPr b="0" lang="en-US" sz="800" spc="-1" strike="noStrike">
              <a:latin typeface="Times New Roman"/>
            </a:endParaRPr>
          </a:p>
        </p:txBody>
      </p:sp>
      <p:sp>
        <p:nvSpPr>
          <p:cNvPr id="299" name="PlaceHolder 3"/>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US" sz="4400" spc="-1" strike="noStrike">
                <a:latin typeface="Arial"/>
              </a:rPr>
              <a:t>Click to edit the title text format</a:t>
            </a:r>
            <a:endParaRPr b="0" lang="en-US" sz="4400" spc="-1" strike="noStrike">
              <a:latin typeface="Arial"/>
            </a:endParaRPr>
          </a:p>
        </p:txBody>
      </p:sp>
      <p:sp>
        <p:nvSpPr>
          <p:cNvPr id="300" name="PlaceHolder 4"/>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3200" spc="-1" strike="noStrike">
                <a:latin typeface="Arial"/>
              </a:rPr>
              <a:t>Click to edit the outline text format</a:t>
            </a:r>
            <a:endParaRPr b="0" lang="en-US" sz="3200" spc="-1" strike="noStrike">
              <a:latin typeface="Arial"/>
            </a:endParaRPr>
          </a:p>
          <a:p>
            <a:pPr lvl="1" marL="864000" indent="-324000">
              <a:spcBef>
                <a:spcPts val="1134"/>
              </a:spcBef>
              <a:buClr>
                <a:srgbClr val="000000"/>
              </a:buClr>
              <a:buSzPct val="75000"/>
              <a:buFont typeface="Symbol" charset="2"/>
              <a:buChar char=""/>
            </a:pPr>
            <a:r>
              <a:rPr b="0" lang="en-US" sz="2800" spc="-1" strike="noStrike">
                <a:latin typeface="Arial"/>
              </a:rPr>
              <a:t>Second Outline Level</a:t>
            </a:r>
            <a:endParaRPr b="0" lang="en-US" sz="2800" spc="-1" strike="noStrike">
              <a:latin typeface="Arial"/>
            </a:endParaRPr>
          </a:p>
          <a:p>
            <a:pPr lvl="2" marL="1296000" indent="-288000">
              <a:spcBef>
                <a:spcPts val="850"/>
              </a:spcBef>
              <a:buClr>
                <a:srgbClr val="000000"/>
              </a:buClr>
              <a:buSzPct val="45000"/>
              <a:buFont typeface="Wingdings" charset="2"/>
              <a:buChar char=""/>
            </a:pPr>
            <a:r>
              <a:rPr b="0" lang="en-US" sz="2400" spc="-1" strike="noStrike">
                <a:latin typeface="Arial"/>
              </a:rPr>
              <a:t>Third Outline Level</a:t>
            </a:r>
            <a:endParaRPr b="0" lang="en-US" sz="2400" spc="-1" strike="noStrike">
              <a:latin typeface="Arial"/>
            </a:endParaRPr>
          </a:p>
          <a:p>
            <a:pPr lvl="3" marL="1728000" indent="-216000">
              <a:spcBef>
                <a:spcPts val="567"/>
              </a:spcBef>
              <a:buClr>
                <a:srgbClr val="000000"/>
              </a:buClr>
              <a:buSzPct val="75000"/>
              <a:buFont typeface="Symbol" charset="2"/>
              <a:buChar char=""/>
            </a:pPr>
            <a:r>
              <a:rPr b="0" lang="en-US" sz="2000" spc="-1" strike="noStrike">
                <a:latin typeface="Arial"/>
              </a:rPr>
              <a:t>Fourth Outline Level</a:t>
            </a:r>
            <a:endParaRPr b="0" lang="en-US" sz="2000" spc="-1" strike="noStrike">
              <a:latin typeface="Arial"/>
            </a:endParaRPr>
          </a:p>
          <a:p>
            <a:pPr lvl="4" marL="2160000" indent="-216000">
              <a:spcBef>
                <a:spcPts val="283"/>
              </a:spcBef>
              <a:buClr>
                <a:srgbClr val="000000"/>
              </a:buClr>
              <a:buSzPct val="45000"/>
              <a:buFont typeface="Wingdings" charset="2"/>
              <a:buChar char=""/>
            </a:pPr>
            <a:r>
              <a:rPr b="0" lang="en-US" sz="2000" spc="-1" strike="noStrike">
                <a:latin typeface="Arial"/>
              </a:rPr>
              <a:t>Fifth Outline Level</a:t>
            </a:r>
            <a:endParaRPr b="0" lang="en-US" sz="2000" spc="-1" strike="noStrike">
              <a:latin typeface="Arial"/>
            </a:endParaRPr>
          </a:p>
          <a:p>
            <a:pPr lvl="5" marL="2592000" indent="-216000">
              <a:spcBef>
                <a:spcPts val="283"/>
              </a:spcBef>
              <a:buClr>
                <a:srgbClr val="000000"/>
              </a:buClr>
              <a:buSzPct val="45000"/>
              <a:buFont typeface="Wingdings" charset="2"/>
              <a:buChar char=""/>
            </a:pPr>
            <a:r>
              <a:rPr b="0" lang="en-US" sz="2000" spc="-1" strike="noStrike">
                <a:latin typeface="Arial"/>
              </a:rPr>
              <a:t>Sixth Outline Level</a:t>
            </a:r>
            <a:endParaRPr b="0" lang="en-US" sz="2000" spc="-1" strike="noStrike">
              <a:latin typeface="Arial"/>
            </a:endParaRPr>
          </a:p>
          <a:p>
            <a:pPr lvl="6" marL="3024000" indent="-216000">
              <a:spcBef>
                <a:spcPts val="283"/>
              </a:spcBef>
              <a:buClr>
                <a:srgbClr val="000000"/>
              </a:buClr>
              <a:buSzPct val="45000"/>
              <a:buFont typeface="Wingdings" charset="2"/>
              <a:buChar char=""/>
            </a:pPr>
            <a:r>
              <a:rPr b="0" lang="en-US" sz="2000" spc="-1" strike="noStrike">
                <a:latin typeface="Arial"/>
              </a:rPr>
              <a:t>Seventh Outline Level</a:t>
            </a:r>
            <a:endParaRPr b="0" lang="en-US"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51" r:id="rId13"/>
  </p:sldLayoutIdLst>
</p:sldMaster>
</file>

<file path=ppt/slideMasters/slideMaster9.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37" name="Rectangle 10"/>
          <p:cNvSpPr/>
          <p:nvPr/>
        </p:nvSpPr>
        <p:spPr>
          <a:xfrm>
            <a:off x="0" y="6720840"/>
            <a:ext cx="12191400" cy="136440"/>
          </a:xfrm>
          <a:prstGeom prst="rect">
            <a:avLst/>
          </a:prstGeom>
          <a:solidFill>
            <a:srgbClr val="8b0053"/>
          </a:solidFill>
          <a:ln>
            <a:noFill/>
          </a:ln>
        </p:spPr>
        <p:style>
          <a:lnRef idx="1">
            <a:schemeClr val="accent1"/>
          </a:lnRef>
          <a:fillRef idx="0">
            <a:schemeClr val="accent1"/>
          </a:fillRef>
          <a:effectRef idx="0">
            <a:schemeClr val="dk1"/>
          </a:effectRef>
          <a:fontRef idx="minor"/>
        </p:style>
      </p:sp>
      <p:sp>
        <p:nvSpPr>
          <p:cNvPr id="338" name="Straight Connector 7"/>
          <p:cNvSpPr/>
          <p:nvPr/>
        </p:nvSpPr>
        <p:spPr>
          <a:xfrm>
            <a:off x="463680" y="1188720"/>
            <a:ext cx="548640" cy="360"/>
          </a:xfrm>
          <a:prstGeom prst="line">
            <a:avLst/>
          </a:prstGeom>
          <a:ln w="50800">
            <a:solidFill>
              <a:srgbClr val="8b0053"/>
            </a:solidFill>
          </a:ln>
        </p:spPr>
        <p:style>
          <a:lnRef idx="1">
            <a:schemeClr val="accent1"/>
          </a:lnRef>
          <a:fillRef idx="0">
            <a:schemeClr val="accent1"/>
          </a:fillRef>
          <a:effectRef idx="0">
            <a:schemeClr val="accent1"/>
          </a:effectRef>
          <a:fontRef idx="minor"/>
        </p:style>
      </p:sp>
      <p:sp>
        <p:nvSpPr>
          <p:cNvPr id="339" name="PlaceHolder 1"/>
          <p:cNvSpPr>
            <a:spLocks noGrp="1"/>
          </p:cNvSpPr>
          <p:nvPr>
            <p:ph type="ftr" idx="14"/>
          </p:nvPr>
        </p:nvSpPr>
        <p:spPr>
          <a:xfrm>
            <a:off x="457200" y="6400800"/>
            <a:ext cx="5637960" cy="174240"/>
          </a:xfrm>
          <a:prstGeom prst="rect">
            <a:avLst/>
          </a:prstGeom>
          <a:noFill/>
          <a:ln w="0">
            <a:noFill/>
          </a:ln>
        </p:spPr>
        <p:txBody>
          <a:bodyPr lIns="0" rIns="0" tIns="0" bIns="0" anchor="t">
            <a:noAutofit/>
          </a:bodyPr>
          <a:lstStyle>
            <a:lvl1pPr>
              <a:lnSpc>
                <a:spcPct val="100000"/>
              </a:lnSpc>
              <a:buNone/>
              <a:tabLst>
                <a:tab algn="l" pos="0"/>
              </a:tabLst>
              <a:defRPr b="0" lang="en-US" sz="800" spc="-1" strike="noStrike">
                <a:solidFill>
                  <a:srgbClr val="000000"/>
                </a:solidFill>
                <a:latin typeface="Lato Light"/>
                <a:ea typeface="Lato Light"/>
              </a:defRPr>
            </a:lvl1pPr>
          </a:lstStyle>
          <a:p>
            <a:pPr>
              <a:lnSpc>
                <a:spcPct val="100000"/>
              </a:lnSpc>
              <a:buNone/>
              <a:tabLst>
                <a:tab algn="l" pos="0"/>
              </a:tabLst>
            </a:pPr>
            <a:r>
              <a:rPr b="0" lang="en-US" sz="800" spc="-1" strike="noStrike">
                <a:solidFill>
                  <a:srgbClr val="000000"/>
                </a:solidFill>
                <a:latin typeface="Lato Light"/>
                <a:ea typeface="Lato Light"/>
              </a:rPr>
              <a:t>&lt;footer&gt;</a:t>
            </a:r>
            <a:endParaRPr b="0" lang="en-US" sz="800" spc="-1" strike="noStrike">
              <a:latin typeface="Times New Roman"/>
            </a:endParaRPr>
          </a:p>
        </p:txBody>
      </p:sp>
      <p:sp>
        <p:nvSpPr>
          <p:cNvPr id="340" name="PlaceHolder 2"/>
          <p:cNvSpPr>
            <a:spLocks noGrp="1"/>
          </p:cNvSpPr>
          <p:nvPr>
            <p:ph type="sldNum" idx="15"/>
          </p:nvPr>
        </p:nvSpPr>
        <p:spPr>
          <a:xfrm>
            <a:off x="11274480" y="6400800"/>
            <a:ext cx="459720" cy="174240"/>
          </a:xfrm>
          <a:prstGeom prst="rect">
            <a:avLst/>
          </a:prstGeom>
          <a:noFill/>
          <a:ln w="0">
            <a:noFill/>
          </a:ln>
        </p:spPr>
        <p:txBody>
          <a:bodyPr lIns="0" rIns="0" tIns="0" bIns="0" anchor="t">
            <a:noAutofit/>
          </a:bodyPr>
          <a:lstStyle>
            <a:lvl1pPr algn="r">
              <a:lnSpc>
                <a:spcPct val="100000"/>
              </a:lnSpc>
              <a:buNone/>
              <a:tabLst>
                <a:tab algn="l" pos="0"/>
              </a:tabLst>
              <a:defRPr b="0" lang="en-US" sz="800" spc="-1" strike="noStrike">
                <a:solidFill>
                  <a:srgbClr val="000000"/>
                </a:solidFill>
                <a:latin typeface="Lato Light"/>
                <a:ea typeface="Lato Light"/>
              </a:defRPr>
            </a:lvl1pPr>
          </a:lstStyle>
          <a:p>
            <a:pPr algn="r">
              <a:lnSpc>
                <a:spcPct val="100000"/>
              </a:lnSpc>
              <a:buNone/>
              <a:tabLst>
                <a:tab algn="l" pos="0"/>
              </a:tabLst>
            </a:pPr>
            <a:fld id="{48B57569-D90E-4EC1-93BC-543E1679EE65}" type="slidenum">
              <a:rPr b="0" lang="en-US" sz="800" spc="-1" strike="noStrike">
                <a:solidFill>
                  <a:srgbClr val="000000"/>
                </a:solidFill>
                <a:latin typeface="Lato Light"/>
                <a:ea typeface="Lato Light"/>
              </a:rPr>
              <a:t>&lt;number&gt;</a:t>
            </a:fld>
            <a:endParaRPr b="0" lang="en-US" sz="800" spc="-1" strike="noStrike">
              <a:latin typeface="Times New Roman"/>
            </a:endParaRPr>
          </a:p>
        </p:txBody>
      </p:sp>
      <p:sp>
        <p:nvSpPr>
          <p:cNvPr id="341" name="PlaceHolder 3"/>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US" sz="4400" spc="-1" strike="noStrike">
                <a:latin typeface="Arial"/>
              </a:rPr>
              <a:t>Click to edit the title text format</a:t>
            </a:r>
            <a:endParaRPr b="0" lang="en-US" sz="4400" spc="-1" strike="noStrike">
              <a:latin typeface="Arial"/>
            </a:endParaRPr>
          </a:p>
        </p:txBody>
      </p:sp>
      <p:sp>
        <p:nvSpPr>
          <p:cNvPr id="342" name="PlaceHolder 4"/>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3200" spc="-1" strike="noStrike">
                <a:latin typeface="Arial"/>
              </a:rPr>
              <a:t>Click to edit the outline text format</a:t>
            </a:r>
            <a:endParaRPr b="0" lang="en-US" sz="3200" spc="-1" strike="noStrike">
              <a:latin typeface="Arial"/>
            </a:endParaRPr>
          </a:p>
          <a:p>
            <a:pPr lvl="1" marL="864000" indent="-324000">
              <a:spcBef>
                <a:spcPts val="1134"/>
              </a:spcBef>
              <a:buClr>
                <a:srgbClr val="000000"/>
              </a:buClr>
              <a:buSzPct val="75000"/>
              <a:buFont typeface="Symbol" charset="2"/>
              <a:buChar char=""/>
            </a:pPr>
            <a:r>
              <a:rPr b="0" lang="en-US" sz="2800" spc="-1" strike="noStrike">
                <a:latin typeface="Arial"/>
              </a:rPr>
              <a:t>Second Outline Level</a:t>
            </a:r>
            <a:endParaRPr b="0" lang="en-US" sz="2800" spc="-1" strike="noStrike">
              <a:latin typeface="Arial"/>
            </a:endParaRPr>
          </a:p>
          <a:p>
            <a:pPr lvl="2" marL="1296000" indent="-288000">
              <a:spcBef>
                <a:spcPts val="850"/>
              </a:spcBef>
              <a:buClr>
                <a:srgbClr val="000000"/>
              </a:buClr>
              <a:buSzPct val="45000"/>
              <a:buFont typeface="Wingdings" charset="2"/>
              <a:buChar char=""/>
            </a:pPr>
            <a:r>
              <a:rPr b="0" lang="en-US" sz="2400" spc="-1" strike="noStrike">
                <a:latin typeface="Arial"/>
              </a:rPr>
              <a:t>Third Outline Level</a:t>
            </a:r>
            <a:endParaRPr b="0" lang="en-US" sz="2400" spc="-1" strike="noStrike">
              <a:latin typeface="Arial"/>
            </a:endParaRPr>
          </a:p>
          <a:p>
            <a:pPr lvl="3" marL="1728000" indent="-216000">
              <a:spcBef>
                <a:spcPts val="567"/>
              </a:spcBef>
              <a:buClr>
                <a:srgbClr val="000000"/>
              </a:buClr>
              <a:buSzPct val="75000"/>
              <a:buFont typeface="Symbol" charset="2"/>
              <a:buChar char=""/>
            </a:pPr>
            <a:r>
              <a:rPr b="0" lang="en-US" sz="2000" spc="-1" strike="noStrike">
                <a:latin typeface="Arial"/>
              </a:rPr>
              <a:t>Fourth Outline Level</a:t>
            </a:r>
            <a:endParaRPr b="0" lang="en-US" sz="2000" spc="-1" strike="noStrike">
              <a:latin typeface="Arial"/>
            </a:endParaRPr>
          </a:p>
          <a:p>
            <a:pPr lvl="4" marL="2160000" indent="-216000">
              <a:spcBef>
                <a:spcPts val="283"/>
              </a:spcBef>
              <a:buClr>
                <a:srgbClr val="000000"/>
              </a:buClr>
              <a:buSzPct val="45000"/>
              <a:buFont typeface="Wingdings" charset="2"/>
              <a:buChar char=""/>
            </a:pPr>
            <a:r>
              <a:rPr b="0" lang="en-US" sz="2000" spc="-1" strike="noStrike">
                <a:latin typeface="Arial"/>
              </a:rPr>
              <a:t>Fifth Outline Level</a:t>
            </a:r>
            <a:endParaRPr b="0" lang="en-US" sz="2000" spc="-1" strike="noStrike">
              <a:latin typeface="Arial"/>
            </a:endParaRPr>
          </a:p>
          <a:p>
            <a:pPr lvl="5" marL="2592000" indent="-216000">
              <a:spcBef>
                <a:spcPts val="283"/>
              </a:spcBef>
              <a:buClr>
                <a:srgbClr val="000000"/>
              </a:buClr>
              <a:buSzPct val="45000"/>
              <a:buFont typeface="Wingdings" charset="2"/>
              <a:buChar char=""/>
            </a:pPr>
            <a:r>
              <a:rPr b="0" lang="en-US" sz="2000" spc="-1" strike="noStrike">
                <a:latin typeface="Arial"/>
              </a:rPr>
              <a:t>Sixth Outline Level</a:t>
            </a:r>
            <a:endParaRPr b="0" lang="en-US" sz="2000" spc="-1" strike="noStrike">
              <a:latin typeface="Arial"/>
            </a:endParaRPr>
          </a:p>
          <a:p>
            <a:pPr lvl="6" marL="3024000" indent="-216000">
              <a:spcBef>
                <a:spcPts val="283"/>
              </a:spcBef>
              <a:buClr>
                <a:srgbClr val="000000"/>
              </a:buClr>
              <a:buSzPct val="45000"/>
              <a:buFont typeface="Wingdings" charset="2"/>
              <a:buChar char=""/>
            </a:pPr>
            <a:r>
              <a:rPr b="0" lang="en-US" sz="2000" spc="-1" strike="noStrike">
                <a:latin typeface="Arial"/>
              </a:rPr>
              <a:t>Seventh Outline Level</a:t>
            </a:r>
            <a:endParaRPr b="0" lang="en-US"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 id="2147483764" r:id="rId13"/>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10.xml.rels><?xml version="1.0" encoding="UTF-8"?>
<Relationships xmlns="http://schemas.openxmlformats.org/package/2006/relationships"><Relationship Id="rId1" Type="http://schemas.openxmlformats.org/officeDocument/2006/relationships/hyperlink" Target="https://www.ons.org/make-difference/advocacy-and-policy/position-statements/ONN" TargetMode="External"/><Relationship Id="rId2" Type="http://schemas.openxmlformats.org/officeDocument/2006/relationships/slideLayout" Target="../slideLayouts/slideLayout73.xml"/>
</Relationships>
</file>

<file path=ppt/slides/_rels/slide11.xml.rels><?xml version="1.0" encoding="UTF-8"?>
<Relationships xmlns="http://schemas.openxmlformats.org/package/2006/relationships"><Relationship Id="rId1" Type="http://schemas.openxmlformats.org/officeDocument/2006/relationships/hyperlink" Target="mailto:patientnavigator@themmrf.org" TargetMode="External"/><Relationship Id="rId2" Type="http://schemas.openxmlformats.org/officeDocument/2006/relationships/image" Target="../media/image29.jpeg"/><Relationship Id="rId3" Type="http://schemas.openxmlformats.org/officeDocument/2006/relationships/slideLayout" Target="../slideLayouts/slideLayout73.xml"/>
</Relationships>
</file>

<file path=ppt/slides/_rels/slide12.xml.rels><?xml version="1.0" encoding="UTF-8"?>
<Relationships xmlns="http://schemas.openxmlformats.org/package/2006/relationships"><Relationship Id="rId1" Type="http://schemas.openxmlformats.org/officeDocument/2006/relationships/image" Target="../media/image30.png"/><Relationship Id="rId2" Type="http://schemas.openxmlformats.org/officeDocument/2006/relationships/slideLayout" Target="../slideLayouts/slideLayout97.xml"/>
</Relationships>
</file>

<file path=ppt/slides/_rels/slide13.xml.rels><?xml version="1.0" encoding="UTF-8"?>
<Relationships xmlns="http://schemas.openxmlformats.org/package/2006/relationships"><Relationship Id="rId1" Type="http://schemas.openxmlformats.org/officeDocument/2006/relationships/image" Target="../media/image31.png"/><Relationship Id="rId2" Type="http://schemas.openxmlformats.org/officeDocument/2006/relationships/slideLayout" Target="../slideLayouts/slideLayout112.xml"/>
</Relationships>
</file>

<file path=ppt/slides/_rels/slide14.xml.rels><?xml version="1.0" encoding="UTF-8"?>
<Relationships xmlns="http://schemas.openxmlformats.org/package/2006/relationships"><Relationship Id="rId1" Type="http://schemas.openxmlformats.org/officeDocument/2006/relationships/image" Target="../media/image32.jpeg"/><Relationship Id="rId2" Type="http://schemas.openxmlformats.org/officeDocument/2006/relationships/slideLayout" Target="../slideLayouts/slideLayout121.xml"/>
</Relationships>
</file>

<file path=ppt/slides/_rels/slide15.xml.rels><?xml version="1.0" encoding="UTF-8"?>
<Relationships xmlns="http://schemas.openxmlformats.org/package/2006/relationships"><Relationship Id="rId1" Type="http://schemas.openxmlformats.org/officeDocument/2006/relationships/image" Target="../media/image33.png"/><Relationship Id="rId2" Type="http://schemas.openxmlformats.org/officeDocument/2006/relationships/slideLayout" Target="../slideLayouts/slideLayout137.xml"/>
</Relationships>
</file>

<file path=ppt/slides/_rels/slide16.xml.rels><?xml version="1.0" encoding="UTF-8"?>
<Relationships xmlns="http://schemas.openxmlformats.org/package/2006/relationships"><Relationship Id="rId1" Type="http://schemas.openxmlformats.org/officeDocument/2006/relationships/image" Target="../media/image34.png"/><Relationship Id="rId2" Type="http://schemas.openxmlformats.org/officeDocument/2006/relationships/slideLayout" Target="../slideLayouts/slideLayout137.xml"/>
</Relationships>
</file>

<file path=ppt/slides/_rels/slide17.xml.rels><?xml version="1.0" encoding="UTF-8"?>
<Relationships xmlns="http://schemas.openxmlformats.org/package/2006/relationships"><Relationship Id="rId1" Type="http://schemas.openxmlformats.org/officeDocument/2006/relationships/image" Target="../media/image35.png"/><Relationship Id="rId2" Type="http://schemas.openxmlformats.org/officeDocument/2006/relationships/image" Target="../media/image36.png"/><Relationship Id="rId3" Type="http://schemas.openxmlformats.org/officeDocument/2006/relationships/image" Target="../media/image37.png"/><Relationship Id="rId4" Type="http://schemas.openxmlformats.org/officeDocument/2006/relationships/image" Target="../media/image38.png"/><Relationship Id="rId5" Type="http://schemas.openxmlformats.org/officeDocument/2006/relationships/slideLayout" Target="../slideLayouts/slideLayout149.xml"/>
</Relationships>
</file>

<file path=ppt/slides/_rels/slide18.xml.rels><?xml version="1.0" encoding="UTF-8"?>
<Relationships xmlns="http://schemas.openxmlformats.org/package/2006/relationships"><Relationship Id="rId1" Type="http://schemas.openxmlformats.org/officeDocument/2006/relationships/slideLayout" Target="../slideLayouts/slideLayout149.xml"/>
</Relationships>
</file>

<file path=ppt/slides/_rels/slide19.xml.rels><?xml version="1.0" encoding="UTF-8"?>
<Relationships xmlns="http://schemas.openxmlformats.org/package/2006/relationships"><Relationship Id="rId1" Type="http://schemas.openxmlformats.org/officeDocument/2006/relationships/image" Target="../media/image39.png"/><Relationship Id="rId2" Type="http://schemas.openxmlformats.org/officeDocument/2006/relationships/image" Target="../media/image40.png"/><Relationship Id="rId3" Type="http://schemas.openxmlformats.org/officeDocument/2006/relationships/image" Target="../media/image41.png"/><Relationship Id="rId4" Type="http://schemas.openxmlformats.org/officeDocument/2006/relationships/image" Target="../media/image42.png"/><Relationship Id="rId5" Type="http://schemas.openxmlformats.org/officeDocument/2006/relationships/slideLayout" Target="../slideLayouts/slideLayout149.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0.xml.rels><?xml version="1.0" encoding="UTF-8"?>
<Relationships xmlns="http://schemas.openxmlformats.org/package/2006/relationships"><Relationship Id="rId1" Type="http://schemas.openxmlformats.org/officeDocument/2006/relationships/image" Target="../media/image43.png"/><Relationship Id="rId2" Type="http://schemas.openxmlformats.org/officeDocument/2006/relationships/slideLayout" Target="../slideLayouts/slideLayout149.xml"/>
</Relationships>
</file>

<file path=ppt/slides/_rels/slide21.xml.rels><?xml version="1.0" encoding="UTF-8"?>
<Relationships xmlns="http://schemas.openxmlformats.org/package/2006/relationships"><Relationship Id="rId1" Type="http://schemas.openxmlformats.org/officeDocument/2006/relationships/image" Target="../media/image44.png"/><Relationship Id="rId2" Type="http://schemas.openxmlformats.org/officeDocument/2006/relationships/image" Target="../media/image45.png"/><Relationship Id="rId3" Type="http://schemas.openxmlformats.org/officeDocument/2006/relationships/slideLayout" Target="../slideLayouts/slideLayout149.xml"/>
</Relationships>
</file>

<file path=ppt/slides/_rels/slide22.xml.rels><?xml version="1.0" encoding="UTF-8"?>
<Relationships xmlns="http://schemas.openxmlformats.org/package/2006/relationships"><Relationship Id="rId1" Type="http://schemas.openxmlformats.org/officeDocument/2006/relationships/image" Target="../media/image46.png"/><Relationship Id="rId2" Type="http://schemas.openxmlformats.org/officeDocument/2006/relationships/image" Target="../media/image47.png"/><Relationship Id="rId3" Type="http://schemas.openxmlformats.org/officeDocument/2006/relationships/slideLayout" Target="../slideLayouts/slideLayout137.xml"/>
</Relationships>
</file>

<file path=ppt/slides/_rels/slide23.xml.rels><?xml version="1.0" encoding="UTF-8"?>
<Relationships xmlns="http://schemas.openxmlformats.org/package/2006/relationships"><Relationship Id="rId1" Type="http://schemas.openxmlformats.org/officeDocument/2006/relationships/image" Target="../media/image48.jpeg"/><Relationship Id="rId2" Type="http://schemas.openxmlformats.org/officeDocument/2006/relationships/image" Target="../media/image49.jpeg"/><Relationship Id="rId3" Type="http://schemas.openxmlformats.org/officeDocument/2006/relationships/image" Target="../media/image50.jpeg"/><Relationship Id="rId4" Type="http://schemas.openxmlformats.org/officeDocument/2006/relationships/image" Target="../media/image51.jpeg"/><Relationship Id="rId5" Type="http://schemas.openxmlformats.org/officeDocument/2006/relationships/slideLayout" Target="../slideLayouts/slideLayout149.xml"/>
</Relationships>
</file>

<file path=ppt/slides/_rels/slide24.xml.rels><?xml version="1.0" encoding="UTF-8"?>
<Relationships xmlns="http://schemas.openxmlformats.org/package/2006/relationships"><Relationship Id="rId1" Type="http://schemas.openxmlformats.org/officeDocument/2006/relationships/image" Target="../media/image52.png"/><Relationship Id="rId2" Type="http://schemas.openxmlformats.org/officeDocument/2006/relationships/image" Target="../media/image53.png"/><Relationship Id="rId3" Type="http://schemas.openxmlformats.org/officeDocument/2006/relationships/image" Target="../media/image54.png"/><Relationship Id="rId4" Type="http://schemas.openxmlformats.org/officeDocument/2006/relationships/image" Target="../media/image55.png"/><Relationship Id="rId5" Type="http://schemas.openxmlformats.org/officeDocument/2006/relationships/slideLayout" Target="../slideLayouts/slideLayout149.xml"/>
</Relationships>
</file>

<file path=ppt/slides/_rels/slide25.xml.rels><?xml version="1.0" encoding="UTF-8"?>
<Relationships xmlns="http://schemas.openxmlformats.org/package/2006/relationships"><Relationship Id="rId1" Type="http://schemas.openxmlformats.org/officeDocument/2006/relationships/slideLayout" Target="../slideLayouts/slideLayout137.xml"/>
</Relationships>
</file>

<file path=ppt/slides/_rels/slide26.xml.rels><?xml version="1.0" encoding="UTF-8"?>
<Relationships xmlns="http://schemas.openxmlformats.org/package/2006/relationships"><Relationship Id="rId1" Type="http://schemas.openxmlformats.org/officeDocument/2006/relationships/slideLayout" Target="../slideLayouts/slideLayout137.xml"/>
</Relationships>
</file>

<file path=ppt/slides/_rels/slide27.xml.rels><?xml version="1.0" encoding="UTF-8"?>
<Relationships xmlns="http://schemas.openxmlformats.org/package/2006/relationships"><Relationship Id="rId1" Type="http://schemas.openxmlformats.org/officeDocument/2006/relationships/image" Target="../media/image56.png"/><Relationship Id="rId2" Type="http://schemas.openxmlformats.org/officeDocument/2006/relationships/image" Target="../media/image57.png"/><Relationship Id="rId3" Type="http://schemas.openxmlformats.org/officeDocument/2006/relationships/image" Target="../media/image58.png"/><Relationship Id="rId4" Type="http://schemas.openxmlformats.org/officeDocument/2006/relationships/image" Target="../media/image59.png"/><Relationship Id="rId5" Type="http://schemas.openxmlformats.org/officeDocument/2006/relationships/image" Target="../media/image60.png"/><Relationship Id="rId6" Type="http://schemas.openxmlformats.org/officeDocument/2006/relationships/slideLayout" Target="../slideLayouts/slideLayout137.xml"/>
</Relationships>
</file>

<file path=ppt/slides/_rels/slide28.xml.rels><?xml version="1.0" encoding="UTF-8"?>
<Relationships xmlns="http://schemas.openxmlformats.org/package/2006/relationships"><Relationship Id="rId1" Type="http://schemas.openxmlformats.org/officeDocument/2006/relationships/image" Target="../media/image61.jpeg"/><Relationship Id="rId2" Type="http://schemas.openxmlformats.org/officeDocument/2006/relationships/slideLayout" Target="../slideLayouts/slideLayout157.xml"/>
</Relationships>
</file>

<file path=ppt/slides/_rels/slide29.xml.rels><?xml version="1.0" encoding="UTF-8"?>
<Relationships xmlns="http://schemas.openxmlformats.org/package/2006/relationships"><Relationship Id="rId1" Type="http://schemas.openxmlformats.org/officeDocument/2006/relationships/slideLayout" Target="../slideLayouts/slideLayout169.xml"/>
</Relationships>
</file>

<file path=ppt/slides/_rels/slide3.xml.rels><?xml version="1.0" encoding="UTF-8"?>
<Relationships xmlns="http://schemas.openxmlformats.org/package/2006/relationships"><Relationship Id="rId1" Type="http://schemas.openxmlformats.org/officeDocument/2006/relationships/image" Target="../media/image4.jpeg"/><Relationship Id="rId2" Type="http://schemas.openxmlformats.org/officeDocument/2006/relationships/slideLayout" Target="../slideLayouts/slideLayout25.xml"/>
</Relationships>
</file>

<file path=ppt/slides/_rels/slide4.xml.rels><?xml version="1.0" encoding="UTF-8"?>
<Relationships xmlns="http://schemas.openxmlformats.org/package/2006/relationships"><Relationship Id="rId1" Type="http://schemas.openxmlformats.org/officeDocument/2006/relationships/hyperlink" Target="https://www.kathygiusti.com/" TargetMode="External"/><Relationship Id="rId2" Type="http://schemas.openxmlformats.org/officeDocument/2006/relationships/image" Target="../media/image5.png"/><Relationship Id="rId3" Type="http://schemas.openxmlformats.org/officeDocument/2006/relationships/image" Target="../media/image6.png"/><Relationship Id="rId4" Type="http://schemas.openxmlformats.org/officeDocument/2006/relationships/slideLayout" Target="../slideLayouts/slideLayout37.xml"/>
</Relationships>
</file>

<file path=ppt/slides/_rels/slide5.xml.rels><?xml version="1.0" encoding="UTF-8"?>
<Relationships xmlns="http://schemas.openxmlformats.org/package/2006/relationships"><Relationship Id="rId1" Type="http://schemas.openxmlformats.org/officeDocument/2006/relationships/image" Target="../media/image7.jpeg"/><Relationship Id="rId2" Type="http://schemas.openxmlformats.org/officeDocument/2006/relationships/slideLayout" Target="../slideLayouts/slideLayout49.xml"/>
</Relationships>
</file>

<file path=ppt/slides/_rels/slide6.xml.rels><?xml version="1.0" encoding="UTF-8"?>
<Relationships xmlns="http://schemas.openxmlformats.org/package/2006/relationships"><Relationship Id="rId1" Type="http://schemas.openxmlformats.org/officeDocument/2006/relationships/image" Target="../media/image8.jpeg"/><Relationship Id="rId2" Type="http://schemas.openxmlformats.org/officeDocument/2006/relationships/image" Target="../media/image9.png"/><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 Id="rId6" Type="http://schemas.openxmlformats.org/officeDocument/2006/relationships/image" Target="../media/image13.png"/><Relationship Id="rId7" Type="http://schemas.openxmlformats.org/officeDocument/2006/relationships/image" Target="../media/image14.png"/><Relationship Id="rId8" Type="http://schemas.openxmlformats.org/officeDocument/2006/relationships/image" Target="../media/image15.jpeg"/><Relationship Id="rId9" Type="http://schemas.openxmlformats.org/officeDocument/2006/relationships/image" Target="../media/image16.jpeg"/><Relationship Id="rId10" Type="http://schemas.openxmlformats.org/officeDocument/2006/relationships/slideLayout" Target="../slideLayouts/slideLayout61.xml"/>
</Relationships>
</file>

<file path=ppt/slides/_rels/slide7.xml.rels><?xml version="1.0" encoding="UTF-8"?>
<Relationships xmlns="http://schemas.openxmlformats.org/package/2006/relationships"><Relationship Id="rId1" Type="http://schemas.openxmlformats.org/officeDocument/2006/relationships/image" Target="../media/image17.jpeg"/><Relationship Id="rId2" Type="http://schemas.openxmlformats.org/officeDocument/2006/relationships/image" Target="../media/image18.jpeg"/><Relationship Id="rId3" Type="http://schemas.openxmlformats.org/officeDocument/2006/relationships/image" Target="../media/image19.jpeg"/><Relationship Id="rId4" Type="http://schemas.openxmlformats.org/officeDocument/2006/relationships/image" Target="../media/image20.png"/><Relationship Id="rId5" Type="http://schemas.openxmlformats.org/officeDocument/2006/relationships/image" Target="../media/image21.jpeg"/><Relationship Id="rId6" Type="http://schemas.openxmlformats.org/officeDocument/2006/relationships/slideLayout" Target="../slideLayouts/slideLayout73.xml"/>
</Relationships>
</file>

<file path=ppt/slides/_rels/slide8.xml.rels><?xml version="1.0" encoding="UTF-8"?>
<Relationships xmlns="http://schemas.openxmlformats.org/package/2006/relationships"><Relationship Id="rId1" Type="http://schemas.openxmlformats.org/officeDocument/2006/relationships/image" Target="../media/image22.png"/><Relationship Id="rId2" Type="http://schemas.openxmlformats.org/officeDocument/2006/relationships/image" Target="../media/image23.png"/><Relationship Id="rId3" Type="http://schemas.openxmlformats.org/officeDocument/2006/relationships/image" Target="../media/image24.jpeg"/><Relationship Id="rId4" Type="http://schemas.openxmlformats.org/officeDocument/2006/relationships/image" Target="../media/image25.jpeg"/><Relationship Id="rId5" Type="http://schemas.openxmlformats.org/officeDocument/2006/relationships/slideLayout" Target="../slideLayouts/slideLayout73.xml"/>
</Relationships>
</file>

<file path=ppt/slides/_rels/slide9.xml.rels><?xml version="1.0" encoding="UTF-8"?>
<Relationships xmlns="http://schemas.openxmlformats.org/package/2006/relationships"><Relationship Id="rId1" Type="http://schemas.openxmlformats.org/officeDocument/2006/relationships/image" Target="../media/image26.jpeg"/><Relationship Id="rId2" Type="http://schemas.openxmlformats.org/officeDocument/2006/relationships/image" Target="../media/image27.jpeg"/><Relationship Id="rId3" Type="http://schemas.openxmlformats.org/officeDocument/2006/relationships/image" Target="../media/image28.jpeg"/><Relationship Id="rId4" Type="http://schemas.openxmlformats.org/officeDocument/2006/relationships/slideLayout" Target="../slideLayouts/slideLayout85.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32" name="PlaceHolder 1"/>
          <p:cNvSpPr>
            <a:spLocks noGrp="1"/>
          </p:cNvSpPr>
          <p:nvPr>
            <p:ph type="title"/>
          </p:nvPr>
        </p:nvSpPr>
        <p:spPr>
          <a:xfrm>
            <a:off x="1028880" y="1555200"/>
            <a:ext cx="9498600" cy="2386800"/>
          </a:xfrm>
          <a:prstGeom prst="rect">
            <a:avLst/>
          </a:prstGeom>
          <a:noFill/>
          <a:ln w="0">
            <a:noFill/>
          </a:ln>
        </p:spPr>
        <p:txBody>
          <a:bodyPr lIns="0" rIns="0" tIns="0" bIns="0" anchor="b">
            <a:noAutofit/>
          </a:bodyPr>
          <a:p>
            <a:pPr>
              <a:lnSpc>
                <a:spcPct val="90000"/>
              </a:lnSpc>
              <a:buNone/>
            </a:pPr>
            <a:r>
              <a:rPr b="1" lang="en-US" sz="4270" spc="-1" strike="noStrike">
                <a:solidFill>
                  <a:srgbClr val="ffffff"/>
                </a:solidFill>
                <a:latin typeface="Lato"/>
                <a:ea typeface="Lato"/>
              </a:rPr>
              <a:t>Support Group</a:t>
            </a:r>
            <a:endParaRPr b="0" lang="en-US" sz="4270" spc="-1" strike="noStrike">
              <a:latin typeface="Arial"/>
            </a:endParaRPr>
          </a:p>
        </p:txBody>
      </p:sp>
      <p:sp>
        <p:nvSpPr>
          <p:cNvPr id="633" name="PlaceHolder 2"/>
          <p:cNvSpPr>
            <a:spLocks noGrp="1"/>
          </p:cNvSpPr>
          <p:nvPr>
            <p:ph type="subTitle"/>
          </p:nvPr>
        </p:nvSpPr>
        <p:spPr>
          <a:xfrm>
            <a:off x="1028880" y="4055040"/>
            <a:ext cx="7487280" cy="299160"/>
          </a:xfrm>
          <a:prstGeom prst="rect">
            <a:avLst/>
          </a:prstGeom>
          <a:noFill/>
          <a:ln w="0">
            <a:noFill/>
          </a:ln>
        </p:spPr>
        <p:txBody>
          <a:bodyPr lIns="0" rIns="0" tIns="0" bIns="0" anchor="t">
            <a:noAutofit/>
          </a:bodyPr>
          <a:p>
            <a:pPr>
              <a:lnSpc>
                <a:spcPct val="100000"/>
              </a:lnSpc>
              <a:spcBef>
                <a:spcPts val="201"/>
              </a:spcBef>
              <a:spcAft>
                <a:spcPts val="400"/>
              </a:spcAft>
              <a:buNone/>
              <a:tabLst>
                <a:tab algn="l" pos="0"/>
              </a:tabLst>
            </a:pPr>
            <a:r>
              <a:rPr b="0" lang="en-US" sz="1200" spc="-1" strike="noStrike">
                <a:solidFill>
                  <a:srgbClr val="ffffff"/>
                </a:solidFill>
                <a:latin typeface="Lato Semibold"/>
                <a:ea typeface="Lato Semibold"/>
              </a:rPr>
              <a:t>A presentation by the Patient Navigation Center Nurses at </a:t>
            </a:r>
            <a:endParaRPr b="0" lang="en-US" sz="1200" spc="-1" strike="noStrike">
              <a:latin typeface="Arial"/>
            </a:endParaRPr>
          </a:p>
          <a:p>
            <a:pPr>
              <a:lnSpc>
                <a:spcPct val="100000"/>
              </a:lnSpc>
              <a:spcBef>
                <a:spcPts val="201"/>
              </a:spcBef>
              <a:spcAft>
                <a:spcPts val="400"/>
              </a:spcAft>
              <a:buNone/>
              <a:tabLst>
                <a:tab algn="l" pos="0"/>
              </a:tabLst>
            </a:pPr>
            <a:r>
              <a:rPr b="0" lang="en-US" sz="1200" spc="-1" strike="noStrike">
                <a:solidFill>
                  <a:srgbClr val="ffffff"/>
                </a:solidFill>
                <a:latin typeface="Lato Semibold"/>
                <a:ea typeface="Lato Semibold"/>
              </a:rPr>
              <a:t>the Multiple Myeloma Research Foundation (The MMRF)</a:t>
            </a:r>
            <a:endParaRPr b="0" lang="en-US" sz="1200" spc="-1" strike="noStrike">
              <a:latin typeface="Arial"/>
            </a:endParaRPr>
          </a:p>
          <a:p>
            <a:pPr>
              <a:lnSpc>
                <a:spcPct val="100000"/>
              </a:lnSpc>
              <a:spcBef>
                <a:spcPts val="201"/>
              </a:spcBef>
              <a:spcAft>
                <a:spcPts val="400"/>
              </a:spcAft>
              <a:buNone/>
              <a:tabLst>
                <a:tab algn="l" pos="0"/>
              </a:tabLst>
            </a:pPr>
            <a:endParaRPr b="0" lang="en-US" sz="1200" spc="-1" strike="noStrike">
              <a:latin typeface="Arial"/>
            </a:endParaRPr>
          </a:p>
          <a:p>
            <a:pPr>
              <a:lnSpc>
                <a:spcPct val="100000"/>
              </a:lnSpc>
              <a:spcBef>
                <a:spcPts val="201"/>
              </a:spcBef>
              <a:spcAft>
                <a:spcPts val="400"/>
              </a:spcAft>
              <a:buNone/>
              <a:tabLst>
                <a:tab algn="l" pos="0"/>
              </a:tabLst>
            </a:pPr>
            <a:endParaRPr b="0" lang="en-US" sz="1200" spc="-1" strike="noStrike">
              <a:latin typeface="Arial"/>
            </a:endParaRPr>
          </a:p>
        </p:txBody>
      </p:sp>
      <p:sp>
        <p:nvSpPr>
          <p:cNvPr id="634" name="Text Placeholder 3"/>
          <p:cNvSpPr/>
          <p:nvPr/>
        </p:nvSpPr>
        <p:spPr>
          <a:xfrm>
            <a:off x="1028880" y="5302800"/>
            <a:ext cx="6151680" cy="32040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201"/>
              </a:spcBef>
              <a:buNone/>
              <a:tabLst>
                <a:tab algn="l" pos="0"/>
              </a:tabLst>
            </a:pPr>
            <a:r>
              <a:rPr b="1" lang="en-US" sz="1600" spc="-1" strike="noStrike">
                <a:solidFill>
                  <a:srgbClr val="ffffff"/>
                </a:solidFill>
                <a:latin typeface="Lato Light"/>
                <a:ea typeface="Lato"/>
              </a:rPr>
              <a:t>1-888-841-MMRF(6673)            </a:t>
            </a:r>
            <a:endParaRPr b="0" lang="en-US" sz="1600" spc="-1" strike="noStrike">
              <a:latin typeface="Arial"/>
            </a:endParaRPr>
          </a:p>
          <a:p>
            <a:pPr>
              <a:lnSpc>
                <a:spcPct val="100000"/>
              </a:lnSpc>
              <a:spcBef>
                <a:spcPts val="201"/>
              </a:spcBef>
              <a:buNone/>
              <a:tabLst>
                <a:tab algn="l" pos="0"/>
              </a:tabLst>
            </a:pPr>
            <a:r>
              <a:rPr b="1" lang="en-US" sz="1600" spc="-1" strike="noStrike">
                <a:solidFill>
                  <a:srgbClr val="ffffff"/>
                </a:solidFill>
                <a:latin typeface="Lato Light"/>
                <a:ea typeface="Lato"/>
              </a:rPr>
              <a:t>patientnavigator@themmrf.org </a:t>
            </a:r>
            <a:endParaRPr b="0" lang="en-US" sz="1600" spc="-1" strike="noStrike">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44" name="PlaceHolder 1"/>
          <p:cNvSpPr>
            <a:spLocks noGrp="1"/>
          </p:cNvSpPr>
          <p:nvPr>
            <p:ph type="ftr" idx="39"/>
          </p:nvPr>
        </p:nvSpPr>
        <p:spPr>
          <a:xfrm>
            <a:off x="457200" y="6400800"/>
            <a:ext cx="5637960" cy="174240"/>
          </a:xfrm>
          <a:prstGeom prst="rect">
            <a:avLst/>
          </a:prstGeom>
          <a:noFill/>
          <a:ln w="0">
            <a:noFill/>
          </a:ln>
        </p:spPr>
        <p:txBody>
          <a:bodyPr lIns="0" rIns="0" tIns="0" bIns="0" anchor="t">
            <a:noAutofit/>
          </a:bodyPr>
          <a:lstStyle>
            <a:lvl1pPr>
              <a:lnSpc>
                <a:spcPct val="100000"/>
              </a:lnSpc>
              <a:buNone/>
              <a:tabLst>
                <a:tab algn="l" pos="0"/>
              </a:tabLst>
              <a:defRPr b="0" lang="en-US" sz="800" spc="-1" strike="noStrike">
                <a:solidFill>
                  <a:srgbClr val="000000"/>
                </a:solidFill>
                <a:latin typeface="Lato Light"/>
                <a:ea typeface="Lato Light"/>
              </a:defRPr>
            </a:lvl1pPr>
          </a:lstStyle>
          <a:p>
            <a:pPr>
              <a:lnSpc>
                <a:spcPct val="100000"/>
              </a:lnSpc>
              <a:buNone/>
              <a:tabLst>
                <a:tab algn="l" pos="0"/>
              </a:tabLst>
            </a:pPr>
            <a:r>
              <a:rPr b="0" lang="en-US" sz="800" spc="-1" strike="noStrike">
                <a:solidFill>
                  <a:srgbClr val="000000"/>
                </a:solidFill>
                <a:latin typeface="Lato Light"/>
                <a:ea typeface="Lato Light"/>
              </a:rPr>
              <a:t>© Copyright 2021  |  Multiple Myeloma Research Foundation, Inc.</a:t>
            </a:r>
            <a:endParaRPr b="0" lang="en-US" sz="800" spc="-1" strike="noStrike">
              <a:latin typeface="Times New Roman"/>
            </a:endParaRPr>
          </a:p>
        </p:txBody>
      </p:sp>
      <p:sp>
        <p:nvSpPr>
          <p:cNvPr id="745" name="PlaceHolder 2"/>
          <p:cNvSpPr>
            <a:spLocks noGrp="1"/>
          </p:cNvSpPr>
          <p:nvPr>
            <p:ph type="sldNum" idx="40"/>
          </p:nvPr>
        </p:nvSpPr>
        <p:spPr>
          <a:xfrm>
            <a:off x="11274480" y="6400800"/>
            <a:ext cx="459720" cy="174240"/>
          </a:xfrm>
          <a:prstGeom prst="rect">
            <a:avLst/>
          </a:prstGeom>
          <a:noFill/>
          <a:ln w="0">
            <a:noFill/>
          </a:ln>
        </p:spPr>
        <p:txBody>
          <a:bodyPr lIns="0" rIns="0" tIns="0" bIns="0" anchor="t">
            <a:noAutofit/>
          </a:bodyPr>
          <a:lstStyle>
            <a:lvl1pPr algn="r">
              <a:lnSpc>
                <a:spcPct val="100000"/>
              </a:lnSpc>
              <a:buNone/>
              <a:tabLst>
                <a:tab algn="l" pos="0"/>
              </a:tabLst>
              <a:defRPr b="0" lang="en-US" sz="800" spc="-1" strike="noStrike">
                <a:solidFill>
                  <a:srgbClr val="000000"/>
                </a:solidFill>
                <a:latin typeface="Lato Light"/>
                <a:ea typeface="Lato Light"/>
              </a:defRPr>
            </a:lvl1pPr>
          </a:lstStyle>
          <a:p>
            <a:pPr algn="r">
              <a:lnSpc>
                <a:spcPct val="100000"/>
              </a:lnSpc>
              <a:buNone/>
              <a:tabLst>
                <a:tab algn="l" pos="0"/>
              </a:tabLst>
            </a:pPr>
            <a:fld id="{5C888A24-B84F-41B4-963D-65EFE43E7680}" type="slidenum">
              <a:rPr b="0" lang="en-US" sz="800" spc="-1" strike="noStrike">
                <a:solidFill>
                  <a:srgbClr val="000000"/>
                </a:solidFill>
                <a:latin typeface="Lato Light"/>
                <a:ea typeface="Lato Light"/>
              </a:rPr>
              <a:t>&lt;number&gt;</a:t>
            </a:fld>
            <a:endParaRPr b="0" lang="en-US" sz="800" spc="-1" strike="noStrike">
              <a:latin typeface="Times New Roman"/>
            </a:endParaRPr>
          </a:p>
        </p:txBody>
      </p:sp>
      <p:sp>
        <p:nvSpPr>
          <p:cNvPr id="746" name="PlaceHolder 3"/>
          <p:cNvSpPr>
            <a:spLocks noGrp="1"/>
          </p:cNvSpPr>
          <p:nvPr>
            <p:ph type="title"/>
          </p:nvPr>
        </p:nvSpPr>
        <p:spPr>
          <a:xfrm>
            <a:off x="457200" y="457200"/>
            <a:ext cx="11277000" cy="456480"/>
          </a:xfrm>
          <a:prstGeom prst="rect">
            <a:avLst/>
          </a:prstGeom>
          <a:noFill/>
          <a:ln w="0">
            <a:noFill/>
          </a:ln>
        </p:spPr>
        <p:txBody>
          <a:bodyPr lIns="0" rIns="0" tIns="0" bIns="0" anchor="t">
            <a:noAutofit/>
          </a:bodyPr>
          <a:p>
            <a:pPr>
              <a:lnSpc>
                <a:spcPct val="90000"/>
              </a:lnSpc>
              <a:spcBef>
                <a:spcPts val="604"/>
              </a:spcBef>
              <a:buNone/>
            </a:pPr>
            <a:r>
              <a:rPr b="1" lang="en-US" sz="2800" spc="-1" strike="noStrike">
                <a:solidFill>
                  <a:srgbClr val="000000"/>
                </a:solidFill>
                <a:latin typeface="Lato"/>
                <a:ea typeface="Lato"/>
              </a:rPr>
              <a:t>Benefits of Nurse Navigator Role </a:t>
            </a:r>
            <a:endParaRPr b="0" lang="en-US" sz="2800" spc="-1" strike="noStrike">
              <a:latin typeface="Arial"/>
            </a:endParaRPr>
          </a:p>
        </p:txBody>
      </p:sp>
      <p:sp>
        <p:nvSpPr>
          <p:cNvPr id="747" name="TextBox 4"/>
          <p:cNvSpPr/>
          <p:nvPr/>
        </p:nvSpPr>
        <p:spPr>
          <a:xfrm>
            <a:off x="696600" y="1132200"/>
            <a:ext cx="360" cy="360"/>
          </a:xfrm>
          <a:prstGeom prst="rect">
            <a:avLst/>
          </a:prstGeom>
          <a:noFill/>
          <a:ln w="0">
            <a:noFill/>
          </a:ln>
        </p:spPr>
        <p:style>
          <a:lnRef idx="0"/>
          <a:fillRef idx="0"/>
          <a:effectRef idx="0"/>
          <a:fontRef idx="minor"/>
        </p:style>
      </p:sp>
      <p:sp>
        <p:nvSpPr>
          <p:cNvPr id="748" name="Text Placeholder 9"/>
          <p:cNvSpPr/>
          <p:nvPr/>
        </p:nvSpPr>
        <p:spPr>
          <a:xfrm>
            <a:off x="260280" y="1416240"/>
            <a:ext cx="11451600" cy="3623760"/>
          </a:xfrm>
          <a:prstGeom prst="rect">
            <a:avLst/>
          </a:prstGeom>
          <a:noFill/>
          <a:ln w="0">
            <a:noFill/>
          </a:ln>
        </p:spPr>
        <p:style>
          <a:lnRef idx="0"/>
          <a:fillRef idx="0"/>
          <a:effectRef idx="0"/>
          <a:fontRef idx="minor"/>
        </p:style>
        <p:txBody>
          <a:bodyPr lIns="0" rIns="0" tIns="0" bIns="0" anchor="ctr">
            <a:noAutofit/>
          </a:bodyPr>
          <a:p>
            <a:pPr algn="just">
              <a:lnSpc>
                <a:spcPct val="100000"/>
              </a:lnSpc>
              <a:spcBef>
                <a:spcPts val="1199"/>
              </a:spcBef>
              <a:buNone/>
              <a:tabLst>
                <a:tab algn="l" pos="0"/>
              </a:tabLst>
            </a:pPr>
            <a:r>
              <a:rPr b="0" lang="en-US" sz="2000" spc="-1" strike="noStrike">
                <a:solidFill>
                  <a:srgbClr val="000000"/>
                </a:solidFill>
                <a:latin typeface="Lato Light"/>
                <a:ea typeface="Lato Light"/>
              </a:rPr>
              <a:t>The Oncology Nursing Society ([ONS] (2017) defines an oncology nurse navigator (ONN) as “a professional RN with oncology-specific clinical knowledge who </a:t>
            </a:r>
            <a:r>
              <a:rPr b="1" lang="en-US" sz="2000" spc="-1" strike="noStrike">
                <a:solidFill>
                  <a:srgbClr val="000000"/>
                </a:solidFill>
                <a:latin typeface="Lato Light"/>
                <a:ea typeface="Lato Light"/>
              </a:rPr>
              <a:t>offers individualized assistance to patients, families, and caregivers to help overcome healthcare system barriers.</a:t>
            </a:r>
            <a:r>
              <a:rPr b="0" lang="en-US" sz="2000" spc="-1" strike="noStrike">
                <a:solidFill>
                  <a:srgbClr val="000000"/>
                </a:solidFill>
                <a:latin typeface="Lato Light"/>
                <a:ea typeface="Lato Light"/>
              </a:rPr>
              <a:t> Using the nursing process, an ONN provides education and resources to facilitate informed decision making and timely access to quality health and psychosocial care throughout all phases of the cancer continuum” (p. 4).</a:t>
            </a:r>
            <a:endParaRPr b="0" lang="en-US" sz="2000" spc="-1" strike="noStrike">
              <a:latin typeface="Arial"/>
            </a:endParaRPr>
          </a:p>
          <a:p>
            <a:pPr algn="ctr">
              <a:lnSpc>
                <a:spcPct val="100000"/>
              </a:lnSpc>
              <a:spcBef>
                <a:spcPts val="1199"/>
              </a:spcBef>
              <a:buNone/>
              <a:tabLst>
                <a:tab algn="l" pos="0"/>
              </a:tabLst>
            </a:pPr>
            <a:r>
              <a:rPr b="0" lang="en-US" sz="1800" spc="-1" strike="noStrike" u="sng">
                <a:solidFill>
                  <a:srgbClr val="000000"/>
                </a:solidFill>
                <a:uFillTx/>
                <a:latin typeface="Lato Light"/>
                <a:ea typeface="Lato Light"/>
              </a:rPr>
              <a:t>Benefits of Oncology Nurse Navigator to Patients:</a:t>
            </a:r>
            <a:endParaRPr b="0" lang="en-US" sz="1800" spc="-1" strike="noStrike">
              <a:latin typeface="Arial"/>
            </a:endParaRPr>
          </a:p>
          <a:p>
            <a:pPr algn="ctr">
              <a:lnSpc>
                <a:spcPct val="100000"/>
              </a:lnSpc>
              <a:spcBef>
                <a:spcPts val="1199"/>
              </a:spcBef>
              <a:buNone/>
              <a:tabLst>
                <a:tab algn="l" pos="0"/>
              </a:tabLst>
            </a:pPr>
            <a:r>
              <a:rPr b="0" lang="en-US" sz="1800" spc="-1" strike="noStrike">
                <a:solidFill>
                  <a:srgbClr val="000000"/>
                </a:solidFill>
                <a:latin typeface="Lato Light"/>
                <a:ea typeface="Lato Light"/>
              </a:rPr>
              <a:t>•</a:t>
            </a:r>
            <a:r>
              <a:rPr b="0" lang="en-US" sz="1800" spc="-1" strike="noStrike">
                <a:solidFill>
                  <a:srgbClr val="000000"/>
                </a:solidFill>
                <a:latin typeface="Lato Light"/>
                <a:ea typeface="Lato Light"/>
              </a:rPr>
              <a:t>Shorter time to diagnosis and start of treatment</a:t>
            </a:r>
            <a:endParaRPr b="0" lang="en-US" sz="1800" spc="-1" strike="noStrike">
              <a:latin typeface="Arial"/>
            </a:endParaRPr>
          </a:p>
          <a:p>
            <a:pPr algn="ctr">
              <a:lnSpc>
                <a:spcPct val="100000"/>
              </a:lnSpc>
              <a:spcBef>
                <a:spcPts val="1199"/>
              </a:spcBef>
              <a:buNone/>
              <a:tabLst>
                <a:tab algn="l" pos="0"/>
              </a:tabLst>
            </a:pPr>
            <a:r>
              <a:rPr b="0" lang="en-US" sz="1800" spc="-1" strike="noStrike">
                <a:solidFill>
                  <a:srgbClr val="000000"/>
                </a:solidFill>
                <a:latin typeface="Lato Light"/>
                <a:ea typeface="Lato Light"/>
              </a:rPr>
              <a:t>•</a:t>
            </a:r>
            <a:r>
              <a:rPr b="0" lang="en-US" sz="1800" spc="-1" strike="noStrike">
                <a:solidFill>
                  <a:srgbClr val="000000"/>
                </a:solidFill>
                <a:latin typeface="Lato Light"/>
                <a:ea typeface="Lato Light"/>
              </a:rPr>
              <a:t>Increased patient and caregiver knowledge</a:t>
            </a:r>
            <a:endParaRPr b="0" lang="en-US" sz="1800" spc="-1" strike="noStrike">
              <a:latin typeface="Arial"/>
            </a:endParaRPr>
          </a:p>
          <a:p>
            <a:pPr algn="ctr">
              <a:lnSpc>
                <a:spcPct val="100000"/>
              </a:lnSpc>
              <a:spcBef>
                <a:spcPts val="1199"/>
              </a:spcBef>
              <a:buNone/>
              <a:tabLst>
                <a:tab algn="l" pos="0"/>
              </a:tabLst>
            </a:pPr>
            <a:r>
              <a:rPr b="0" lang="en-US" sz="1800" spc="-1" strike="noStrike">
                <a:solidFill>
                  <a:srgbClr val="000000"/>
                </a:solidFill>
                <a:latin typeface="Lato Light"/>
                <a:ea typeface="Lato Light"/>
              </a:rPr>
              <a:t>•</a:t>
            </a:r>
            <a:r>
              <a:rPr b="0" lang="en-US" sz="1800" spc="-1" strike="noStrike">
                <a:solidFill>
                  <a:srgbClr val="000000"/>
                </a:solidFill>
                <a:latin typeface="Lato Light"/>
                <a:ea typeface="Lato Light"/>
              </a:rPr>
              <a:t>Better adherence to recommended care</a:t>
            </a:r>
            <a:endParaRPr b="0" lang="en-US" sz="1800" spc="-1" strike="noStrike">
              <a:latin typeface="Arial"/>
            </a:endParaRPr>
          </a:p>
          <a:p>
            <a:pPr algn="ctr">
              <a:lnSpc>
                <a:spcPct val="100000"/>
              </a:lnSpc>
              <a:spcBef>
                <a:spcPts val="1199"/>
              </a:spcBef>
              <a:buNone/>
              <a:tabLst>
                <a:tab algn="l" pos="0"/>
              </a:tabLst>
            </a:pPr>
            <a:r>
              <a:rPr b="0" lang="en-US" sz="1800" spc="-1" strike="noStrike">
                <a:solidFill>
                  <a:srgbClr val="000000"/>
                </a:solidFill>
                <a:latin typeface="Lato Light"/>
                <a:ea typeface="Lato Light"/>
              </a:rPr>
              <a:t>•</a:t>
            </a:r>
            <a:r>
              <a:rPr b="0" lang="en-US" sz="1800" spc="-1" strike="noStrike">
                <a:solidFill>
                  <a:srgbClr val="000000"/>
                </a:solidFill>
                <a:latin typeface="Lato Light"/>
                <a:ea typeface="Lato Light"/>
              </a:rPr>
              <a:t>Improved quality of life</a:t>
            </a:r>
            <a:endParaRPr b="0" lang="en-US" sz="1800" spc="-1" strike="noStrike">
              <a:latin typeface="Arial"/>
            </a:endParaRPr>
          </a:p>
          <a:p>
            <a:pPr algn="just">
              <a:lnSpc>
                <a:spcPct val="100000"/>
              </a:lnSpc>
              <a:spcBef>
                <a:spcPts val="1199"/>
              </a:spcBef>
              <a:buNone/>
              <a:tabLst>
                <a:tab algn="l" pos="0"/>
              </a:tabLst>
            </a:pPr>
            <a:endParaRPr b="0" lang="en-US" sz="1400" spc="-1" strike="noStrike">
              <a:latin typeface="Arial"/>
            </a:endParaRPr>
          </a:p>
        </p:txBody>
      </p:sp>
      <p:sp>
        <p:nvSpPr>
          <p:cNvPr id="749" name="TextBox 27"/>
          <p:cNvSpPr/>
          <p:nvPr/>
        </p:nvSpPr>
        <p:spPr>
          <a:xfrm>
            <a:off x="757080" y="2492280"/>
            <a:ext cx="360" cy="360"/>
          </a:xfrm>
          <a:prstGeom prst="rect">
            <a:avLst/>
          </a:prstGeom>
          <a:noFill/>
          <a:ln w="0">
            <a:noFill/>
          </a:ln>
        </p:spPr>
        <p:style>
          <a:lnRef idx="0"/>
          <a:fillRef idx="0"/>
          <a:effectRef idx="0"/>
          <a:fontRef idx="minor"/>
        </p:style>
      </p:sp>
      <p:sp>
        <p:nvSpPr>
          <p:cNvPr id="750" name="Footer Placeholder 1"/>
          <p:cNvSpPr/>
          <p:nvPr/>
        </p:nvSpPr>
        <p:spPr>
          <a:xfrm>
            <a:off x="442440" y="6219000"/>
            <a:ext cx="5637960" cy="174240"/>
          </a:xfrm>
          <a:prstGeom prst="rect">
            <a:avLst/>
          </a:prstGeom>
          <a:noFill/>
          <a:ln w="0">
            <a:noFill/>
          </a:ln>
        </p:spPr>
        <p:style>
          <a:lnRef idx="0"/>
          <a:fillRef idx="0"/>
          <a:effectRef idx="0"/>
          <a:fontRef idx="minor"/>
        </p:style>
        <p:txBody>
          <a:bodyPr lIns="0" rIns="0" tIns="0" bIns="0" anchor="t">
            <a:noAutofit/>
          </a:bodyPr>
          <a:p>
            <a:pPr>
              <a:lnSpc>
                <a:spcPct val="100000"/>
              </a:lnSpc>
              <a:buNone/>
              <a:tabLst>
                <a:tab algn="l" pos="0"/>
              </a:tabLst>
            </a:pPr>
            <a:r>
              <a:rPr b="0" lang="en-US" sz="800" spc="-1" strike="noStrike">
                <a:solidFill>
                  <a:srgbClr val="000000"/>
                </a:solidFill>
                <a:latin typeface="Lato Light"/>
                <a:ea typeface="Lato Light"/>
              </a:rPr>
              <a:t>Resource: </a:t>
            </a:r>
            <a:r>
              <a:rPr b="0" lang="en-US" sz="800" spc="-1" strike="noStrike" u="sng">
                <a:solidFill>
                  <a:srgbClr val="b93004"/>
                </a:solidFill>
                <a:uFillTx/>
                <a:latin typeface="Lato Light"/>
                <a:ea typeface="Lato Light"/>
                <a:hlinkClick r:id="rId1"/>
              </a:rPr>
              <a:t>https://www.ons.org/make-difference/advocacy-and-policy/position-statements/ONN</a:t>
            </a:r>
            <a:r>
              <a:rPr b="0" lang="en-US" sz="800" spc="-1" strike="noStrike">
                <a:solidFill>
                  <a:srgbClr val="000000"/>
                </a:solidFill>
                <a:latin typeface="Lato Light"/>
                <a:ea typeface="Lato Light"/>
              </a:rPr>
              <a:t> </a:t>
            </a:r>
            <a:endParaRPr b="0" lang="en-US" sz="800" spc="-1" strike="noStrike">
              <a:latin typeface="Arial"/>
            </a:endParaRPr>
          </a:p>
        </p:txBody>
      </p:sp>
      <p:sp>
        <p:nvSpPr>
          <p:cNvPr id="751" name="Text Placeholder 9"/>
          <p:cNvSpPr/>
          <p:nvPr/>
        </p:nvSpPr>
        <p:spPr>
          <a:xfrm>
            <a:off x="265320" y="5072400"/>
            <a:ext cx="11466000" cy="984960"/>
          </a:xfrm>
          <a:prstGeom prst="rect">
            <a:avLst/>
          </a:prstGeom>
          <a:noFill/>
          <a:ln w="0">
            <a:noFill/>
          </a:ln>
        </p:spPr>
        <p:style>
          <a:lnRef idx="0"/>
          <a:fillRef idx="0"/>
          <a:effectRef idx="0"/>
          <a:fontRef idx="minor"/>
        </p:style>
        <p:txBody>
          <a:bodyPr lIns="0" rIns="0" tIns="0" bIns="0" anchor="t">
            <a:noAutofit/>
          </a:bodyPr>
          <a:p>
            <a:pPr algn="just">
              <a:lnSpc>
                <a:spcPct val="100000"/>
              </a:lnSpc>
              <a:spcBef>
                <a:spcPts val="1199"/>
              </a:spcBef>
              <a:buNone/>
              <a:tabLst>
                <a:tab algn="l" pos="0"/>
              </a:tabLst>
            </a:pPr>
            <a:r>
              <a:rPr b="1" lang="en-US" sz="2600" spc="-1" strike="noStrike">
                <a:solidFill>
                  <a:srgbClr val="454545"/>
                </a:solidFill>
                <a:latin typeface="Lato Light"/>
                <a:ea typeface="Lato Light"/>
              </a:rPr>
              <a:t>The goal of navigation is to reduce cancer morbidity and mortality by eliminating barriers to cancer care. </a:t>
            </a:r>
            <a:endParaRPr b="0" lang="en-US" sz="2600" spc="-1" strike="noStrike">
              <a:latin typeface="Arial"/>
            </a:endParaRPr>
          </a:p>
          <a:p>
            <a:pPr algn="just">
              <a:lnSpc>
                <a:spcPct val="100000"/>
              </a:lnSpc>
              <a:spcBef>
                <a:spcPts val="1199"/>
              </a:spcBef>
              <a:buNone/>
              <a:tabLst>
                <a:tab algn="l" pos="0"/>
              </a:tabLst>
            </a:pPr>
            <a:endParaRPr b="0" lang="en-US" sz="1400" spc="-1" strike="noStrike">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52" name="PlaceHolder 1"/>
          <p:cNvSpPr>
            <a:spLocks noGrp="1"/>
          </p:cNvSpPr>
          <p:nvPr>
            <p:ph type="ftr" idx="41"/>
          </p:nvPr>
        </p:nvSpPr>
        <p:spPr>
          <a:xfrm>
            <a:off x="457200" y="6400800"/>
            <a:ext cx="5637960" cy="174240"/>
          </a:xfrm>
          <a:prstGeom prst="rect">
            <a:avLst/>
          </a:prstGeom>
          <a:noFill/>
          <a:ln w="0">
            <a:noFill/>
          </a:ln>
        </p:spPr>
        <p:txBody>
          <a:bodyPr lIns="0" rIns="0" tIns="0" bIns="0" anchor="t">
            <a:noAutofit/>
          </a:bodyPr>
          <a:lstStyle>
            <a:lvl1pPr>
              <a:lnSpc>
                <a:spcPct val="100000"/>
              </a:lnSpc>
              <a:buNone/>
              <a:defRPr b="0" lang="en-US" sz="800" spc="-1" strike="noStrike">
                <a:solidFill>
                  <a:srgbClr val="000000"/>
                </a:solidFill>
                <a:latin typeface="Lato Light"/>
                <a:ea typeface="Lato Light"/>
              </a:defRPr>
            </a:lvl1pPr>
          </a:lstStyle>
          <a:p>
            <a:pPr>
              <a:lnSpc>
                <a:spcPct val="100000"/>
              </a:lnSpc>
              <a:buNone/>
            </a:pPr>
            <a:r>
              <a:rPr b="0" lang="en-US" sz="800" spc="-1" strike="noStrike">
                <a:solidFill>
                  <a:srgbClr val="000000"/>
                </a:solidFill>
                <a:latin typeface="Lato Light"/>
                <a:ea typeface="Lato Light"/>
              </a:rPr>
              <a:t>© Copyright 2021  |  Multiple Myeloma Research Foundation, Inc.</a:t>
            </a:r>
            <a:endParaRPr b="0" lang="en-US" sz="800" spc="-1" strike="noStrike">
              <a:latin typeface="Times New Roman"/>
            </a:endParaRPr>
          </a:p>
        </p:txBody>
      </p:sp>
      <p:sp>
        <p:nvSpPr>
          <p:cNvPr id="753" name="PlaceHolder 2"/>
          <p:cNvSpPr>
            <a:spLocks noGrp="1"/>
          </p:cNvSpPr>
          <p:nvPr>
            <p:ph type="sldNum" idx="42"/>
          </p:nvPr>
        </p:nvSpPr>
        <p:spPr>
          <a:xfrm>
            <a:off x="11274480" y="6400800"/>
            <a:ext cx="459720" cy="174240"/>
          </a:xfrm>
          <a:prstGeom prst="rect">
            <a:avLst/>
          </a:prstGeom>
          <a:noFill/>
          <a:ln w="0">
            <a:noFill/>
          </a:ln>
        </p:spPr>
        <p:txBody>
          <a:bodyPr lIns="0" rIns="0" tIns="0" bIns="0" anchor="t">
            <a:noAutofit/>
          </a:bodyPr>
          <a:lstStyle>
            <a:lvl1pPr algn="r">
              <a:lnSpc>
                <a:spcPct val="100000"/>
              </a:lnSpc>
              <a:buNone/>
              <a:defRPr b="0" lang="en-US" sz="800" spc="-1" strike="noStrike">
                <a:solidFill>
                  <a:srgbClr val="000000"/>
                </a:solidFill>
                <a:latin typeface="Lato Light"/>
                <a:ea typeface="Lato Light"/>
              </a:defRPr>
            </a:lvl1pPr>
          </a:lstStyle>
          <a:p>
            <a:pPr algn="r">
              <a:lnSpc>
                <a:spcPct val="100000"/>
              </a:lnSpc>
              <a:buNone/>
            </a:pPr>
            <a:fld id="{43751469-9800-4089-BE3D-46ECF6CC1087}" type="slidenum">
              <a:rPr b="0" lang="en-US" sz="800" spc="-1" strike="noStrike">
                <a:solidFill>
                  <a:srgbClr val="000000"/>
                </a:solidFill>
                <a:latin typeface="Lato Light"/>
                <a:ea typeface="Lato Light"/>
              </a:rPr>
              <a:t>&lt;number&gt;</a:t>
            </a:fld>
            <a:endParaRPr b="0" lang="en-US" sz="800" spc="-1" strike="noStrike">
              <a:latin typeface="Times New Roman"/>
            </a:endParaRPr>
          </a:p>
        </p:txBody>
      </p:sp>
      <p:sp>
        <p:nvSpPr>
          <p:cNvPr id="754" name="PlaceHolder 3"/>
          <p:cNvSpPr>
            <a:spLocks noGrp="1"/>
          </p:cNvSpPr>
          <p:nvPr>
            <p:ph type="title"/>
          </p:nvPr>
        </p:nvSpPr>
        <p:spPr>
          <a:xfrm>
            <a:off x="457200" y="457200"/>
            <a:ext cx="11277000" cy="456480"/>
          </a:xfrm>
          <a:prstGeom prst="rect">
            <a:avLst/>
          </a:prstGeom>
          <a:noFill/>
          <a:ln w="0">
            <a:noFill/>
          </a:ln>
        </p:spPr>
        <p:txBody>
          <a:bodyPr lIns="0" rIns="0" tIns="0" bIns="0" anchor="t">
            <a:noAutofit/>
          </a:bodyPr>
          <a:p>
            <a:pPr>
              <a:lnSpc>
                <a:spcPct val="90000"/>
              </a:lnSpc>
              <a:spcBef>
                <a:spcPts val="604"/>
              </a:spcBef>
              <a:buNone/>
            </a:pPr>
            <a:r>
              <a:rPr b="1" lang="en-US" sz="2800" spc="-1" strike="noStrike">
                <a:solidFill>
                  <a:srgbClr val="000000"/>
                </a:solidFill>
                <a:latin typeface="Lato"/>
                <a:ea typeface="Lato"/>
              </a:rPr>
              <a:t>How does the Navigation Center help myeloma patients and families?</a:t>
            </a:r>
            <a:endParaRPr b="0" lang="en-US" sz="2800" spc="-1" strike="noStrike">
              <a:latin typeface="Arial"/>
            </a:endParaRPr>
          </a:p>
        </p:txBody>
      </p:sp>
      <p:sp>
        <p:nvSpPr>
          <p:cNvPr id="755" name="TextBox 4"/>
          <p:cNvSpPr/>
          <p:nvPr/>
        </p:nvSpPr>
        <p:spPr>
          <a:xfrm>
            <a:off x="696600" y="1132200"/>
            <a:ext cx="360" cy="360"/>
          </a:xfrm>
          <a:prstGeom prst="rect">
            <a:avLst/>
          </a:prstGeom>
          <a:noFill/>
          <a:ln w="0">
            <a:noFill/>
          </a:ln>
        </p:spPr>
        <p:style>
          <a:lnRef idx="0"/>
          <a:fillRef idx="0"/>
          <a:effectRef idx="0"/>
          <a:fontRef idx="minor"/>
        </p:style>
      </p:sp>
      <p:sp>
        <p:nvSpPr>
          <p:cNvPr id="756" name="TextBox 27"/>
          <p:cNvSpPr/>
          <p:nvPr/>
        </p:nvSpPr>
        <p:spPr>
          <a:xfrm>
            <a:off x="757080" y="2492280"/>
            <a:ext cx="360" cy="360"/>
          </a:xfrm>
          <a:prstGeom prst="rect">
            <a:avLst/>
          </a:prstGeom>
          <a:noFill/>
          <a:ln w="0">
            <a:noFill/>
          </a:ln>
        </p:spPr>
        <p:style>
          <a:lnRef idx="0"/>
          <a:fillRef idx="0"/>
          <a:effectRef idx="0"/>
          <a:fontRef idx="minor"/>
        </p:style>
      </p:sp>
      <p:sp>
        <p:nvSpPr>
          <p:cNvPr id="757" name="Text Placeholder 5"/>
          <p:cNvSpPr/>
          <p:nvPr/>
        </p:nvSpPr>
        <p:spPr>
          <a:xfrm>
            <a:off x="1148760" y="1379520"/>
            <a:ext cx="4341960" cy="4098600"/>
          </a:xfrm>
          <a:prstGeom prst="rect">
            <a:avLst/>
          </a:prstGeom>
          <a:noFill/>
          <a:ln w="0">
            <a:noFill/>
          </a:ln>
        </p:spPr>
        <p:style>
          <a:lnRef idx="0"/>
          <a:fillRef idx="0"/>
          <a:effectRef idx="0"/>
          <a:fontRef idx="minor"/>
        </p:style>
        <p:txBody>
          <a:bodyPr lIns="0" rIns="0" tIns="0" bIns="0" anchor="t">
            <a:noAutofit/>
          </a:bodyPr>
          <a:p>
            <a:pPr marL="306720" indent="-306720">
              <a:lnSpc>
                <a:spcPct val="200000"/>
              </a:lnSpc>
              <a:buNone/>
              <a:tabLst>
                <a:tab algn="l" pos="0"/>
              </a:tabLst>
            </a:pPr>
            <a:r>
              <a:rPr b="0" lang="en-US" sz="1600" spc="-1" strike="noStrike">
                <a:solidFill>
                  <a:srgbClr val="000000"/>
                </a:solidFill>
                <a:latin typeface="Lato"/>
                <a:ea typeface="Lato"/>
              </a:rPr>
              <a:t>Offer emotional support</a:t>
            </a:r>
            <a:endParaRPr b="0" lang="en-US" sz="1600" spc="-1" strike="noStrike">
              <a:latin typeface="Arial"/>
            </a:endParaRPr>
          </a:p>
          <a:p>
            <a:pPr marL="306720" indent="-306720">
              <a:lnSpc>
                <a:spcPct val="200000"/>
              </a:lnSpc>
              <a:buNone/>
              <a:tabLst>
                <a:tab algn="l" pos="0"/>
              </a:tabLst>
            </a:pPr>
            <a:r>
              <a:rPr b="0" lang="en-US" sz="1600" spc="-1" strike="noStrike">
                <a:solidFill>
                  <a:srgbClr val="000000"/>
                </a:solidFill>
                <a:latin typeface="Lato"/>
                <a:ea typeface="Lato"/>
              </a:rPr>
              <a:t>Connect with support groups</a:t>
            </a:r>
            <a:endParaRPr b="0" lang="en-US" sz="1600" spc="-1" strike="noStrike">
              <a:latin typeface="Arial"/>
            </a:endParaRPr>
          </a:p>
          <a:p>
            <a:pPr marL="306720" indent="-306720">
              <a:lnSpc>
                <a:spcPct val="200000"/>
              </a:lnSpc>
              <a:buNone/>
              <a:tabLst>
                <a:tab algn="l" pos="0"/>
              </a:tabLst>
            </a:pPr>
            <a:r>
              <a:rPr b="0" lang="en-US" sz="1600" spc="-1" strike="noStrike">
                <a:solidFill>
                  <a:srgbClr val="000000"/>
                </a:solidFill>
                <a:latin typeface="Lato"/>
                <a:ea typeface="Lato"/>
              </a:rPr>
              <a:t>Navigate financial options</a:t>
            </a:r>
            <a:endParaRPr b="0" lang="en-US" sz="1600" spc="-1" strike="noStrike">
              <a:latin typeface="Arial"/>
            </a:endParaRPr>
          </a:p>
          <a:p>
            <a:pPr marL="306720" indent="-306720">
              <a:lnSpc>
                <a:spcPct val="200000"/>
              </a:lnSpc>
              <a:buNone/>
              <a:tabLst>
                <a:tab algn="l" pos="0"/>
              </a:tabLst>
            </a:pPr>
            <a:r>
              <a:rPr b="0" lang="en-US" sz="1600" spc="-1" strike="noStrike">
                <a:solidFill>
                  <a:srgbClr val="000000"/>
                </a:solidFill>
                <a:latin typeface="Lato"/>
                <a:ea typeface="Lato"/>
              </a:rPr>
              <a:t>Recommend trustworthy resources</a:t>
            </a:r>
            <a:endParaRPr b="0" lang="en-US" sz="1600" spc="-1" strike="noStrike">
              <a:latin typeface="Arial"/>
            </a:endParaRPr>
          </a:p>
          <a:p>
            <a:pPr marL="306720" indent="-306720">
              <a:lnSpc>
                <a:spcPct val="200000"/>
              </a:lnSpc>
              <a:buNone/>
              <a:tabLst>
                <a:tab algn="l" pos="0"/>
              </a:tabLst>
            </a:pPr>
            <a:r>
              <a:rPr b="0" lang="en-US" sz="1600" spc="-1" strike="noStrike">
                <a:solidFill>
                  <a:srgbClr val="000000"/>
                </a:solidFill>
                <a:latin typeface="Lato"/>
                <a:ea typeface="Lato"/>
              </a:rPr>
              <a:t>Provide myeloma education</a:t>
            </a:r>
            <a:endParaRPr b="0" lang="en-US" sz="1600" spc="-1" strike="noStrike">
              <a:latin typeface="Arial"/>
            </a:endParaRPr>
          </a:p>
          <a:p>
            <a:pPr marL="306720" indent="-306720">
              <a:lnSpc>
                <a:spcPct val="200000"/>
              </a:lnSpc>
              <a:buNone/>
              <a:tabLst>
                <a:tab algn="l" pos="0"/>
              </a:tabLst>
            </a:pPr>
            <a:r>
              <a:rPr b="0" lang="en-US" sz="1600" spc="-1" strike="noStrike">
                <a:solidFill>
                  <a:srgbClr val="000000"/>
                </a:solidFill>
                <a:latin typeface="Lato"/>
                <a:ea typeface="Lato"/>
              </a:rPr>
              <a:t>Find a clinical trial</a:t>
            </a:r>
            <a:endParaRPr b="0" lang="en-US" sz="1600" spc="-1" strike="noStrike">
              <a:latin typeface="Arial"/>
            </a:endParaRPr>
          </a:p>
          <a:p>
            <a:pPr marL="306720" indent="-306720">
              <a:lnSpc>
                <a:spcPct val="200000"/>
              </a:lnSpc>
              <a:buNone/>
              <a:tabLst>
                <a:tab algn="l" pos="0"/>
              </a:tabLst>
            </a:pPr>
            <a:r>
              <a:rPr b="0" lang="en-US" sz="1600" spc="-1" strike="noStrike">
                <a:solidFill>
                  <a:srgbClr val="000000"/>
                </a:solidFill>
                <a:latin typeface="Lato"/>
                <a:ea typeface="Lato"/>
              </a:rPr>
              <a:t>Pair with mentors </a:t>
            </a:r>
            <a:endParaRPr b="0" lang="en-US" sz="1600" spc="-1" strike="noStrike">
              <a:latin typeface="Arial"/>
            </a:endParaRPr>
          </a:p>
          <a:p>
            <a:pPr marL="306720" indent="-306720">
              <a:lnSpc>
                <a:spcPct val="200000"/>
              </a:lnSpc>
              <a:buNone/>
              <a:tabLst>
                <a:tab algn="l" pos="0"/>
              </a:tabLst>
            </a:pPr>
            <a:r>
              <a:rPr b="0" lang="en-US" sz="1600" spc="-1" strike="noStrike">
                <a:solidFill>
                  <a:srgbClr val="000000"/>
                </a:solidFill>
                <a:latin typeface="Lato"/>
                <a:ea typeface="Lato"/>
              </a:rPr>
              <a:t>Locate a specialist</a:t>
            </a:r>
            <a:endParaRPr b="0" lang="en-US" sz="1600" spc="-1" strike="noStrike">
              <a:latin typeface="Arial"/>
            </a:endParaRPr>
          </a:p>
          <a:p>
            <a:pPr marL="306720" indent="-306720">
              <a:lnSpc>
                <a:spcPct val="200000"/>
              </a:lnSpc>
              <a:buNone/>
              <a:tabLst>
                <a:tab algn="l" pos="0"/>
              </a:tabLst>
            </a:pPr>
            <a:endParaRPr b="0" lang="en-US" sz="1600" spc="-1" strike="noStrike">
              <a:latin typeface="Arial"/>
            </a:endParaRPr>
          </a:p>
          <a:p>
            <a:pPr marL="306720" indent="-306720">
              <a:lnSpc>
                <a:spcPct val="200000"/>
              </a:lnSpc>
              <a:buNone/>
              <a:tabLst>
                <a:tab algn="l" pos="0"/>
              </a:tabLst>
            </a:pPr>
            <a:r>
              <a:rPr b="0" lang="en-US" sz="1600" spc="-1" strike="noStrike">
                <a:solidFill>
                  <a:srgbClr val="000000"/>
                </a:solidFill>
                <a:latin typeface="Lato"/>
                <a:ea typeface="Lato"/>
              </a:rPr>
              <a:t> </a:t>
            </a:r>
            <a:endParaRPr b="0" lang="en-US" sz="1600" spc="-1" strike="noStrike">
              <a:latin typeface="Arial"/>
            </a:endParaRPr>
          </a:p>
        </p:txBody>
      </p:sp>
      <p:sp>
        <p:nvSpPr>
          <p:cNvPr id="758" name="TextBox 9"/>
          <p:cNvSpPr/>
          <p:nvPr/>
        </p:nvSpPr>
        <p:spPr>
          <a:xfrm>
            <a:off x="6095880" y="1460520"/>
            <a:ext cx="4946400" cy="329508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1" lang="en-US" sz="1600" spc="-1" strike="noStrike">
                <a:solidFill>
                  <a:srgbClr val="000000"/>
                </a:solidFill>
                <a:latin typeface="Lato Heavy"/>
                <a:ea typeface="Lato"/>
              </a:rPr>
              <a:t>Contact Patient Navigation Center</a:t>
            </a:r>
            <a:endParaRPr b="0" lang="en-US" sz="1600" spc="-1" strike="noStrike">
              <a:latin typeface="Arial"/>
            </a:endParaRPr>
          </a:p>
          <a:p>
            <a:pPr>
              <a:lnSpc>
                <a:spcPct val="100000"/>
              </a:lnSpc>
              <a:buNone/>
            </a:pPr>
            <a:endParaRPr b="0" lang="en-US" sz="1600" spc="-1" strike="noStrike">
              <a:latin typeface="Arial"/>
            </a:endParaRPr>
          </a:p>
          <a:p>
            <a:pPr>
              <a:lnSpc>
                <a:spcPct val="100000"/>
              </a:lnSpc>
              <a:buNone/>
            </a:pPr>
            <a:r>
              <a:rPr b="0" lang="en-US" sz="1600" spc="-1" strike="noStrike">
                <a:solidFill>
                  <a:srgbClr val="000000"/>
                </a:solidFill>
                <a:latin typeface="Lato Light"/>
                <a:ea typeface="Lato"/>
              </a:rPr>
              <a:t>Monday to Friday | 9 am to 7 pm ET</a:t>
            </a:r>
            <a:endParaRPr b="0" lang="en-US" sz="1600" spc="-1" strike="noStrike">
              <a:latin typeface="Arial"/>
            </a:endParaRPr>
          </a:p>
          <a:p>
            <a:pPr>
              <a:lnSpc>
                <a:spcPct val="100000"/>
              </a:lnSpc>
              <a:buNone/>
            </a:pPr>
            <a:endParaRPr b="0" lang="en-US" sz="1600" spc="-1" strike="noStrike">
              <a:latin typeface="Arial"/>
            </a:endParaRPr>
          </a:p>
          <a:p>
            <a:pPr>
              <a:lnSpc>
                <a:spcPct val="100000"/>
              </a:lnSpc>
              <a:buNone/>
            </a:pPr>
            <a:r>
              <a:rPr b="1" lang="en-US" sz="1600" spc="-1" strike="noStrike">
                <a:solidFill>
                  <a:srgbClr val="8b0053"/>
                </a:solidFill>
                <a:latin typeface="Lato Light"/>
                <a:ea typeface="Lato"/>
              </a:rPr>
              <a:t>1-888-841-MMRF(6673)</a:t>
            </a:r>
            <a:endParaRPr b="0" lang="en-US" sz="1600" spc="-1" strike="noStrike">
              <a:latin typeface="Arial"/>
            </a:endParaRPr>
          </a:p>
          <a:p>
            <a:pPr>
              <a:lnSpc>
                <a:spcPct val="100000"/>
              </a:lnSpc>
              <a:buNone/>
            </a:pPr>
            <a:endParaRPr b="0" lang="en-US" sz="1600" spc="-1" strike="noStrike">
              <a:latin typeface="Arial"/>
            </a:endParaRPr>
          </a:p>
          <a:p>
            <a:pPr>
              <a:lnSpc>
                <a:spcPct val="100000"/>
              </a:lnSpc>
              <a:buNone/>
            </a:pPr>
            <a:r>
              <a:rPr b="1" lang="en-US" sz="1600" spc="-1" strike="noStrike" u="sng">
                <a:solidFill>
                  <a:srgbClr val="b93004"/>
                </a:solidFill>
                <a:uFillTx/>
                <a:latin typeface="Lato Light"/>
                <a:ea typeface="Lato"/>
                <a:hlinkClick r:id="rId1"/>
              </a:rPr>
              <a:t>patientnavigator@themmrf.org</a:t>
            </a:r>
            <a:endParaRPr b="0" lang="en-US" sz="1600" spc="-1" strike="noStrike">
              <a:latin typeface="Arial"/>
            </a:endParaRPr>
          </a:p>
          <a:p>
            <a:pPr>
              <a:lnSpc>
                <a:spcPct val="100000"/>
              </a:lnSpc>
              <a:buNone/>
            </a:pPr>
            <a:endParaRPr b="0" lang="en-US" sz="1600" spc="-1" strike="noStrike">
              <a:latin typeface="Arial"/>
            </a:endParaRPr>
          </a:p>
          <a:p>
            <a:pPr>
              <a:lnSpc>
                <a:spcPct val="100000"/>
              </a:lnSpc>
              <a:buNone/>
            </a:pPr>
            <a:endParaRPr b="0" lang="en-US" sz="1600" spc="-1" strike="noStrike">
              <a:latin typeface="Arial"/>
            </a:endParaRPr>
          </a:p>
          <a:p>
            <a:pPr>
              <a:lnSpc>
                <a:spcPct val="100000"/>
              </a:lnSpc>
              <a:buNone/>
            </a:pPr>
            <a:r>
              <a:rPr b="1" lang="en-US" sz="1600" spc="-1" strike="noStrike">
                <a:solidFill>
                  <a:srgbClr val="000000"/>
                </a:solidFill>
                <a:latin typeface="Lato Heavy"/>
                <a:ea typeface="Lato"/>
              </a:rPr>
              <a:t>Scan to connect with the team or visit</a:t>
            </a:r>
            <a:endParaRPr b="0" lang="en-US" sz="1600" spc="-1" strike="noStrike">
              <a:latin typeface="Arial"/>
            </a:endParaRPr>
          </a:p>
          <a:p>
            <a:pPr>
              <a:lnSpc>
                <a:spcPct val="100000"/>
              </a:lnSpc>
              <a:buNone/>
            </a:pPr>
            <a:endParaRPr b="0" lang="en-US" sz="1600" spc="-1" strike="noStrike">
              <a:latin typeface="Arial"/>
            </a:endParaRPr>
          </a:p>
          <a:p>
            <a:pPr>
              <a:lnSpc>
                <a:spcPct val="100000"/>
              </a:lnSpc>
              <a:buNone/>
            </a:pPr>
            <a:r>
              <a:rPr b="0" lang="en-US" sz="1600" spc="-1" strike="noStrike">
                <a:solidFill>
                  <a:srgbClr val="8b0053"/>
                </a:solidFill>
                <a:latin typeface="Lato Heavy"/>
                <a:ea typeface="Lato"/>
              </a:rPr>
              <a:t>TheMMRF.org/resources/patient-navigator-center/</a:t>
            </a:r>
            <a:endParaRPr b="0" lang="en-US" sz="1600" spc="-1" strike="noStrike">
              <a:latin typeface="Arial"/>
            </a:endParaRPr>
          </a:p>
        </p:txBody>
      </p:sp>
      <p:sp>
        <p:nvSpPr>
          <p:cNvPr id="759" name="Straight Arrow Connector 10"/>
          <p:cNvSpPr/>
          <p:nvPr/>
        </p:nvSpPr>
        <p:spPr>
          <a:xfrm>
            <a:off x="5141160" y="1539720"/>
            <a:ext cx="360" cy="4723560"/>
          </a:xfrm>
          <a:custGeom>
            <a:avLst/>
            <a:gdLst/>
            <a:ahLst/>
            <a:rect l="l" t="t" r="r" b="b"/>
            <a:pathLst>
              <a:path w="21600" h="21600">
                <a:moveTo>
                  <a:pt x="0" y="0"/>
                </a:moveTo>
                <a:lnTo>
                  <a:pt x="21600" y="21600"/>
                </a:lnTo>
              </a:path>
            </a:pathLst>
          </a:custGeom>
          <a:noFill/>
          <a:ln>
            <a:solidFill>
              <a:srgbClr val="8b0053"/>
            </a:solidFill>
          </a:ln>
          <a:effectLst>
            <a:outerShdw blurRad="39960" dir="5400000" dist="23040" rotWithShape="0">
              <a:srgbClr val="000000">
                <a:alpha val="35000"/>
              </a:srgbClr>
            </a:outerShdw>
          </a:effectLst>
        </p:spPr>
        <p:style>
          <a:lnRef idx="3">
            <a:schemeClr val="accent1"/>
          </a:lnRef>
          <a:fillRef idx="0">
            <a:schemeClr val="accent1"/>
          </a:fillRef>
          <a:effectRef idx="2">
            <a:schemeClr val="accent1"/>
          </a:effectRef>
          <a:fontRef idx="minor"/>
        </p:style>
      </p:sp>
      <p:pic>
        <p:nvPicPr>
          <p:cNvPr id="760" name="Picture 7" descr="A qr code with a logo&#10;&#10;Description automatically generated"/>
          <p:cNvPicPr/>
          <p:nvPr/>
        </p:nvPicPr>
        <p:blipFill>
          <a:blip r:embed="rId2"/>
          <a:stretch/>
        </p:blipFill>
        <p:spPr>
          <a:xfrm>
            <a:off x="6095880" y="4590720"/>
            <a:ext cx="1984320" cy="1984320"/>
          </a:xfrm>
          <a:prstGeom prst="rect">
            <a:avLst/>
          </a:prstGeom>
          <a:ln w="0">
            <a:noFill/>
          </a:ln>
        </p:spPr>
      </p:pic>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61" name="PlaceHolder 1"/>
          <p:cNvSpPr>
            <a:spLocks noGrp="1"/>
          </p:cNvSpPr>
          <p:nvPr>
            <p:ph/>
          </p:nvPr>
        </p:nvSpPr>
        <p:spPr>
          <a:xfrm>
            <a:off x="457200" y="1473120"/>
            <a:ext cx="11277000" cy="4469760"/>
          </a:xfrm>
          <a:prstGeom prst="rect">
            <a:avLst/>
          </a:prstGeom>
          <a:noFill/>
          <a:ln w="0">
            <a:noFill/>
          </a:ln>
        </p:spPr>
        <p:txBody>
          <a:bodyPr lIns="0" rIns="0" tIns="0" bIns="0" anchor="t">
            <a:noAutofit/>
          </a:bodyPr>
          <a:p>
            <a:pPr marL="153720" indent="-153720">
              <a:lnSpc>
                <a:spcPct val="100000"/>
              </a:lnSpc>
              <a:spcBef>
                <a:spcPts val="201"/>
              </a:spcBef>
              <a:buNone/>
              <a:tabLst>
                <a:tab algn="l" pos="0"/>
              </a:tabLst>
            </a:pPr>
            <a:r>
              <a:rPr b="0" lang="en-US" sz="1600" spc="-1" strike="noStrike">
                <a:solidFill>
                  <a:srgbClr val="000000"/>
                </a:solidFill>
                <a:latin typeface="Lato Light"/>
                <a:ea typeface="Lato Light"/>
              </a:rPr>
              <a:t>You and your care team will have many decisions to make along your treatment journey. You can connect with a patient navigator via phone or email. Whatever questions you may have, our patient navigators are here to help.</a:t>
            </a:r>
            <a:endParaRPr b="0" lang="en-US" sz="1600" spc="-1" strike="noStrike">
              <a:latin typeface="Arial"/>
            </a:endParaRPr>
          </a:p>
          <a:p>
            <a:pPr marL="153720" indent="-153720">
              <a:lnSpc>
                <a:spcPct val="100000"/>
              </a:lnSpc>
              <a:spcBef>
                <a:spcPts val="201"/>
              </a:spcBef>
              <a:buNone/>
              <a:tabLst>
                <a:tab algn="l" pos="0"/>
              </a:tabLst>
            </a:pPr>
            <a:endParaRPr b="0" lang="en-US" sz="1400" spc="-1" strike="noStrike">
              <a:latin typeface="Arial"/>
            </a:endParaRPr>
          </a:p>
          <a:p>
            <a:pPr marL="153720" indent="-153720">
              <a:lnSpc>
                <a:spcPct val="100000"/>
              </a:lnSpc>
              <a:spcBef>
                <a:spcPts val="201"/>
              </a:spcBef>
              <a:buNone/>
              <a:tabLst>
                <a:tab algn="l" pos="0"/>
              </a:tabLst>
            </a:pPr>
            <a:endParaRPr b="0" lang="en-US" sz="1400" spc="-1" strike="noStrike">
              <a:latin typeface="Arial"/>
            </a:endParaRPr>
          </a:p>
        </p:txBody>
      </p:sp>
      <p:sp>
        <p:nvSpPr>
          <p:cNvPr id="762" name="PlaceHolder 2"/>
          <p:cNvSpPr>
            <a:spLocks noGrp="1"/>
          </p:cNvSpPr>
          <p:nvPr>
            <p:ph type="title"/>
          </p:nvPr>
        </p:nvSpPr>
        <p:spPr>
          <a:xfrm>
            <a:off x="457200" y="457200"/>
            <a:ext cx="11277000" cy="456480"/>
          </a:xfrm>
          <a:prstGeom prst="rect">
            <a:avLst/>
          </a:prstGeom>
          <a:noFill/>
          <a:ln w="0">
            <a:noFill/>
          </a:ln>
        </p:spPr>
        <p:txBody>
          <a:bodyPr lIns="0" rIns="0" tIns="0" bIns="0" anchor="t">
            <a:noAutofit/>
          </a:bodyPr>
          <a:p>
            <a:pPr>
              <a:lnSpc>
                <a:spcPct val="90000"/>
              </a:lnSpc>
              <a:buNone/>
            </a:pPr>
            <a:r>
              <a:rPr b="1" lang="en-US" sz="2800" spc="-1" strike="noStrike">
                <a:solidFill>
                  <a:srgbClr val="000000"/>
                </a:solidFill>
                <a:latin typeface="Lato"/>
                <a:ea typeface="Lato"/>
              </a:rPr>
              <a:t>Right Track            Best Outcome</a:t>
            </a:r>
            <a:endParaRPr b="0" lang="en-US" sz="2800" spc="-1" strike="noStrike">
              <a:latin typeface="Arial"/>
            </a:endParaRPr>
          </a:p>
        </p:txBody>
      </p:sp>
      <p:sp>
        <p:nvSpPr>
          <p:cNvPr id="763" name="Straight Arrow Connector 6"/>
          <p:cNvSpPr/>
          <p:nvPr/>
        </p:nvSpPr>
        <p:spPr>
          <a:xfrm>
            <a:off x="2318760" y="660600"/>
            <a:ext cx="758520" cy="4680"/>
          </a:xfrm>
          <a:custGeom>
            <a:avLst/>
            <a:gdLst/>
            <a:ahLst/>
            <a:rect l="l" t="t" r="r" b="b"/>
            <a:pathLst>
              <a:path w="21600" h="21600">
                <a:moveTo>
                  <a:pt x="0" y="0"/>
                </a:moveTo>
                <a:lnTo>
                  <a:pt x="21600" y="21600"/>
                </a:lnTo>
              </a:path>
            </a:pathLst>
          </a:custGeom>
          <a:noFill/>
          <a:ln>
            <a:solidFill>
              <a:srgbClr val="8b0053"/>
            </a:solidFill>
            <a:tailEnd len="med" type="triangle" w="med"/>
          </a:ln>
          <a:effectLst>
            <a:outerShdw blurRad="39960" dir="5400000" dist="23040" rotWithShape="0">
              <a:srgbClr val="000000">
                <a:alpha val="35000"/>
              </a:srgbClr>
            </a:outerShdw>
          </a:effectLst>
        </p:spPr>
        <p:style>
          <a:lnRef idx="3">
            <a:schemeClr val="accent1"/>
          </a:lnRef>
          <a:fillRef idx="0">
            <a:schemeClr val="accent1"/>
          </a:fillRef>
          <a:effectRef idx="2">
            <a:schemeClr val="accent1"/>
          </a:effectRef>
          <a:fontRef idx="minor"/>
        </p:style>
      </p:sp>
      <p:pic>
        <p:nvPicPr>
          <p:cNvPr id="764" name="Picture 8" descr=""/>
          <p:cNvPicPr/>
          <p:nvPr/>
        </p:nvPicPr>
        <p:blipFill>
          <a:blip r:embed="rId1"/>
          <a:stretch/>
        </p:blipFill>
        <p:spPr>
          <a:xfrm>
            <a:off x="2632680" y="2712240"/>
            <a:ext cx="6336000" cy="942480"/>
          </a:xfrm>
          <a:prstGeom prst="rect">
            <a:avLst/>
          </a:prstGeom>
          <a:ln w="0">
            <a:noFill/>
          </a:ln>
        </p:spPr>
      </p:pic>
      <p:graphicFrame>
        <p:nvGraphicFramePr>
          <p:cNvPr id="765" name="Table 9"/>
          <p:cNvGraphicFramePr/>
          <p:nvPr/>
        </p:nvGraphicFramePr>
        <p:xfrm>
          <a:off x="1750320" y="3694320"/>
          <a:ext cx="8168040" cy="741240"/>
        </p:xfrm>
        <a:graphic>
          <a:graphicData uri="http://schemas.openxmlformats.org/drawingml/2006/table">
            <a:tbl>
              <a:tblPr/>
              <a:tblGrid>
                <a:gridCol w="2722680"/>
                <a:gridCol w="2722680"/>
                <a:gridCol w="2723040"/>
              </a:tblGrid>
              <a:tr h="370800">
                <a:tc>
                  <a:txBody>
                    <a:bodyPr anchor="ctr">
                      <a:noAutofit/>
                    </a:bodyPr>
                    <a:p>
                      <a:pPr algn="ctr">
                        <a:lnSpc>
                          <a:spcPct val="100000"/>
                        </a:lnSpc>
                        <a:buNone/>
                        <a:tabLst>
                          <a:tab algn="l" pos="0"/>
                        </a:tabLst>
                      </a:pPr>
                      <a:r>
                        <a:rPr b="0" lang="en-US" sz="1600" spc="-1" strike="noStrike">
                          <a:solidFill>
                            <a:srgbClr val="000000"/>
                          </a:solidFill>
                          <a:latin typeface="Lato"/>
                        </a:rPr>
                        <a:t>Right Team</a:t>
                      </a:r>
                      <a:endParaRPr b="0" lang="en-US" sz="1600" spc="-1" strike="noStrike">
                        <a:latin typeface="Arial"/>
                      </a:endParaRPr>
                    </a:p>
                  </a:txBody>
                  <a:tcPr anchor="ctr" marL="91440" marR="91440">
                    <a:lnT w="12240">
                      <a:solidFill>
                        <a:srgbClr val="000000"/>
                      </a:solidFill>
                    </a:lnT>
                    <a:noFill/>
                  </a:tcPr>
                </a:tc>
                <a:tc>
                  <a:txBody>
                    <a:bodyPr anchor="ctr">
                      <a:noAutofit/>
                    </a:bodyPr>
                    <a:p>
                      <a:pPr algn="ctr">
                        <a:lnSpc>
                          <a:spcPct val="100000"/>
                        </a:lnSpc>
                        <a:buNone/>
                        <a:tabLst>
                          <a:tab algn="l" pos="0"/>
                        </a:tabLst>
                      </a:pPr>
                      <a:r>
                        <a:rPr b="0" lang="en-US" sz="1600" spc="-1" strike="noStrike">
                          <a:solidFill>
                            <a:srgbClr val="ffffff"/>
                          </a:solidFill>
                          <a:latin typeface="Lato"/>
                        </a:rPr>
                        <a:t>Right Tests</a:t>
                      </a:r>
                      <a:endParaRPr b="0" lang="en-US" sz="1600" spc="-1" strike="noStrike">
                        <a:latin typeface="Arial"/>
                      </a:endParaRPr>
                    </a:p>
                  </a:txBody>
                  <a:tcPr anchor="ctr" marL="91440" marR="91440">
                    <a:lnT w="12240">
                      <a:solidFill>
                        <a:srgbClr val="000000"/>
                      </a:solidFill>
                    </a:lnT>
                    <a:solidFill>
                      <a:srgbClr val="1f303b"/>
                    </a:solidFill>
                  </a:tcPr>
                </a:tc>
                <a:tc>
                  <a:txBody>
                    <a:bodyPr anchor="ctr">
                      <a:noAutofit/>
                    </a:bodyPr>
                    <a:p>
                      <a:pPr algn="ctr">
                        <a:lnSpc>
                          <a:spcPct val="100000"/>
                        </a:lnSpc>
                        <a:buNone/>
                        <a:tabLst>
                          <a:tab algn="l" pos="0"/>
                        </a:tabLst>
                      </a:pPr>
                      <a:r>
                        <a:rPr b="0" lang="en-US" sz="1600" spc="-1" strike="noStrike">
                          <a:solidFill>
                            <a:srgbClr val="000000"/>
                          </a:solidFill>
                          <a:latin typeface="Lato"/>
                        </a:rPr>
                        <a:t>Right Treatment</a:t>
                      </a:r>
                      <a:endParaRPr b="0" lang="en-US" sz="1600" spc="-1" strike="noStrike">
                        <a:latin typeface="Arial"/>
                      </a:endParaRPr>
                    </a:p>
                  </a:txBody>
                  <a:tcPr anchor="ctr" marL="91440" marR="91440">
                    <a:lnT w="12240">
                      <a:solidFill>
                        <a:srgbClr val="000000"/>
                      </a:solidFill>
                    </a:lnT>
                    <a:solidFill>
                      <a:srgbClr val="ffd5b6"/>
                    </a:solidFill>
                  </a:tcPr>
                </a:tc>
              </a:tr>
              <a:tr h="370800">
                <a:tc>
                  <a:txBody>
                    <a:bodyPr anchor="ctr">
                      <a:noAutofit/>
                    </a:bodyPr>
                    <a:p>
                      <a:pPr algn="ctr">
                        <a:lnSpc>
                          <a:spcPct val="100000"/>
                        </a:lnSpc>
                        <a:buNone/>
                        <a:tabLst>
                          <a:tab algn="l" pos="0"/>
                        </a:tabLst>
                      </a:pPr>
                      <a:endParaRPr b="0" lang="en-US" sz="1400" spc="-1" strike="noStrike">
                        <a:latin typeface="Arial"/>
                      </a:endParaRPr>
                    </a:p>
                    <a:p>
                      <a:pPr algn="ctr">
                        <a:lnSpc>
                          <a:spcPct val="100000"/>
                        </a:lnSpc>
                        <a:buNone/>
                        <a:tabLst>
                          <a:tab algn="l" pos="0"/>
                        </a:tabLst>
                      </a:pPr>
                      <a:r>
                        <a:rPr b="0" lang="en-US" sz="1400" spc="-1" strike="noStrike">
                          <a:solidFill>
                            <a:srgbClr val="000000"/>
                          </a:solidFill>
                          <a:latin typeface="Lato Light"/>
                        </a:rPr>
                        <a:t>Access experts and centers that have extensive experience treating multiple myeloma</a:t>
                      </a:r>
                      <a:endParaRPr b="0" lang="en-US" sz="1400" spc="-1" strike="noStrike">
                        <a:latin typeface="Arial"/>
                      </a:endParaRPr>
                    </a:p>
                    <a:p>
                      <a:pPr algn="ctr">
                        <a:lnSpc>
                          <a:spcPct val="100000"/>
                        </a:lnSpc>
                        <a:buNone/>
                        <a:tabLst>
                          <a:tab algn="l" pos="0"/>
                        </a:tabLst>
                      </a:pPr>
                      <a:endParaRPr b="0" lang="en-US" sz="1400" spc="-1" strike="noStrike">
                        <a:latin typeface="Arial"/>
                      </a:endParaRPr>
                    </a:p>
                  </a:txBody>
                  <a:tcPr anchor="ctr" marL="91440" marR="91440">
                    <a:noFill/>
                  </a:tcPr>
                </a:tc>
                <a:tc>
                  <a:txBody>
                    <a:bodyPr anchor="ctr">
                      <a:noAutofit/>
                    </a:bodyPr>
                    <a:p>
                      <a:pPr algn="ctr">
                        <a:lnSpc>
                          <a:spcPct val="100000"/>
                        </a:lnSpc>
                        <a:buNone/>
                        <a:tabLst>
                          <a:tab algn="l" pos="0"/>
                        </a:tabLst>
                      </a:pPr>
                      <a:r>
                        <a:rPr b="0" lang="en-US" sz="1400" spc="-1" strike="noStrike">
                          <a:solidFill>
                            <a:srgbClr val="000000"/>
                          </a:solidFill>
                          <a:latin typeface="Lato Light"/>
                        </a:rPr>
                        <a:t>Get information, tests and precise diagnoses to make the right treatment decisions</a:t>
                      </a:r>
                      <a:endParaRPr b="0" lang="en-US" sz="1400" spc="-1" strike="noStrike">
                        <a:latin typeface="Arial"/>
                      </a:endParaRPr>
                    </a:p>
                  </a:txBody>
                  <a:tcPr anchor="ctr" marL="91440" marR="91440">
                    <a:noFill/>
                  </a:tcPr>
                </a:tc>
                <a:tc>
                  <a:txBody>
                    <a:bodyPr anchor="ctr">
                      <a:noAutofit/>
                    </a:bodyPr>
                    <a:p>
                      <a:pPr algn="ctr">
                        <a:lnSpc>
                          <a:spcPct val="100000"/>
                        </a:lnSpc>
                        <a:buNone/>
                        <a:tabLst>
                          <a:tab algn="l" pos="0"/>
                        </a:tabLst>
                      </a:pPr>
                      <a:endParaRPr b="0" lang="en-US" sz="1400" spc="-1" strike="noStrike">
                        <a:latin typeface="Arial"/>
                      </a:endParaRPr>
                    </a:p>
                    <a:p>
                      <a:pPr algn="ctr">
                        <a:lnSpc>
                          <a:spcPct val="100000"/>
                        </a:lnSpc>
                        <a:buNone/>
                        <a:tabLst>
                          <a:tab algn="l" pos="0"/>
                        </a:tabLst>
                      </a:pPr>
                      <a:r>
                        <a:rPr b="0" lang="en-US" sz="1400" spc="-1" strike="noStrike">
                          <a:solidFill>
                            <a:srgbClr val="000000"/>
                          </a:solidFill>
                          <a:latin typeface="Lato Light"/>
                        </a:rPr>
                        <a:t>Work with your team to decide the best treatment plan and identify clinical trials that are right for you</a:t>
                      </a:r>
                      <a:endParaRPr b="0" lang="en-US" sz="1400" spc="-1" strike="noStrike">
                        <a:latin typeface="Arial"/>
                      </a:endParaRPr>
                    </a:p>
                    <a:p>
                      <a:pPr algn="ctr">
                        <a:lnSpc>
                          <a:spcPct val="100000"/>
                        </a:lnSpc>
                        <a:buNone/>
                        <a:tabLst>
                          <a:tab algn="l" pos="0"/>
                        </a:tabLst>
                      </a:pPr>
                      <a:endParaRPr b="0" lang="en-US" sz="1400" spc="-1" strike="noStrike">
                        <a:latin typeface="Arial"/>
                      </a:endParaRPr>
                    </a:p>
                  </a:txBody>
                  <a:tcPr anchor="ctr" marL="91440" marR="91440">
                    <a:noFill/>
                  </a:tcPr>
                </a:tc>
              </a:tr>
            </a:tbl>
          </a:graphicData>
        </a:graphic>
      </p:graphicFrame>
      <p:sp>
        <p:nvSpPr>
          <p:cNvPr id="766" name="Straight Arrow Connector 10"/>
          <p:cNvSpPr/>
          <p:nvPr/>
        </p:nvSpPr>
        <p:spPr>
          <a:xfrm>
            <a:off x="1737720" y="5433120"/>
            <a:ext cx="8185320" cy="10080"/>
          </a:xfrm>
          <a:custGeom>
            <a:avLst/>
            <a:gdLst/>
            <a:ahLst/>
            <a:rect l="l" t="t" r="r" b="b"/>
            <a:pathLst>
              <a:path w="21600" h="21600">
                <a:moveTo>
                  <a:pt x="0" y="0"/>
                </a:moveTo>
                <a:lnTo>
                  <a:pt x="21600" y="21600"/>
                </a:lnTo>
              </a:path>
            </a:pathLst>
          </a:custGeom>
          <a:noFill/>
          <a:ln>
            <a:solidFill>
              <a:srgbClr val="1f303b"/>
            </a:solidFill>
          </a:ln>
        </p:spPr>
        <p:style>
          <a:lnRef idx="1">
            <a:schemeClr val="accent1"/>
          </a:lnRef>
          <a:fillRef idx="0">
            <a:schemeClr val="accent1"/>
          </a:fillRef>
          <a:effectRef idx="0">
            <a:schemeClr val="accent1"/>
          </a:effectRef>
          <a:fontRef idx="minor"/>
        </p:style>
      </p:sp>
      <p:sp>
        <p:nvSpPr>
          <p:cNvPr id="4" name="PlaceHolder 3"/>
          <p:cNvSpPr>
            <a:spLocks noGrp="1"/>
          </p:cNvSpPr>
          <p:nvPr>
            <p:ph type="ftr" idx="14"/>
          </p:nvPr>
        </p:nvSpPr>
        <p:spPr/>
        <p:txBody>
          <a:bodyPr/>
          <a:p>
            <a:r>
              <a:t>© Copyright 2021  |  Multiple Myeloma Research Foundation, Inc.</a:t>
            </a:r>
          </a:p>
        </p:txBody>
      </p:sp>
      <p:sp>
        <p:nvSpPr>
          <p:cNvPr id="5" name="PlaceHolder 4"/>
          <p:cNvSpPr>
            <a:spLocks noGrp="1"/>
          </p:cNvSpPr>
          <p:nvPr>
            <p:ph type="sldNum" idx="15"/>
          </p:nvPr>
        </p:nvSpPr>
        <p:spPr/>
        <p:txBody>
          <a:bodyPr/>
          <a:p>
            <a:fld id="{53A08741-9D22-4F66-A135-5BFC87B87952}" type="slidenum">
              <a:t>12</a:t>
            </a:fld>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67" name="PlaceHolder 1"/>
          <p:cNvSpPr>
            <a:spLocks noGrp="1"/>
          </p:cNvSpPr>
          <p:nvPr>
            <p:ph type="title"/>
          </p:nvPr>
        </p:nvSpPr>
        <p:spPr>
          <a:xfrm>
            <a:off x="838080" y="238680"/>
            <a:ext cx="10514880" cy="1022400"/>
          </a:xfrm>
          <a:prstGeom prst="rect">
            <a:avLst/>
          </a:prstGeom>
          <a:noFill/>
          <a:ln w="0">
            <a:noFill/>
          </a:ln>
        </p:spPr>
        <p:txBody>
          <a:bodyPr lIns="0" rIns="0" tIns="0" bIns="0" anchor="b">
            <a:noAutofit/>
          </a:bodyPr>
          <a:p>
            <a:pPr algn="ctr">
              <a:lnSpc>
                <a:spcPct val="90000"/>
              </a:lnSpc>
              <a:buNone/>
            </a:pPr>
            <a:r>
              <a:rPr b="1" lang="en-US" sz="4270" spc="-1" strike="noStrike">
                <a:solidFill>
                  <a:srgbClr val="8b0053"/>
                </a:solidFill>
                <a:latin typeface="Arial"/>
              </a:rPr>
              <a:t>What is multiple myeloma?</a:t>
            </a:r>
            <a:endParaRPr b="0" lang="en-US" sz="4270" spc="-1" strike="noStrike">
              <a:latin typeface="Arial"/>
            </a:endParaRPr>
          </a:p>
        </p:txBody>
      </p:sp>
      <p:sp>
        <p:nvSpPr>
          <p:cNvPr id="768" name="PlaceHolder 2"/>
          <p:cNvSpPr>
            <a:spLocks noGrp="1"/>
          </p:cNvSpPr>
          <p:nvPr>
            <p:ph/>
          </p:nvPr>
        </p:nvSpPr>
        <p:spPr>
          <a:xfrm>
            <a:off x="6172200" y="1752480"/>
            <a:ext cx="5180760" cy="4304520"/>
          </a:xfrm>
          <a:prstGeom prst="rect">
            <a:avLst/>
          </a:prstGeom>
          <a:noFill/>
          <a:ln w="0">
            <a:noFill/>
          </a:ln>
        </p:spPr>
        <p:txBody>
          <a:bodyPr lIns="0" rIns="0" tIns="0" bIns="0" anchor="t">
            <a:noAutofit/>
          </a:bodyPr>
          <a:p>
            <a:pPr marL="228600" indent="-228600">
              <a:lnSpc>
                <a:spcPct val="90000"/>
              </a:lnSpc>
              <a:spcAft>
                <a:spcPts val="799"/>
              </a:spcAft>
              <a:buClr>
                <a:srgbClr val="000000"/>
              </a:buClr>
              <a:buFont typeface="Arial"/>
              <a:buChar char="•"/>
            </a:pPr>
            <a:r>
              <a:rPr b="0" lang="en-US" sz="2800" spc="-1" strike="noStrike">
                <a:solidFill>
                  <a:srgbClr val="000000"/>
                </a:solidFill>
                <a:latin typeface="Arial"/>
              </a:rPr>
              <a:t>Multiple myeloma is a </a:t>
            </a:r>
            <a:r>
              <a:rPr b="1" lang="en-US" sz="2800" spc="-1" strike="noStrike">
                <a:solidFill>
                  <a:srgbClr val="000000"/>
                </a:solidFill>
                <a:latin typeface="Arial"/>
              </a:rPr>
              <a:t>blood cancer </a:t>
            </a:r>
            <a:r>
              <a:rPr b="0" lang="en-US" sz="2800" spc="-1" strike="noStrike">
                <a:solidFill>
                  <a:srgbClr val="000000"/>
                </a:solidFill>
                <a:latin typeface="Arial"/>
              </a:rPr>
              <a:t>that starts in the </a:t>
            </a:r>
            <a:r>
              <a:rPr b="1" lang="en-US" sz="2800" spc="-1" strike="noStrike">
                <a:solidFill>
                  <a:srgbClr val="000000"/>
                </a:solidFill>
                <a:latin typeface="Arial"/>
              </a:rPr>
              <a:t>bone marrow</a:t>
            </a:r>
            <a:r>
              <a:rPr b="0" lang="en-US" sz="2800" spc="-1" strike="noStrike">
                <a:solidFill>
                  <a:srgbClr val="000000"/>
                </a:solidFill>
                <a:latin typeface="Arial"/>
              </a:rPr>
              <a:t>, the place where all </a:t>
            </a:r>
            <a:r>
              <a:rPr b="1" lang="en-US" sz="2800" spc="-1" strike="noStrike">
                <a:solidFill>
                  <a:srgbClr val="000000"/>
                </a:solidFill>
                <a:latin typeface="Arial"/>
              </a:rPr>
              <a:t>blood cells </a:t>
            </a:r>
            <a:r>
              <a:rPr b="0" lang="en-US" sz="2800" spc="-1" strike="noStrike">
                <a:solidFill>
                  <a:srgbClr val="000000"/>
                </a:solidFill>
                <a:latin typeface="Arial"/>
              </a:rPr>
              <a:t>are produced </a:t>
            </a:r>
            <a:endParaRPr b="0" lang="en-US" sz="2800" spc="-1" strike="noStrike">
              <a:latin typeface="Arial"/>
            </a:endParaRPr>
          </a:p>
          <a:p>
            <a:pPr marL="228600" indent="-228600">
              <a:lnSpc>
                <a:spcPct val="90000"/>
              </a:lnSpc>
              <a:spcAft>
                <a:spcPts val="799"/>
              </a:spcAft>
              <a:buClr>
                <a:srgbClr val="000000"/>
              </a:buClr>
              <a:buFont typeface="Arial"/>
              <a:buChar char="•"/>
            </a:pPr>
            <a:r>
              <a:rPr b="0" lang="en-US" sz="2800" spc="-1" strike="noStrike">
                <a:solidFill>
                  <a:srgbClr val="000000"/>
                </a:solidFill>
                <a:latin typeface="Arial"/>
              </a:rPr>
              <a:t>Multiple myeloma is caused when a type of </a:t>
            </a:r>
            <a:r>
              <a:rPr b="1" lang="en-US" sz="2800" spc="-1" strike="noStrike">
                <a:solidFill>
                  <a:srgbClr val="000000"/>
                </a:solidFill>
                <a:latin typeface="Arial"/>
              </a:rPr>
              <a:t>white blood cell</a:t>
            </a:r>
            <a:r>
              <a:rPr b="0" lang="en-US" sz="2800" spc="-1" strike="noStrike">
                <a:solidFill>
                  <a:srgbClr val="000000"/>
                </a:solidFill>
                <a:latin typeface="Arial"/>
              </a:rPr>
              <a:t> called a </a:t>
            </a:r>
            <a:r>
              <a:rPr b="1" lang="en-US" sz="2800" spc="-1" strike="noStrike">
                <a:solidFill>
                  <a:srgbClr val="000000"/>
                </a:solidFill>
                <a:latin typeface="Arial"/>
              </a:rPr>
              <a:t>plasma cell </a:t>
            </a:r>
            <a:r>
              <a:rPr b="0" lang="en-US" sz="2800" spc="-1" strike="noStrike">
                <a:solidFill>
                  <a:srgbClr val="000000"/>
                </a:solidFill>
                <a:latin typeface="Arial"/>
              </a:rPr>
              <a:t>becomes cancerous and grows out of control</a:t>
            </a:r>
            <a:endParaRPr b="0" lang="en-US" sz="2800" spc="-1" strike="noStrike">
              <a:latin typeface="Arial"/>
            </a:endParaRPr>
          </a:p>
        </p:txBody>
      </p:sp>
      <p:pic>
        <p:nvPicPr>
          <p:cNvPr id="769" name="Picture 19" descr="A pair of ice cream cones&#10;&#10;Description automatically generated with low confidence"/>
          <p:cNvPicPr/>
          <p:nvPr/>
        </p:nvPicPr>
        <p:blipFill>
          <a:blip r:embed="rId1"/>
          <a:stretch/>
        </p:blipFill>
        <p:spPr>
          <a:xfrm>
            <a:off x="1151640" y="1690200"/>
            <a:ext cx="3997080" cy="4880880"/>
          </a:xfrm>
          <a:prstGeom prst="rect">
            <a:avLst/>
          </a:prstGeom>
          <a:ln w="0">
            <a:noFill/>
          </a:ln>
        </p:spPr>
      </p:pic>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70" name="PlaceHolder 1"/>
          <p:cNvSpPr>
            <a:spLocks noGrp="1"/>
          </p:cNvSpPr>
          <p:nvPr>
            <p:ph type="title"/>
          </p:nvPr>
        </p:nvSpPr>
        <p:spPr>
          <a:xfrm>
            <a:off x="838080" y="238680"/>
            <a:ext cx="10514880" cy="1324800"/>
          </a:xfrm>
          <a:prstGeom prst="rect">
            <a:avLst/>
          </a:prstGeom>
          <a:noFill/>
          <a:ln w="0">
            <a:noFill/>
          </a:ln>
        </p:spPr>
        <p:txBody>
          <a:bodyPr lIns="90000" rIns="90000" tIns="45000" bIns="45000" anchor="b">
            <a:noAutofit/>
          </a:bodyPr>
          <a:p>
            <a:pPr algn="ctr">
              <a:lnSpc>
                <a:spcPct val="90000"/>
              </a:lnSpc>
              <a:buNone/>
            </a:pPr>
            <a:r>
              <a:rPr b="1" lang="en-US" sz="4270" spc="-1" strike="noStrike">
                <a:solidFill>
                  <a:srgbClr val="8b0053"/>
                </a:solidFill>
                <a:latin typeface="Arial"/>
              </a:rPr>
              <a:t>How does our bone marrow make our blood cells </a:t>
            </a:r>
            <a:endParaRPr b="0" lang="en-US" sz="4270" spc="-1" strike="noStrike">
              <a:latin typeface="Arial"/>
            </a:endParaRPr>
          </a:p>
        </p:txBody>
      </p:sp>
      <p:pic>
        <p:nvPicPr>
          <p:cNvPr id="771" name="Picture 2" descr="Blood cell development; drawing shows the steps a blood stem cell goes through to become a red blood cell, platelet, or white blood cell. A myeloid stem cell becomes a red blood cell, a platelet, or a myeloblast, which then becomes a granulocyte (the types of granulocytes are eosinophils, basophils, and neutrophils). A lymphoid stem cell becomes a lymphoblast and then becomes a B-lymphocyte, T-lymphocyte, or natural killer cell."/>
          <p:cNvPicPr/>
          <p:nvPr/>
        </p:nvPicPr>
        <p:blipFill>
          <a:blip r:embed="rId1"/>
          <a:stretch/>
        </p:blipFill>
        <p:spPr>
          <a:xfrm>
            <a:off x="3123360" y="1782000"/>
            <a:ext cx="5944680" cy="4428720"/>
          </a:xfrm>
          <a:prstGeom prst="rect">
            <a:avLst/>
          </a:prstGeom>
          <a:ln w="0">
            <a:noFill/>
          </a:ln>
        </p:spPr>
      </p:pic>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772" name="Picture 6" descr="A picture containing indoor, orange, tool&#10;&#10;Description automatically generated"/>
          <p:cNvPicPr/>
          <p:nvPr/>
        </p:nvPicPr>
        <p:blipFill>
          <a:blip r:embed="rId1"/>
          <a:stretch/>
        </p:blipFill>
        <p:spPr>
          <a:xfrm>
            <a:off x="921960" y="1665360"/>
            <a:ext cx="8445240" cy="5014080"/>
          </a:xfrm>
          <a:prstGeom prst="rect">
            <a:avLst/>
          </a:prstGeom>
          <a:ln w="0">
            <a:noFill/>
          </a:ln>
        </p:spPr>
      </p:pic>
      <p:sp>
        <p:nvSpPr>
          <p:cNvPr id="773" name="PlaceHolder 1"/>
          <p:cNvSpPr>
            <a:spLocks noGrp="1"/>
          </p:cNvSpPr>
          <p:nvPr>
            <p:ph type="title"/>
          </p:nvPr>
        </p:nvSpPr>
        <p:spPr>
          <a:xfrm>
            <a:off x="838080" y="238680"/>
            <a:ext cx="10514880" cy="1324800"/>
          </a:xfrm>
          <a:prstGeom prst="rect">
            <a:avLst/>
          </a:prstGeom>
          <a:noFill/>
          <a:ln w="0">
            <a:noFill/>
          </a:ln>
        </p:spPr>
        <p:txBody>
          <a:bodyPr lIns="0" rIns="0" tIns="0" bIns="0" anchor="b">
            <a:noAutofit/>
          </a:bodyPr>
          <a:p>
            <a:pPr>
              <a:lnSpc>
                <a:spcPct val="90000"/>
              </a:lnSpc>
              <a:buNone/>
            </a:pPr>
            <a:r>
              <a:rPr b="0" lang="en-US" sz="4270" spc="-1" strike="noStrike">
                <a:solidFill>
                  <a:srgbClr val="000000"/>
                </a:solidFill>
                <a:latin typeface="Arial"/>
              </a:rPr>
              <a:t>Normal Bone Marrow</a:t>
            </a:r>
            <a:endParaRPr b="0" lang="en-US" sz="4270" spc="-1" strike="noStrike">
              <a:latin typeface="Arial"/>
            </a:endParaRPr>
          </a:p>
        </p:txBody>
      </p:sp>
      <p:sp>
        <p:nvSpPr>
          <p:cNvPr id="774" name="TextBox 25"/>
          <p:cNvSpPr/>
          <p:nvPr/>
        </p:nvSpPr>
        <p:spPr>
          <a:xfrm>
            <a:off x="3365280" y="2298240"/>
            <a:ext cx="1490400" cy="545400"/>
          </a:xfrm>
          <a:prstGeom prst="rect">
            <a:avLst/>
          </a:prstGeom>
          <a:noFill/>
          <a:ln w="0">
            <a:noFill/>
          </a:ln>
        </p:spPr>
        <p:style>
          <a:lnRef idx="0"/>
          <a:fillRef idx="0"/>
          <a:effectRef idx="0"/>
          <a:fontRef idx="minor"/>
        </p:style>
        <p:txBody>
          <a:bodyPr wrap="none" lIns="90000" rIns="90000" tIns="45000" bIns="45000" anchor="t">
            <a:spAutoFit/>
          </a:bodyPr>
          <a:p>
            <a:pPr algn="ctr">
              <a:lnSpc>
                <a:spcPct val="80000"/>
              </a:lnSpc>
              <a:buNone/>
            </a:pPr>
            <a:r>
              <a:rPr b="0" lang="en-US" sz="1870" spc="-1" strike="noStrike">
                <a:solidFill>
                  <a:srgbClr val="000000"/>
                </a:solidFill>
                <a:latin typeface="Arial"/>
                <a:ea typeface="DejaVu Sans"/>
              </a:rPr>
              <a:t>Normal</a:t>
            </a:r>
            <a:br>
              <a:rPr sz="1870"/>
            </a:br>
            <a:r>
              <a:rPr b="0" lang="en-US" sz="1870" spc="-1" strike="noStrike">
                <a:solidFill>
                  <a:srgbClr val="000000"/>
                </a:solidFill>
                <a:latin typeface="Arial"/>
                <a:ea typeface="DejaVu Sans"/>
              </a:rPr>
              <a:t>plasma cells</a:t>
            </a:r>
            <a:endParaRPr b="0" lang="en-US" sz="1870" spc="-1" strike="noStrike">
              <a:latin typeface="Arial"/>
            </a:endParaRPr>
          </a:p>
        </p:txBody>
      </p:sp>
      <p:sp>
        <p:nvSpPr>
          <p:cNvPr id="775" name="TextBox 28"/>
          <p:cNvSpPr/>
          <p:nvPr/>
        </p:nvSpPr>
        <p:spPr>
          <a:xfrm>
            <a:off x="3720240" y="5959080"/>
            <a:ext cx="735840" cy="317520"/>
          </a:xfrm>
          <a:prstGeom prst="rect">
            <a:avLst/>
          </a:prstGeom>
          <a:noFill/>
          <a:ln w="0">
            <a:noFill/>
          </a:ln>
        </p:spPr>
        <p:style>
          <a:lnRef idx="0"/>
          <a:fillRef idx="0"/>
          <a:effectRef idx="0"/>
          <a:fontRef idx="minor"/>
        </p:style>
        <p:txBody>
          <a:bodyPr wrap="none" lIns="90000" rIns="90000" tIns="45000" bIns="45000" anchor="t">
            <a:spAutoFit/>
          </a:bodyPr>
          <a:p>
            <a:pPr algn="ctr">
              <a:lnSpc>
                <a:spcPct val="80000"/>
              </a:lnSpc>
              <a:buNone/>
            </a:pPr>
            <a:r>
              <a:rPr b="0" lang="en-US" sz="1870" spc="-1" strike="noStrike">
                <a:solidFill>
                  <a:srgbClr val="000000"/>
                </a:solidFill>
                <a:latin typeface="Arial"/>
                <a:ea typeface="DejaVu Sans"/>
              </a:rPr>
              <a:t>Bone</a:t>
            </a:r>
            <a:endParaRPr b="0" lang="en-US" sz="1870" spc="-1" strike="noStrike">
              <a:latin typeface="Arial"/>
            </a:endParaRPr>
          </a:p>
        </p:txBody>
      </p:sp>
      <p:sp>
        <p:nvSpPr>
          <p:cNvPr id="776" name="TextBox 29"/>
          <p:cNvSpPr/>
          <p:nvPr/>
        </p:nvSpPr>
        <p:spPr>
          <a:xfrm>
            <a:off x="6346080" y="5553000"/>
            <a:ext cx="1236600" cy="545400"/>
          </a:xfrm>
          <a:prstGeom prst="rect">
            <a:avLst/>
          </a:prstGeom>
          <a:noFill/>
          <a:ln w="0">
            <a:noFill/>
          </a:ln>
        </p:spPr>
        <p:style>
          <a:lnRef idx="0"/>
          <a:fillRef idx="0"/>
          <a:effectRef idx="0"/>
          <a:fontRef idx="minor"/>
        </p:style>
        <p:txBody>
          <a:bodyPr lIns="90000" rIns="90000" tIns="45000" bIns="45000" anchor="t">
            <a:spAutoFit/>
          </a:bodyPr>
          <a:p>
            <a:pPr algn="ctr">
              <a:lnSpc>
                <a:spcPct val="80000"/>
              </a:lnSpc>
              <a:buNone/>
            </a:pPr>
            <a:r>
              <a:rPr b="0" lang="en-US" sz="1870" spc="-1" strike="noStrike">
                <a:solidFill>
                  <a:srgbClr val="000000"/>
                </a:solidFill>
                <a:latin typeface="Arial"/>
                <a:ea typeface="DejaVu Sans"/>
              </a:rPr>
              <a:t>Bone</a:t>
            </a:r>
            <a:br>
              <a:rPr sz="1870"/>
            </a:br>
            <a:r>
              <a:rPr b="0" lang="en-US" sz="1870" spc="-1" strike="noStrike">
                <a:solidFill>
                  <a:srgbClr val="000000"/>
                </a:solidFill>
                <a:latin typeface="Arial"/>
                <a:ea typeface="DejaVu Sans"/>
              </a:rPr>
              <a:t>marrow</a:t>
            </a:r>
            <a:endParaRPr b="0" lang="en-US" sz="1870" spc="-1" strike="noStrike">
              <a:latin typeface="Arial"/>
            </a:endParaRPr>
          </a:p>
        </p:txBody>
      </p:sp>
      <p:sp>
        <p:nvSpPr>
          <p:cNvPr id="777" name="Straight Connector 37"/>
          <p:cNvSpPr/>
          <p:nvPr/>
        </p:nvSpPr>
        <p:spPr>
          <a:xfrm flipH="1" flipV="1">
            <a:off x="5439240" y="5192640"/>
            <a:ext cx="1133640" cy="514080"/>
          </a:xfrm>
          <a:prstGeom prst="line">
            <a:avLst/>
          </a:prstGeom>
          <a:ln w="19050">
            <a:solidFill>
              <a:srgbClr val="000000"/>
            </a:solidFill>
            <a:tailEnd len="med" type="triangle" w="med"/>
          </a:ln>
        </p:spPr>
        <p:style>
          <a:lnRef idx="1">
            <a:schemeClr val="accent1"/>
          </a:lnRef>
          <a:fillRef idx="0">
            <a:schemeClr val="accent1"/>
          </a:fillRef>
          <a:effectRef idx="0">
            <a:schemeClr val="accent1"/>
          </a:effectRef>
          <a:fontRef idx="minor"/>
        </p:style>
      </p:sp>
      <p:sp>
        <p:nvSpPr>
          <p:cNvPr id="778" name="Straight Connector 39"/>
          <p:cNvSpPr/>
          <p:nvPr/>
        </p:nvSpPr>
        <p:spPr>
          <a:xfrm flipV="1">
            <a:off x="4440240" y="5929200"/>
            <a:ext cx="424800" cy="186840"/>
          </a:xfrm>
          <a:prstGeom prst="line">
            <a:avLst/>
          </a:prstGeom>
          <a:ln w="19050">
            <a:solidFill>
              <a:srgbClr val="000000"/>
            </a:solidFill>
            <a:tailEnd len="med" type="triangle" w="med"/>
          </a:ln>
        </p:spPr>
        <p:style>
          <a:lnRef idx="1">
            <a:schemeClr val="accent1"/>
          </a:lnRef>
          <a:fillRef idx="0">
            <a:schemeClr val="accent1"/>
          </a:fillRef>
          <a:effectRef idx="0">
            <a:schemeClr val="accent1"/>
          </a:effectRef>
          <a:fontRef idx="minor"/>
        </p:style>
      </p:sp>
      <p:sp>
        <p:nvSpPr>
          <p:cNvPr id="779" name="TextBox 43"/>
          <p:cNvSpPr/>
          <p:nvPr/>
        </p:nvSpPr>
        <p:spPr>
          <a:xfrm>
            <a:off x="7917120" y="1910880"/>
            <a:ext cx="2451240" cy="478800"/>
          </a:xfrm>
          <a:prstGeom prst="rect">
            <a:avLst/>
          </a:prstGeom>
          <a:noFill/>
          <a:ln w="0">
            <a:noFill/>
          </a:ln>
        </p:spPr>
        <p:style>
          <a:lnRef idx="0"/>
          <a:fillRef idx="0"/>
          <a:effectRef idx="0"/>
          <a:fontRef idx="minor"/>
        </p:style>
        <p:txBody>
          <a:bodyPr lIns="90000" rIns="90000" tIns="45000" bIns="45000" anchor="t">
            <a:spAutoFit/>
          </a:bodyPr>
          <a:p>
            <a:pPr algn="ctr">
              <a:lnSpc>
                <a:spcPct val="80000"/>
              </a:lnSpc>
              <a:buNone/>
            </a:pPr>
            <a:r>
              <a:rPr b="0" lang="en-US" sz="1600" spc="-1" strike="noStrike">
                <a:solidFill>
                  <a:srgbClr val="000000"/>
                </a:solidFill>
                <a:latin typeface="Arial"/>
                <a:ea typeface="DejaVu Sans"/>
              </a:rPr>
              <a:t>Light chain </a:t>
            </a:r>
            <a:br>
              <a:rPr sz="1600"/>
            </a:br>
            <a:r>
              <a:rPr b="0" lang="en-US" sz="1600" spc="-1" strike="noStrike">
                <a:solidFill>
                  <a:srgbClr val="000000"/>
                </a:solidFill>
                <a:latin typeface="Arial"/>
                <a:ea typeface="DejaVu Sans"/>
              </a:rPr>
              <a:t>(kappa [</a:t>
            </a:r>
            <a:r>
              <a:rPr b="0" lang="el-GR" sz="1600" spc="-1" strike="noStrike">
                <a:solidFill>
                  <a:srgbClr val="000000"/>
                </a:solidFill>
                <a:latin typeface="Arial"/>
                <a:ea typeface="DejaVu Sans"/>
              </a:rPr>
              <a:t>κ</a:t>
            </a:r>
            <a:r>
              <a:rPr b="0" lang="en-US" sz="1600" spc="-1" strike="noStrike">
                <a:solidFill>
                  <a:srgbClr val="000000"/>
                </a:solidFill>
                <a:latin typeface="Arial"/>
                <a:ea typeface="DejaVu Sans"/>
              </a:rPr>
              <a:t>] or lambda [</a:t>
            </a:r>
            <a:r>
              <a:rPr b="0" lang="el-GR" sz="1600" spc="-1" strike="noStrike">
                <a:solidFill>
                  <a:srgbClr val="000000"/>
                </a:solidFill>
                <a:latin typeface="Arial"/>
                <a:ea typeface="DejaVu Sans"/>
              </a:rPr>
              <a:t>λ</a:t>
            </a:r>
            <a:r>
              <a:rPr b="0" lang="en-US" sz="1600" spc="-1" strike="noStrike">
                <a:solidFill>
                  <a:srgbClr val="000000"/>
                </a:solidFill>
                <a:latin typeface="Arial"/>
                <a:ea typeface="DejaVu Sans"/>
              </a:rPr>
              <a:t>])</a:t>
            </a:r>
            <a:endParaRPr b="0" lang="en-US" sz="1600" spc="-1" strike="noStrike">
              <a:latin typeface="Arial"/>
            </a:endParaRPr>
          </a:p>
        </p:txBody>
      </p:sp>
      <p:sp>
        <p:nvSpPr>
          <p:cNvPr id="780" name="Straight Connector 45"/>
          <p:cNvSpPr/>
          <p:nvPr/>
        </p:nvSpPr>
        <p:spPr>
          <a:xfrm flipH="1">
            <a:off x="7576200" y="2153880"/>
            <a:ext cx="340920" cy="48960"/>
          </a:xfrm>
          <a:prstGeom prst="line">
            <a:avLst/>
          </a:prstGeom>
          <a:ln w="19050">
            <a:solidFill>
              <a:srgbClr val="000000"/>
            </a:solidFill>
            <a:tailEnd len="med" type="triangle" w="med"/>
          </a:ln>
        </p:spPr>
        <p:style>
          <a:lnRef idx="1">
            <a:schemeClr val="accent1"/>
          </a:lnRef>
          <a:fillRef idx="0">
            <a:schemeClr val="accent1"/>
          </a:fillRef>
          <a:effectRef idx="0">
            <a:schemeClr val="accent1"/>
          </a:effectRef>
          <a:fontRef idx="minor"/>
        </p:style>
      </p:sp>
      <p:sp>
        <p:nvSpPr>
          <p:cNvPr id="781" name="TextBox 47"/>
          <p:cNvSpPr/>
          <p:nvPr/>
        </p:nvSpPr>
        <p:spPr>
          <a:xfrm>
            <a:off x="7545960" y="2848320"/>
            <a:ext cx="2355480" cy="478800"/>
          </a:xfrm>
          <a:prstGeom prst="rect">
            <a:avLst/>
          </a:prstGeom>
          <a:noFill/>
          <a:ln w="0">
            <a:noFill/>
          </a:ln>
        </p:spPr>
        <p:style>
          <a:lnRef idx="0"/>
          <a:fillRef idx="0"/>
          <a:effectRef idx="0"/>
          <a:fontRef idx="minor"/>
        </p:style>
        <p:txBody>
          <a:bodyPr wrap="none" lIns="90000" rIns="90000" tIns="45000" bIns="45000" anchor="t">
            <a:spAutoFit/>
          </a:bodyPr>
          <a:p>
            <a:pPr algn="ctr">
              <a:lnSpc>
                <a:spcPct val="80000"/>
              </a:lnSpc>
              <a:buNone/>
            </a:pPr>
            <a:r>
              <a:rPr b="0" lang="en-US" sz="1600" spc="-1" strike="noStrike">
                <a:solidFill>
                  <a:srgbClr val="000000"/>
                </a:solidFill>
                <a:latin typeface="Arial"/>
                <a:ea typeface="DejaVu Sans"/>
              </a:rPr>
              <a:t>Heavy chains </a:t>
            </a:r>
            <a:br>
              <a:rPr sz="1600"/>
            </a:br>
            <a:r>
              <a:rPr b="0" lang="en-US" sz="1600" spc="-1" strike="noStrike">
                <a:solidFill>
                  <a:srgbClr val="000000"/>
                </a:solidFill>
                <a:latin typeface="Arial"/>
                <a:ea typeface="DejaVu Sans"/>
              </a:rPr>
              <a:t>(IgG, IgA, IgM, IgD, IgE)</a:t>
            </a:r>
            <a:endParaRPr b="0" lang="en-US" sz="1600" spc="-1" strike="noStrike">
              <a:latin typeface="Arial"/>
            </a:endParaRPr>
          </a:p>
        </p:txBody>
      </p:sp>
      <p:sp>
        <p:nvSpPr>
          <p:cNvPr id="782" name="Straight Connector 49"/>
          <p:cNvSpPr/>
          <p:nvPr/>
        </p:nvSpPr>
        <p:spPr>
          <a:xfrm flipH="1" flipV="1">
            <a:off x="7317000" y="2804760"/>
            <a:ext cx="542520" cy="145080"/>
          </a:xfrm>
          <a:prstGeom prst="line">
            <a:avLst/>
          </a:prstGeom>
          <a:ln w="19050">
            <a:solidFill>
              <a:srgbClr val="000000"/>
            </a:solidFill>
            <a:tailEnd len="med" type="triangle" w="med"/>
          </a:ln>
        </p:spPr>
        <p:style>
          <a:lnRef idx="1">
            <a:schemeClr val="accent1"/>
          </a:lnRef>
          <a:fillRef idx="0">
            <a:schemeClr val="accent1"/>
          </a:fillRef>
          <a:effectRef idx="0">
            <a:schemeClr val="accent1"/>
          </a:effectRef>
          <a:fontRef idx="minor"/>
        </p:style>
      </p:sp>
      <p:sp>
        <p:nvSpPr>
          <p:cNvPr id="783" name="Straight Connector 51"/>
          <p:cNvSpPr/>
          <p:nvPr/>
        </p:nvSpPr>
        <p:spPr>
          <a:xfrm flipH="1" flipV="1">
            <a:off x="7136640" y="2944080"/>
            <a:ext cx="722880" cy="5760"/>
          </a:xfrm>
          <a:prstGeom prst="line">
            <a:avLst/>
          </a:prstGeom>
          <a:ln w="19050">
            <a:solidFill>
              <a:srgbClr val="000000"/>
            </a:solidFill>
            <a:tailEnd len="med" type="triangle" w="med"/>
          </a:ln>
        </p:spPr>
        <p:style>
          <a:lnRef idx="1">
            <a:schemeClr val="accent1"/>
          </a:lnRef>
          <a:fillRef idx="0">
            <a:schemeClr val="accent1"/>
          </a:fillRef>
          <a:effectRef idx="0">
            <a:schemeClr val="accent1"/>
          </a:effectRef>
          <a:fontRef idx="minor"/>
        </p:style>
      </p:sp>
      <p:sp>
        <p:nvSpPr>
          <p:cNvPr id="784" name="TextBox 61"/>
          <p:cNvSpPr/>
          <p:nvPr/>
        </p:nvSpPr>
        <p:spPr>
          <a:xfrm>
            <a:off x="5688000" y="1781280"/>
            <a:ext cx="666720" cy="478800"/>
          </a:xfrm>
          <a:prstGeom prst="rect">
            <a:avLst/>
          </a:prstGeom>
          <a:noFill/>
          <a:ln w="0">
            <a:noFill/>
          </a:ln>
        </p:spPr>
        <p:style>
          <a:lnRef idx="0"/>
          <a:fillRef idx="0"/>
          <a:effectRef idx="0"/>
          <a:fontRef idx="minor"/>
        </p:style>
        <p:txBody>
          <a:bodyPr wrap="none" lIns="90000" rIns="90000" tIns="45000" bIns="45000" anchor="t">
            <a:spAutoFit/>
          </a:bodyPr>
          <a:p>
            <a:pPr algn="ctr">
              <a:lnSpc>
                <a:spcPct val="80000"/>
              </a:lnSpc>
              <a:buNone/>
            </a:pPr>
            <a:r>
              <a:rPr b="0" lang="en-US" sz="1600" spc="-1" strike="noStrike">
                <a:solidFill>
                  <a:srgbClr val="000000"/>
                </a:solidFill>
                <a:latin typeface="Arial"/>
                <a:ea typeface="DejaVu Sans"/>
              </a:rPr>
              <a:t>Light</a:t>
            </a:r>
            <a:br>
              <a:rPr sz="1600"/>
            </a:br>
            <a:r>
              <a:rPr b="0" lang="en-US" sz="1600" spc="-1" strike="noStrike">
                <a:solidFill>
                  <a:srgbClr val="000000"/>
                </a:solidFill>
                <a:latin typeface="Arial"/>
                <a:ea typeface="DejaVu Sans"/>
              </a:rPr>
              <a:t>chain</a:t>
            </a:r>
            <a:endParaRPr b="0" lang="en-US" sz="1600" spc="-1" strike="noStrike">
              <a:latin typeface="Arial"/>
            </a:endParaRPr>
          </a:p>
        </p:txBody>
      </p:sp>
      <p:sp>
        <p:nvSpPr>
          <p:cNvPr id="785" name="Straight Connector 62"/>
          <p:cNvSpPr/>
          <p:nvPr/>
        </p:nvSpPr>
        <p:spPr>
          <a:xfrm>
            <a:off x="6345720" y="2015640"/>
            <a:ext cx="434160" cy="186480"/>
          </a:xfrm>
          <a:prstGeom prst="line">
            <a:avLst/>
          </a:prstGeom>
          <a:ln w="19050">
            <a:solidFill>
              <a:srgbClr val="000000"/>
            </a:solidFill>
            <a:tailEnd len="med" type="triangle" w="med"/>
          </a:ln>
        </p:spPr>
        <p:style>
          <a:lnRef idx="1">
            <a:schemeClr val="accent1"/>
          </a:lnRef>
          <a:fillRef idx="0">
            <a:schemeClr val="accent1"/>
          </a:fillRef>
          <a:effectRef idx="0">
            <a:schemeClr val="accent1"/>
          </a:effectRef>
          <a:fontRef idx="minor"/>
        </p:style>
      </p:sp>
      <p:sp>
        <p:nvSpPr>
          <p:cNvPr id="786" name="TextBox 24"/>
          <p:cNvSpPr/>
          <p:nvPr/>
        </p:nvSpPr>
        <p:spPr>
          <a:xfrm>
            <a:off x="7131960" y="3826440"/>
            <a:ext cx="1292040" cy="317520"/>
          </a:xfrm>
          <a:prstGeom prst="rect">
            <a:avLst/>
          </a:prstGeom>
          <a:noFill/>
          <a:ln w="0">
            <a:noFill/>
          </a:ln>
        </p:spPr>
        <p:style>
          <a:lnRef idx="0"/>
          <a:fillRef idx="0"/>
          <a:effectRef idx="0"/>
          <a:fontRef idx="minor"/>
        </p:style>
        <p:txBody>
          <a:bodyPr wrap="none" lIns="90000" rIns="90000" tIns="45000" bIns="45000" anchor="t">
            <a:spAutoFit/>
          </a:bodyPr>
          <a:p>
            <a:pPr algn="ctr">
              <a:lnSpc>
                <a:spcPct val="80000"/>
              </a:lnSpc>
              <a:buNone/>
            </a:pPr>
            <a:r>
              <a:rPr b="0" lang="en-US" sz="1870" spc="-1" strike="noStrike">
                <a:solidFill>
                  <a:srgbClr val="000000"/>
                </a:solidFill>
                <a:latin typeface="Arial"/>
                <a:ea typeface="DejaVu Sans"/>
              </a:rPr>
              <a:t>Antibodies</a:t>
            </a:r>
            <a:endParaRPr b="0" lang="en-US" sz="1870" spc="-1" strike="noStrike">
              <a:latin typeface="Arial"/>
            </a:endParaRPr>
          </a:p>
        </p:txBody>
      </p:sp>
      <p:sp>
        <p:nvSpPr>
          <p:cNvPr id="787" name="Freeform: Shape 9"/>
          <p:cNvSpPr/>
          <p:nvPr/>
        </p:nvSpPr>
        <p:spPr>
          <a:xfrm>
            <a:off x="6779880" y="3677400"/>
            <a:ext cx="356040" cy="276840"/>
          </a:xfrm>
          <a:custGeom>
            <a:avLst/>
            <a:gdLst/>
            <a:ahLst/>
            <a:rect l="l" t="t" r="r" b="b"/>
            <a:pathLst>
              <a:path w="267629" h="208156">
                <a:moveTo>
                  <a:pt x="0" y="0"/>
                </a:moveTo>
                <a:lnTo>
                  <a:pt x="267629" y="208156"/>
                </a:lnTo>
                <a:lnTo>
                  <a:pt x="59473" y="193288"/>
                </a:lnTo>
              </a:path>
            </a:pathLst>
          </a:custGeom>
          <a:noFill/>
          <a:ln w="19050">
            <a:solidFill>
              <a:srgbClr val="000000"/>
            </a:solidFill>
            <a:headEnd len="med" type="triangle" w="med"/>
            <a:tailEnd len="med" type="triangle" w="med"/>
          </a:ln>
        </p:spPr>
        <p:style>
          <a:lnRef idx="2">
            <a:schemeClr val="accent1">
              <a:shade val="50000"/>
            </a:schemeClr>
          </a:lnRef>
          <a:fillRef idx="1">
            <a:schemeClr val="accent1"/>
          </a:fillRef>
          <a:effectRef idx="0">
            <a:schemeClr val="accent1"/>
          </a:effectRef>
          <a:fontRef idx="minor"/>
        </p:style>
      </p:sp>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788" name="Picture 21" descr=""/>
          <p:cNvPicPr/>
          <p:nvPr/>
        </p:nvPicPr>
        <p:blipFill>
          <a:blip r:embed="rId1"/>
          <a:stretch/>
        </p:blipFill>
        <p:spPr>
          <a:xfrm>
            <a:off x="1122480" y="1886760"/>
            <a:ext cx="8566200" cy="4707000"/>
          </a:xfrm>
          <a:prstGeom prst="rect">
            <a:avLst/>
          </a:prstGeom>
          <a:ln w="0">
            <a:noFill/>
          </a:ln>
        </p:spPr>
      </p:pic>
      <p:sp>
        <p:nvSpPr>
          <p:cNvPr id="789" name="Rectangle: Rounded Corners 4"/>
          <p:cNvSpPr/>
          <p:nvPr/>
        </p:nvSpPr>
        <p:spPr>
          <a:xfrm>
            <a:off x="1181520" y="4901400"/>
            <a:ext cx="3299760" cy="1213200"/>
          </a:xfrm>
          <a:prstGeom prst="roundRect">
            <a:avLst>
              <a:gd name="adj" fmla="val 5521"/>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nSpc>
                <a:spcPct val="85000"/>
              </a:lnSpc>
              <a:buNone/>
            </a:pPr>
            <a:r>
              <a:rPr b="1" lang="en-US" sz="1600" spc="-1" strike="noStrike">
                <a:solidFill>
                  <a:srgbClr val="ffffff"/>
                </a:solidFill>
                <a:latin typeface="Arial"/>
                <a:ea typeface="DejaVu Sans"/>
              </a:rPr>
              <a:t>BONES</a:t>
            </a:r>
            <a:endParaRPr b="0" lang="en-US" sz="1600" spc="-1" strike="noStrike">
              <a:latin typeface="Arial"/>
            </a:endParaRPr>
          </a:p>
          <a:p>
            <a:pPr marL="154440" indent="-154440">
              <a:lnSpc>
                <a:spcPct val="85000"/>
              </a:lnSpc>
              <a:buClr>
                <a:srgbClr val="ffffff"/>
              </a:buClr>
              <a:buFont typeface="Arial"/>
              <a:buChar char="•"/>
            </a:pPr>
            <a:r>
              <a:rPr b="0" lang="en-US" sz="1600" spc="-1" strike="noStrike">
                <a:solidFill>
                  <a:srgbClr val="ffffff"/>
                </a:solidFill>
                <a:latin typeface="Arial"/>
                <a:ea typeface="DejaVu Sans"/>
              </a:rPr>
              <a:t>Surrounding bone where myeloma cells grow is affected</a:t>
            </a:r>
            <a:endParaRPr b="0" lang="en-US" sz="1600" spc="-1" strike="noStrike">
              <a:latin typeface="Arial"/>
            </a:endParaRPr>
          </a:p>
          <a:p>
            <a:pPr marL="154440" indent="-154440">
              <a:lnSpc>
                <a:spcPct val="85000"/>
              </a:lnSpc>
              <a:buClr>
                <a:srgbClr val="ffffff"/>
              </a:buClr>
              <a:buFont typeface="Arial"/>
              <a:buChar char="•"/>
            </a:pPr>
            <a:r>
              <a:rPr b="0" lang="en-US" sz="1600" spc="-1" strike="noStrike">
                <a:solidFill>
                  <a:srgbClr val="ffffff"/>
                </a:solidFill>
                <a:latin typeface="Arial"/>
                <a:ea typeface="DejaVu Sans"/>
              </a:rPr>
              <a:t>Myeloma cells activate bone destruction</a:t>
            </a:r>
            <a:endParaRPr b="0" lang="en-US" sz="1600" spc="-1" strike="noStrike">
              <a:latin typeface="Arial"/>
            </a:endParaRPr>
          </a:p>
        </p:txBody>
      </p:sp>
      <p:sp>
        <p:nvSpPr>
          <p:cNvPr id="790" name="Rectangle: Rounded Corners 33"/>
          <p:cNvSpPr/>
          <p:nvPr/>
        </p:nvSpPr>
        <p:spPr>
          <a:xfrm>
            <a:off x="2502360" y="1766880"/>
            <a:ext cx="4051080" cy="774000"/>
          </a:xfrm>
          <a:prstGeom prst="roundRect">
            <a:avLst>
              <a:gd name="adj" fmla="val 9288"/>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nSpc>
                <a:spcPct val="85000"/>
              </a:lnSpc>
              <a:buNone/>
            </a:pPr>
            <a:r>
              <a:rPr b="1" lang="en-US" sz="1600" spc="-1" strike="noStrike">
                <a:solidFill>
                  <a:srgbClr val="ffffff"/>
                </a:solidFill>
                <a:latin typeface="Arial"/>
                <a:ea typeface="DejaVu Sans"/>
              </a:rPr>
              <a:t>BLOOD</a:t>
            </a:r>
            <a:endParaRPr b="0" lang="en-US" sz="1600" spc="-1" strike="noStrike">
              <a:latin typeface="Arial"/>
            </a:endParaRPr>
          </a:p>
          <a:p>
            <a:pPr marL="154440" indent="-154440">
              <a:lnSpc>
                <a:spcPct val="85000"/>
              </a:lnSpc>
              <a:buClr>
                <a:srgbClr val="ffffff"/>
              </a:buClr>
              <a:buFont typeface="Arial"/>
              <a:buChar char="•"/>
            </a:pPr>
            <a:r>
              <a:rPr b="0" lang="en-US" sz="1600" spc="-1" strike="noStrike">
                <a:solidFill>
                  <a:srgbClr val="ffffff"/>
                </a:solidFill>
                <a:latin typeface="Arial"/>
                <a:ea typeface="DejaVu Sans"/>
              </a:rPr>
              <a:t>Myeloma is a cancer of the blood</a:t>
            </a:r>
            <a:endParaRPr b="0" lang="en-US" sz="1600" spc="-1" strike="noStrike">
              <a:latin typeface="Arial"/>
            </a:endParaRPr>
          </a:p>
          <a:p>
            <a:pPr marL="154440" indent="-154440">
              <a:lnSpc>
                <a:spcPct val="85000"/>
              </a:lnSpc>
              <a:buClr>
                <a:srgbClr val="ffffff"/>
              </a:buClr>
              <a:buFont typeface="Arial"/>
              <a:buChar char="•"/>
            </a:pPr>
            <a:r>
              <a:rPr b="0" lang="en-US" sz="1600" spc="-1" strike="noStrike">
                <a:solidFill>
                  <a:srgbClr val="ffffff"/>
                </a:solidFill>
                <a:latin typeface="Arial"/>
                <a:ea typeface="DejaVu Sans"/>
              </a:rPr>
              <a:t>Myeloma crowds out normal blood cells</a:t>
            </a:r>
            <a:endParaRPr b="0" lang="en-US" sz="1600" spc="-1" strike="noStrike">
              <a:latin typeface="Arial"/>
            </a:endParaRPr>
          </a:p>
        </p:txBody>
      </p:sp>
      <p:sp>
        <p:nvSpPr>
          <p:cNvPr id="791" name="Rectangle: Rounded Corners 34"/>
          <p:cNvSpPr/>
          <p:nvPr/>
        </p:nvSpPr>
        <p:spPr>
          <a:xfrm>
            <a:off x="8106120" y="4983120"/>
            <a:ext cx="3030480" cy="1085400"/>
          </a:xfrm>
          <a:prstGeom prst="roundRect">
            <a:avLst>
              <a:gd name="adj" fmla="val 5521"/>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nSpc>
                <a:spcPct val="85000"/>
              </a:lnSpc>
              <a:buNone/>
            </a:pPr>
            <a:r>
              <a:rPr b="1" lang="en-US" sz="1600" spc="-1" strike="noStrike">
                <a:solidFill>
                  <a:srgbClr val="ffffff"/>
                </a:solidFill>
                <a:latin typeface="Arial"/>
                <a:ea typeface="DejaVu Sans"/>
              </a:rPr>
              <a:t>KIDNEYS</a:t>
            </a:r>
            <a:endParaRPr b="0" lang="en-US" sz="1600" spc="-1" strike="noStrike">
              <a:latin typeface="Arial"/>
            </a:endParaRPr>
          </a:p>
          <a:p>
            <a:pPr marL="154440" indent="-154440">
              <a:lnSpc>
                <a:spcPct val="85000"/>
              </a:lnSpc>
              <a:buClr>
                <a:srgbClr val="ffffff"/>
              </a:buClr>
              <a:buFont typeface="Arial"/>
              <a:buChar char="•"/>
            </a:pPr>
            <a:r>
              <a:rPr b="0" lang="en-US" sz="1600" spc="-1" strike="noStrike">
                <a:solidFill>
                  <a:srgbClr val="ffffff"/>
                </a:solidFill>
                <a:latin typeface="Arial"/>
                <a:ea typeface="DejaVu Sans"/>
              </a:rPr>
              <a:t>Large amounts of M protein can overwork or cause damage to the kidneys</a:t>
            </a:r>
            <a:endParaRPr b="0" lang="en-US" sz="1600" spc="-1" strike="noStrike">
              <a:latin typeface="Arial"/>
            </a:endParaRPr>
          </a:p>
        </p:txBody>
      </p:sp>
      <p:sp>
        <p:nvSpPr>
          <p:cNvPr id="792" name="TextBox 1"/>
          <p:cNvSpPr/>
          <p:nvPr/>
        </p:nvSpPr>
        <p:spPr>
          <a:xfrm>
            <a:off x="8618040" y="3815640"/>
            <a:ext cx="1290600" cy="317520"/>
          </a:xfrm>
          <a:prstGeom prst="rect">
            <a:avLst/>
          </a:prstGeom>
          <a:noFill/>
          <a:ln w="0">
            <a:noFill/>
          </a:ln>
        </p:spPr>
        <p:style>
          <a:lnRef idx="0"/>
          <a:fillRef idx="0"/>
          <a:effectRef idx="0"/>
          <a:fontRef idx="minor"/>
        </p:style>
        <p:txBody>
          <a:bodyPr wrap="none" lIns="90000" rIns="90000" tIns="45000" bIns="45000" anchor="t">
            <a:spAutoFit/>
          </a:bodyPr>
          <a:p>
            <a:pPr algn="ctr">
              <a:lnSpc>
                <a:spcPct val="80000"/>
              </a:lnSpc>
              <a:buNone/>
            </a:pPr>
            <a:r>
              <a:rPr b="0" lang="en-US" sz="1870" spc="-1" strike="noStrike">
                <a:solidFill>
                  <a:srgbClr val="000000"/>
                </a:solidFill>
                <a:latin typeface="Arial"/>
                <a:ea typeface="DejaVu Sans"/>
              </a:rPr>
              <a:t>M proteins</a:t>
            </a:r>
            <a:endParaRPr b="0" lang="en-US" sz="1870" spc="-1" strike="noStrike">
              <a:latin typeface="Arial"/>
            </a:endParaRPr>
          </a:p>
        </p:txBody>
      </p:sp>
      <p:sp>
        <p:nvSpPr>
          <p:cNvPr id="793" name="TextBox 2"/>
          <p:cNvSpPr/>
          <p:nvPr/>
        </p:nvSpPr>
        <p:spPr>
          <a:xfrm>
            <a:off x="7847280" y="4336200"/>
            <a:ext cx="3030480" cy="317520"/>
          </a:xfrm>
          <a:prstGeom prst="rect">
            <a:avLst/>
          </a:prstGeom>
          <a:noFill/>
          <a:ln w="0">
            <a:noFill/>
          </a:ln>
        </p:spPr>
        <p:style>
          <a:lnRef idx="0"/>
          <a:fillRef idx="0"/>
          <a:effectRef idx="0"/>
          <a:fontRef idx="minor"/>
        </p:style>
        <p:txBody>
          <a:bodyPr lIns="90000" rIns="90000" tIns="45000" bIns="45000" anchor="t">
            <a:spAutoFit/>
          </a:bodyPr>
          <a:p>
            <a:pPr>
              <a:lnSpc>
                <a:spcPct val="80000"/>
              </a:lnSpc>
              <a:buNone/>
            </a:pPr>
            <a:r>
              <a:rPr b="0" lang="en-US" sz="1870" spc="-1" strike="noStrike">
                <a:solidFill>
                  <a:srgbClr val="000000"/>
                </a:solidFill>
                <a:latin typeface="Arial"/>
                <a:ea typeface="DejaVu Sans"/>
              </a:rPr>
              <a:t>Multiple myeloma cells</a:t>
            </a:r>
            <a:endParaRPr b="0" lang="en-US" sz="1870" spc="-1" strike="noStrike">
              <a:latin typeface="Arial"/>
            </a:endParaRPr>
          </a:p>
        </p:txBody>
      </p:sp>
      <p:sp>
        <p:nvSpPr>
          <p:cNvPr id="794" name="Straight Connector 3"/>
          <p:cNvSpPr/>
          <p:nvPr/>
        </p:nvSpPr>
        <p:spPr>
          <a:xfrm flipH="1">
            <a:off x="8175600" y="3976560"/>
            <a:ext cx="437760" cy="73080"/>
          </a:xfrm>
          <a:prstGeom prst="line">
            <a:avLst/>
          </a:prstGeom>
          <a:ln w="28575">
            <a:solidFill>
              <a:srgbClr val="000000"/>
            </a:solidFill>
            <a:tailEnd len="med" type="triangle" w="med"/>
          </a:ln>
        </p:spPr>
        <p:style>
          <a:lnRef idx="1">
            <a:schemeClr val="accent1"/>
          </a:lnRef>
          <a:fillRef idx="0">
            <a:schemeClr val="accent1"/>
          </a:fillRef>
          <a:effectRef idx="0">
            <a:schemeClr val="accent1"/>
          </a:effectRef>
          <a:fontRef idx="minor"/>
        </p:style>
      </p:sp>
      <p:sp>
        <p:nvSpPr>
          <p:cNvPr id="795" name="PlaceHolder 1"/>
          <p:cNvSpPr>
            <a:spLocks noGrp="1"/>
          </p:cNvSpPr>
          <p:nvPr>
            <p:ph type="title"/>
          </p:nvPr>
        </p:nvSpPr>
        <p:spPr>
          <a:xfrm>
            <a:off x="838080" y="238680"/>
            <a:ext cx="10514880" cy="1324800"/>
          </a:xfrm>
          <a:prstGeom prst="rect">
            <a:avLst/>
          </a:prstGeom>
          <a:noFill/>
          <a:ln w="0">
            <a:noFill/>
          </a:ln>
        </p:spPr>
        <p:txBody>
          <a:bodyPr lIns="0" rIns="0" tIns="0" bIns="0" anchor="b">
            <a:noAutofit/>
          </a:bodyPr>
          <a:p>
            <a:pPr>
              <a:lnSpc>
                <a:spcPct val="90000"/>
              </a:lnSpc>
              <a:buNone/>
            </a:pPr>
            <a:r>
              <a:rPr b="0" lang="en-US" sz="4270" spc="-1" strike="noStrike">
                <a:solidFill>
                  <a:srgbClr val="000000"/>
                </a:solidFill>
                <a:latin typeface="Arial"/>
              </a:rPr>
              <a:t>Multiple Myeloma Affects Your Bones, Blood, and Kidneys</a:t>
            </a:r>
            <a:endParaRPr b="0" lang="en-US" sz="4270" spc="-1" strike="noStrike">
              <a:latin typeface="Arial"/>
            </a:endParaRPr>
          </a:p>
        </p:txBody>
      </p:sp>
      <p:sp>
        <p:nvSpPr>
          <p:cNvPr id="796" name="TextBox 5"/>
          <p:cNvSpPr/>
          <p:nvPr/>
        </p:nvSpPr>
        <p:spPr>
          <a:xfrm>
            <a:off x="8924760" y="2163240"/>
            <a:ext cx="2451240" cy="478800"/>
          </a:xfrm>
          <a:prstGeom prst="rect">
            <a:avLst/>
          </a:prstGeom>
          <a:noFill/>
          <a:ln w="0">
            <a:noFill/>
          </a:ln>
        </p:spPr>
        <p:style>
          <a:lnRef idx="0"/>
          <a:fillRef idx="0"/>
          <a:effectRef idx="0"/>
          <a:fontRef idx="minor"/>
        </p:style>
        <p:txBody>
          <a:bodyPr lIns="90000" rIns="90000" tIns="45000" bIns="45000" anchor="t">
            <a:spAutoFit/>
          </a:bodyPr>
          <a:p>
            <a:pPr algn="ctr">
              <a:lnSpc>
                <a:spcPct val="80000"/>
              </a:lnSpc>
              <a:buNone/>
            </a:pPr>
            <a:r>
              <a:rPr b="0" lang="en-US" sz="1600" spc="-1" strike="noStrike">
                <a:solidFill>
                  <a:srgbClr val="000000"/>
                </a:solidFill>
                <a:latin typeface="Arial"/>
                <a:ea typeface="DejaVu Sans"/>
              </a:rPr>
              <a:t>Light chain </a:t>
            </a:r>
            <a:br>
              <a:rPr sz="1600"/>
            </a:br>
            <a:r>
              <a:rPr b="0" lang="en-US" sz="1600" spc="-1" strike="noStrike">
                <a:solidFill>
                  <a:srgbClr val="000000"/>
                </a:solidFill>
                <a:latin typeface="Arial"/>
                <a:ea typeface="DejaVu Sans"/>
              </a:rPr>
              <a:t>(kappa [</a:t>
            </a:r>
            <a:r>
              <a:rPr b="0" lang="el-GR" sz="1600" spc="-1" strike="noStrike">
                <a:solidFill>
                  <a:srgbClr val="000000"/>
                </a:solidFill>
                <a:latin typeface="Arial"/>
                <a:ea typeface="DejaVu Sans"/>
              </a:rPr>
              <a:t>κ</a:t>
            </a:r>
            <a:r>
              <a:rPr b="0" lang="en-US" sz="1600" spc="-1" strike="noStrike">
                <a:solidFill>
                  <a:srgbClr val="000000"/>
                </a:solidFill>
                <a:latin typeface="Arial"/>
                <a:ea typeface="DejaVu Sans"/>
              </a:rPr>
              <a:t>] or lambda [</a:t>
            </a:r>
            <a:r>
              <a:rPr b="0" lang="el-GR" sz="1600" spc="-1" strike="noStrike">
                <a:solidFill>
                  <a:srgbClr val="000000"/>
                </a:solidFill>
                <a:latin typeface="Arial"/>
                <a:ea typeface="DejaVu Sans"/>
              </a:rPr>
              <a:t>λ</a:t>
            </a:r>
            <a:r>
              <a:rPr b="0" lang="en-US" sz="1600" spc="-1" strike="noStrike">
                <a:solidFill>
                  <a:srgbClr val="000000"/>
                </a:solidFill>
                <a:latin typeface="Arial"/>
                <a:ea typeface="DejaVu Sans"/>
              </a:rPr>
              <a:t>])</a:t>
            </a:r>
            <a:endParaRPr b="0" lang="en-US" sz="1600" spc="-1" strike="noStrike">
              <a:latin typeface="Arial"/>
            </a:endParaRPr>
          </a:p>
        </p:txBody>
      </p:sp>
      <p:sp>
        <p:nvSpPr>
          <p:cNvPr id="797" name="Straight Connector 6"/>
          <p:cNvSpPr/>
          <p:nvPr/>
        </p:nvSpPr>
        <p:spPr>
          <a:xfrm flipH="1">
            <a:off x="8583840" y="2406240"/>
            <a:ext cx="340920" cy="49320"/>
          </a:xfrm>
          <a:prstGeom prst="line">
            <a:avLst/>
          </a:prstGeom>
          <a:ln w="28575">
            <a:solidFill>
              <a:srgbClr val="000000"/>
            </a:solidFill>
            <a:tailEnd len="med" type="triangle" w="med"/>
          </a:ln>
        </p:spPr>
        <p:style>
          <a:lnRef idx="1">
            <a:schemeClr val="accent1"/>
          </a:lnRef>
          <a:fillRef idx="0">
            <a:schemeClr val="accent1"/>
          </a:fillRef>
          <a:effectRef idx="0">
            <a:schemeClr val="accent1"/>
          </a:effectRef>
          <a:fontRef idx="minor"/>
        </p:style>
      </p:sp>
      <p:sp>
        <p:nvSpPr>
          <p:cNvPr id="798" name="TextBox 7"/>
          <p:cNvSpPr/>
          <p:nvPr/>
        </p:nvSpPr>
        <p:spPr>
          <a:xfrm>
            <a:off x="8575560" y="3100680"/>
            <a:ext cx="2355480" cy="478800"/>
          </a:xfrm>
          <a:prstGeom prst="rect">
            <a:avLst/>
          </a:prstGeom>
          <a:noFill/>
          <a:ln w="0">
            <a:noFill/>
          </a:ln>
        </p:spPr>
        <p:style>
          <a:lnRef idx="0"/>
          <a:fillRef idx="0"/>
          <a:effectRef idx="0"/>
          <a:fontRef idx="minor"/>
        </p:style>
        <p:txBody>
          <a:bodyPr wrap="none" lIns="90000" rIns="90000" tIns="45000" bIns="45000" anchor="t">
            <a:spAutoFit/>
          </a:bodyPr>
          <a:p>
            <a:pPr algn="ctr">
              <a:lnSpc>
                <a:spcPct val="80000"/>
              </a:lnSpc>
              <a:buNone/>
            </a:pPr>
            <a:r>
              <a:rPr b="0" lang="en-US" sz="1600" spc="-1" strike="noStrike">
                <a:solidFill>
                  <a:srgbClr val="000000"/>
                </a:solidFill>
                <a:latin typeface="Arial"/>
                <a:ea typeface="DejaVu Sans"/>
              </a:rPr>
              <a:t>Heavy chains </a:t>
            </a:r>
            <a:br>
              <a:rPr sz="1600"/>
            </a:br>
            <a:r>
              <a:rPr b="0" lang="en-US" sz="1600" spc="-1" strike="noStrike">
                <a:solidFill>
                  <a:srgbClr val="000000"/>
                </a:solidFill>
                <a:latin typeface="Arial"/>
                <a:ea typeface="DejaVu Sans"/>
              </a:rPr>
              <a:t>(IgG, IgA, IgM, IgD, IgE)</a:t>
            </a:r>
            <a:endParaRPr b="0" lang="en-US" sz="1600" spc="-1" strike="noStrike">
              <a:latin typeface="Arial"/>
            </a:endParaRPr>
          </a:p>
        </p:txBody>
      </p:sp>
      <p:sp>
        <p:nvSpPr>
          <p:cNvPr id="799" name="Straight Connector 8"/>
          <p:cNvSpPr/>
          <p:nvPr/>
        </p:nvSpPr>
        <p:spPr>
          <a:xfrm flipH="1" flipV="1">
            <a:off x="8346600" y="3057120"/>
            <a:ext cx="542520" cy="145080"/>
          </a:xfrm>
          <a:prstGeom prst="line">
            <a:avLst/>
          </a:prstGeom>
          <a:ln w="28575">
            <a:solidFill>
              <a:srgbClr val="000000"/>
            </a:solidFill>
            <a:tailEnd len="med" type="triangle" w="med"/>
          </a:ln>
        </p:spPr>
        <p:style>
          <a:lnRef idx="1">
            <a:schemeClr val="accent1"/>
          </a:lnRef>
          <a:fillRef idx="0">
            <a:schemeClr val="accent1"/>
          </a:fillRef>
          <a:effectRef idx="0">
            <a:schemeClr val="accent1"/>
          </a:effectRef>
          <a:fontRef idx="minor"/>
        </p:style>
      </p:sp>
      <p:sp>
        <p:nvSpPr>
          <p:cNvPr id="800" name="Straight Connector 9"/>
          <p:cNvSpPr/>
          <p:nvPr/>
        </p:nvSpPr>
        <p:spPr>
          <a:xfrm flipH="1" flipV="1">
            <a:off x="8175600" y="3201120"/>
            <a:ext cx="722880" cy="5760"/>
          </a:xfrm>
          <a:prstGeom prst="line">
            <a:avLst/>
          </a:prstGeom>
          <a:ln w="28575">
            <a:solidFill>
              <a:srgbClr val="000000"/>
            </a:solidFill>
            <a:tailEnd len="med" type="triangle" w="med"/>
          </a:ln>
        </p:spPr>
        <p:style>
          <a:lnRef idx="1">
            <a:schemeClr val="accent1"/>
          </a:lnRef>
          <a:fillRef idx="0">
            <a:schemeClr val="accent1"/>
          </a:fillRef>
          <a:effectRef idx="0">
            <a:schemeClr val="accent1"/>
          </a:effectRef>
          <a:fontRef idx="minor"/>
        </p:style>
      </p:sp>
      <p:sp>
        <p:nvSpPr>
          <p:cNvPr id="801" name="TextBox 11"/>
          <p:cNvSpPr/>
          <p:nvPr/>
        </p:nvSpPr>
        <p:spPr>
          <a:xfrm>
            <a:off x="6755400" y="2033640"/>
            <a:ext cx="666720" cy="478800"/>
          </a:xfrm>
          <a:prstGeom prst="rect">
            <a:avLst/>
          </a:prstGeom>
          <a:noFill/>
          <a:ln w="0">
            <a:noFill/>
          </a:ln>
        </p:spPr>
        <p:style>
          <a:lnRef idx="0"/>
          <a:fillRef idx="0"/>
          <a:effectRef idx="0"/>
          <a:fontRef idx="minor"/>
        </p:style>
        <p:txBody>
          <a:bodyPr wrap="none" lIns="90000" rIns="90000" tIns="45000" bIns="45000" anchor="t">
            <a:spAutoFit/>
          </a:bodyPr>
          <a:p>
            <a:pPr algn="ctr">
              <a:lnSpc>
                <a:spcPct val="80000"/>
              </a:lnSpc>
              <a:buNone/>
            </a:pPr>
            <a:r>
              <a:rPr b="0" lang="en-US" sz="1600" spc="-1" strike="noStrike">
                <a:solidFill>
                  <a:srgbClr val="000000"/>
                </a:solidFill>
                <a:latin typeface="Arial"/>
                <a:ea typeface="DejaVu Sans"/>
              </a:rPr>
              <a:t>Light</a:t>
            </a:r>
            <a:br>
              <a:rPr sz="1600"/>
            </a:br>
            <a:r>
              <a:rPr b="0" lang="en-US" sz="1600" spc="-1" strike="noStrike">
                <a:solidFill>
                  <a:srgbClr val="000000"/>
                </a:solidFill>
                <a:latin typeface="Arial"/>
                <a:ea typeface="DejaVu Sans"/>
              </a:rPr>
              <a:t>chain</a:t>
            </a:r>
            <a:endParaRPr b="0" lang="en-US" sz="1600" spc="-1" strike="noStrike">
              <a:latin typeface="Arial"/>
            </a:endParaRPr>
          </a:p>
        </p:txBody>
      </p:sp>
      <p:sp>
        <p:nvSpPr>
          <p:cNvPr id="802" name="Straight Connector 12"/>
          <p:cNvSpPr/>
          <p:nvPr/>
        </p:nvSpPr>
        <p:spPr>
          <a:xfrm>
            <a:off x="7413120" y="2268360"/>
            <a:ext cx="434160" cy="186120"/>
          </a:xfrm>
          <a:prstGeom prst="line">
            <a:avLst/>
          </a:prstGeom>
          <a:ln w="28575">
            <a:solidFill>
              <a:srgbClr val="000000"/>
            </a:solidFill>
            <a:tailEnd len="med" type="triangle" w="med"/>
          </a:ln>
        </p:spPr>
        <p:style>
          <a:lnRef idx="1">
            <a:schemeClr val="accent1"/>
          </a:lnRef>
          <a:fillRef idx="0">
            <a:schemeClr val="accent1"/>
          </a:fillRef>
          <a:effectRef idx="0">
            <a:schemeClr val="accent1"/>
          </a:effectRef>
          <a:fontRef idx="minor"/>
        </p:style>
      </p:sp>
      <p:sp>
        <p:nvSpPr>
          <p:cNvPr id="803" name="PlaceHolder 2"/>
          <p:cNvSpPr>
            <a:spLocks noGrp="1"/>
          </p:cNvSpPr>
          <p:nvPr>
            <p:ph type="dt" idx="43"/>
          </p:nvPr>
        </p:nvSpPr>
        <p:spPr>
          <a:xfrm>
            <a:off x="152280" y="6262200"/>
            <a:ext cx="11886480" cy="364320"/>
          </a:xfrm>
          <a:prstGeom prst="rect">
            <a:avLst/>
          </a:prstGeom>
          <a:noFill/>
          <a:ln w="0">
            <a:noFill/>
          </a:ln>
        </p:spPr>
        <p:txBody>
          <a:bodyPr lIns="90000" rIns="90000" tIns="45000" bIns="45000" anchor="b">
            <a:noAutofit/>
          </a:bodyPr>
          <a:lstStyle>
            <a:lvl1pPr>
              <a:lnSpc>
                <a:spcPct val="100000"/>
              </a:lnSpc>
              <a:buNone/>
              <a:defRPr b="0" lang="en-US" sz="1070" spc="-1" strike="noStrike">
                <a:solidFill>
                  <a:srgbClr val="000000"/>
                </a:solidFill>
                <a:latin typeface="Arial"/>
              </a:defRPr>
            </a:lvl1pPr>
          </a:lstStyle>
          <a:p>
            <a:pPr>
              <a:lnSpc>
                <a:spcPct val="100000"/>
              </a:lnSpc>
              <a:buNone/>
            </a:pPr>
            <a:r>
              <a:rPr b="0" lang="en-US" sz="1070" spc="-1" strike="noStrike">
                <a:solidFill>
                  <a:srgbClr val="000000"/>
                </a:solidFill>
                <a:latin typeface="Arial"/>
              </a:rPr>
              <a:t>MM, multiple myeloma</a:t>
            </a:r>
            <a:endParaRPr b="0" lang="en-US" sz="1070" spc="-1" strike="noStrike">
              <a:latin typeface="Times New Roman"/>
            </a:endParaRPr>
          </a:p>
        </p:txBody>
      </p:sp>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04" name="PlaceHolder 1"/>
          <p:cNvSpPr>
            <a:spLocks noGrp="1"/>
          </p:cNvSpPr>
          <p:nvPr>
            <p:ph type="title"/>
          </p:nvPr>
        </p:nvSpPr>
        <p:spPr>
          <a:xfrm>
            <a:off x="457200" y="457200"/>
            <a:ext cx="11277000" cy="456480"/>
          </a:xfrm>
          <a:prstGeom prst="rect">
            <a:avLst/>
          </a:prstGeom>
          <a:noFill/>
          <a:ln w="0">
            <a:noFill/>
          </a:ln>
        </p:spPr>
        <p:txBody>
          <a:bodyPr lIns="0" rIns="0" tIns="0" bIns="0" anchor="t">
            <a:noAutofit/>
          </a:bodyPr>
          <a:p>
            <a:pPr>
              <a:lnSpc>
                <a:spcPct val="90000"/>
              </a:lnSpc>
              <a:buNone/>
            </a:pPr>
            <a:r>
              <a:rPr b="1" lang="en-US" sz="2800" spc="-1" strike="noStrike">
                <a:solidFill>
                  <a:srgbClr val="000000"/>
                </a:solidFill>
                <a:latin typeface="Lato"/>
                <a:ea typeface="Lato"/>
              </a:rPr>
              <a:t>Multiple Myeloma Affects Your </a:t>
            </a:r>
            <a:br>
              <a:rPr sz="2800"/>
            </a:br>
            <a:r>
              <a:rPr b="1" lang="en-US" sz="2800" spc="-1" strike="noStrike">
                <a:solidFill>
                  <a:srgbClr val="000000"/>
                </a:solidFill>
                <a:latin typeface="Lato"/>
                <a:ea typeface="Lato"/>
              </a:rPr>
              <a:t>Bones, Blood, and Kidneys</a:t>
            </a:r>
            <a:endParaRPr b="0" lang="en-US" sz="2800" spc="-1" strike="noStrike">
              <a:latin typeface="Arial"/>
            </a:endParaRPr>
          </a:p>
        </p:txBody>
      </p:sp>
      <p:sp>
        <p:nvSpPr>
          <p:cNvPr id="805" name="TextBox 11"/>
          <p:cNvSpPr/>
          <p:nvPr/>
        </p:nvSpPr>
        <p:spPr>
          <a:xfrm>
            <a:off x="2045880" y="2251800"/>
            <a:ext cx="582840" cy="65916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0" lang="en-US" sz="3740" spc="-1" strike="noStrike">
                <a:solidFill>
                  <a:srgbClr val="000000"/>
                </a:solidFill>
                <a:latin typeface="Arial Black"/>
                <a:ea typeface="DejaVu Sans"/>
              </a:rPr>
              <a:t>C</a:t>
            </a:r>
            <a:endParaRPr b="0" lang="en-US" sz="3740" spc="-1" strike="noStrike">
              <a:latin typeface="Arial"/>
            </a:endParaRPr>
          </a:p>
        </p:txBody>
      </p:sp>
      <p:sp>
        <p:nvSpPr>
          <p:cNvPr id="806" name="TextBox 36"/>
          <p:cNvSpPr/>
          <p:nvPr/>
        </p:nvSpPr>
        <p:spPr>
          <a:xfrm>
            <a:off x="4553640" y="2251800"/>
            <a:ext cx="582840" cy="65916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0" lang="en-US" sz="3740" spc="-1" strike="noStrike">
                <a:solidFill>
                  <a:srgbClr val="000000"/>
                </a:solidFill>
                <a:latin typeface="Arial Black"/>
                <a:ea typeface="DejaVu Sans"/>
              </a:rPr>
              <a:t>R</a:t>
            </a:r>
            <a:endParaRPr b="0" lang="en-US" sz="3740" spc="-1" strike="noStrike">
              <a:latin typeface="Arial"/>
            </a:endParaRPr>
          </a:p>
        </p:txBody>
      </p:sp>
      <p:sp>
        <p:nvSpPr>
          <p:cNvPr id="807" name="TextBox 38"/>
          <p:cNvSpPr/>
          <p:nvPr/>
        </p:nvSpPr>
        <p:spPr>
          <a:xfrm>
            <a:off x="7069680" y="2251800"/>
            <a:ext cx="582840" cy="65916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0" lang="en-US" sz="3740" spc="-1" strike="noStrike">
                <a:solidFill>
                  <a:srgbClr val="000000"/>
                </a:solidFill>
                <a:latin typeface="Arial Black"/>
                <a:ea typeface="DejaVu Sans"/>
              </a:rPr>
              <a:t>A</a:t>
            </a:r>
            <a:endParaRPr b="0" lang="en-US" sz="3740" spc="-1" strike="noStrike">
              <a:latin typeface="Arial"/>
            </a:endParaRPr>
          </a:p>
        </p:txBody>
      </p:sp>
      <p:sp>
        <p:nvSpPr>
          <p:cNvPr id="808" name="TextBox 40"/>
          <p:cNvSpPr/>
          <p:nvPr/>
        </p:nvSpPr>
        <p:spPr>
          <a:xfrm>
            <a:off x="9577440" y="2251800"/>
            <a:ext cx="582840" cy="65916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0" lang="en-US" sz="3740" spc="-1" strike="noStrike">
                <a:solidFill>
                  <a:srgbClr val="000000"/>
                </a:solidFill>
                <a:latin typeface="Arial Black"/>
                <a:ea typeface="DejaVu Sans"/>
              </a:rPr>
              <a:t>B</a:t>
            </a:r>
            <a:endParaRPr b="0" lang="en-US" sz="3740" spc="-1" strike="noStrike">
              <a:latin typeface="Arial"/>
            </a:endParaRPr>
          </a:p>
        </p:txBody>
      </p:sp>
      <p:sp>
        <p:nvSpPr>
          <p:cNvPr id="809" name="TextBox 12"/>
          <p:cNvSpPr/>
          <p:nvPr/>
        </p:nvSpPr>
        <p:spPr>
          <a:xfrm>
            <a:off x="1368360" y="5399280"/>
            <a:ext cx="1937880" cy="916560"/>
          </a:xfrm>
          <a:prstGeom prst="rect">
            <a:avLst/>
          </a:prstGeom>
          <a:noFill/>
          <a:ln w="0">
            <a:noFill/>
          </a:ln>
        </p:spPr>
        <p:style>
          <a:lnRef idx="0"/>
          <a:fillRef idx="0"/>
          <a:effectRef idx="0"/>
          <a:fontRef idx="minor"/>
        </p:style>
        <p:txBody>
          <a:bodyPr lIns="90000" rIns="90000" tIns="45000" bIns="45000" anchor="t">
            <a:spAutoFit/>
          </a:bodyPr>
          <a:p>
            <a:pPr algn="ctr">
              <a:lnSpc>
                <a:spcPct val="85000"/>
              </a:lnSpc>
              <a:buNone/>
            </a:pPr>
            <a:r>
              <a:rPr b="0" lang="en-US" sz="2130" spc="-1" strike="noStrike">
                <a:solidFill>
                  <a:srgbClr val="000000"/>
                </a:solidFill>
                <a:latin typeface="Lato Light"/>
                <a:ea typeface="DejaVu Sans"/>
              </a:rPr>
              <a:t>High levels of </a:t>
            </a:r>
            <a:r>
              <a:rPr b="1" lang="en-US" sz="2130" spc="-1" strike="noStrike" u="sng">
                <a:solidFill>
                  <a:srgbClr val="000000"/>
                </a:solidFill>
                <a:uFillTx/>
                <a:latin typeface="Lato Light"/>
                <a:ea typeface="DejaVu Sans"/>
              </a:rPr>
              <a:t>c</a:t>
            </a:r>
            <a:r>
              <a:rPr b="0" lang="en-US" sz="2130" spc="-1" strike="noStrike">
                <a:solidFill>
                  <a:srgbClr val="000000"/>
                </a:solidFill>
                <a:latin typeface="Lato Light"/>
                <a:ea typeface="DejaVu Sans"/>
              </a:rPr>
              <a:t>alcium in the blood</a:t>
            </a:r>
            <a:endParaRPr b="0" lang="en-US" sz="2130" spc="-1" strike="noStrike">
              <a:latin typeface="Arial"/>
            </a:endParaRPr>
          </a:p>
        </p:txBody>
      </p:sp>
      <p:sp>
        <p:nvSpPr>
          <p:cNvPr id="810" name="TextBox 41"/>
          <p:cNvSpPr/>
          <p:nvPr/>
        </p:nvSpPr>
        <p:spPr>
          <a:xfrm>
            <a:off x="3831120" y="5399280"/>
            <a:ext cx="2027520" cy="916560"/>
          </a:xfrm>
          <a:prstGeom prst="rect">
            <a:avLst/>
          </a:prstGeom>
          <a:noFill/>
          <a:ln w="0">
            <a:noFill/>
          </a:ln>
        </p:spPr>
        <p:style>
          <a:lnRef idx="0"/>
          <a:fillRef idx="0"/>
          <a:effectRef idx="0"/>
          <a:fontRef idx="minor"/>
        </p:style>
        <p:txBody>
          <a:bodyPr lIns="90000" rIns="90000" tIns="45000" bIns="45000" anchor="t">
            <a:spAutoFit/>
          </a:bodyPr>
          <a:p>
            <a:pPr algn="ctr">
              <a:lnSpc>
                <a:spcPct val="85000"/>
              </a:lnSpc>
              <a:buNone/>
            </a:pPr>
            <a:r>
              <a:rPr b="0" lang="en-US" sz="2130" spc="-1" strike="noStrike">
                <a:solidFill>
                  <a:srgbClr val="000000"/>
                </a:solidFill>
                <a:latin typeface="Lato Light"/>
                <a:ea typeface="DejaVu Sans"/>
              </a:rPr>
              <a:t>Decreased kidney (</a:t>
            </a:r>
            <a:r>
              <a:rPr b="1" lang="en-US" sz="2130" spc="-1" strike="noStrike" u="sng">
                <a:solidFill>
                  <a:srgbClr val="000000"/>
                </a:solidFill>
                <a:uFillTx/>
                <a:latin typeface="Lato Light"/>
                <a:ea typeface="DejaVu Sans"/>
              </a:rPr>
              <a:t>r</a:t>
            </a:r>
            <a:r>
              <a:rPr b="0" lang="en-US" sz="2130" spc="-1" strike="noStrike">
                <a:solidFill>
                  <a:srgbClr val="000000"/>
                </a:solidFill>
                <a:latin typeface="Lato Light"/>
                <a:ea typeface="DejaVu Sans"/>
              </a:rPr>
              <a:t>enal) function</a:t>
            </a:r>
            <a:endParaRPr b="0" lang="en-US" sz="2130" spc="-1" strike="noStrike">
              <a:latin typeface="Arial"/>
            </a:endParaRPr>
          </a:p>
        </p:txBody>
      </p:sp>
      <p:sp>
        <p:nvSpPr>
          <p:cNvPr id="811" name="TextBox 42"/>
          <p:cNvSpPr/>
          <p:nvPr/>
        </p:nvSpPr>
        <p:spPr>
          <a:xfrm>
            <a:off x="6272640" y="5399280"/>
            <a:ext cx="2177280" cy="916560"/>
          </a:xfrm>
          <a:prstGeom prst="rect">
            <a:avLst/>
          </a:prstGeom>
          <a:noFill/>
          <a:ln w="0">
            <a:noFill/>
          </a:ln>
        </p:spPr>
        <p:style>
          <a:lnRef idx="0"/>
          <a:fillRef idx="0"/>
          <a:effectRef idx="0"/>
          <a:fontRef idx="minor"/>
        </p:style>
        <p:txBody>
          <a:bodyPr lIns="90000" rIns="90000" tIns="45000" bIns="45000" anchor="t">
            <a:spAutoFit/>
          </a:bodyPr>
          <a:p>
            <a:pPr algn="ctr">
              <a:lnSpc>
                <a:spcPct val="85000"/>
              </a:lnSpc>
              <a:buNone/>
            </a:pPr>
            <a:r>
              <a:rPr b="0" lang="en-US" sz="2130" spc="-1" strike="noStrike">
                <a:solidFill>
                  <a:srgbClr val="000000"/>
                </a:solidFill>
                <a:latin typeface="Lato Light"/>
                <a:ea typeface="DejaVu Sans"/>
              </a:rPr>
              <a:t>Low amount of red blood cells (</a:t>
            </a:r>
            <a:r>
              <a:rPr b="1" lang="en-US" sz="2130" spc="-1" strike="noStrike" u="sng">
                <a:solidFill>
                  <a:srgbClr val="000000"/>
                </a:solidFill>
                <a:uFillTx/>
                <a:latin typeface="Lato Light"/>
                <a:ea typeface="DejaVu Sans"/>
              </a:rPr>
              <a:t>a</a:t>
            </a:r>
            <a:r>
              <a:rPr b="0" lang="en-US" sz="2130" spc="-1" strike="noStrike">
                <a:solidFill>
                  <a:srgbClr val="000000"/>
                </a:solidFill>
                <a:latin typeface="Lato Light"/>
                <a:ea typeface="DejaVu Sans"/>
              </a:rPr>
              <a:t>nemia)</a:t>
            </a:r>
            <a:endParaRPr b="0" lang="en-US" sz="2130" spc="-1" strike="noStrike">
              <a:latin typeface="Arial"/>
            </a:endParaRPr>
          </a:p>
        </p:txBody>
      </p:sp>
      <p:sp>
        <p:nvSpPr>
          <p:cNvPr id="812" name="TextBox 44"/>
          <p:cNvSpPr/>
          <p:nvPr/>
        </p:nvSpPr>
        <p:spPr>
          <a:xfrm>
            <a:off x="8728200" y="5399280"/>
            <a:ext cx="2281320" cy="641160"/>
          </a:xfrm>
          <a:prstGeom prst="rect">
            <a:avLst/>
          </a:prstGeom>
          <a:noFill/>
          <a:ln w="0">
            <a:noFill/>
          </a:ln>
        </p:spPr>
        <p:style>
          <a:lnRef idx="0"/>
          <a:fillRef idx="0"/>
          <a:effectRef idx="0"/>
          <a:fontRef idx="minor"/>
        </p:style>
        <p:txBody>
          <a:bodyPr lIns="90000" rIns="90000" tIns="45000" bIns="45000" anchor="t">
            <a:spAutoFit/>
          </a:bodyPr>
          <a:p>
            <a:pPr algn="ctr">
              <a:lnSpc>
                <a:spcPct val="85000"/>
              </a:lnSpc>
              <a:buNone/>
            </a:pPr>
            <a:r>
              <a:rPr b="0" lang="en-US" sz="2130" spc="-1" strike="noStrike">
                <a:solidFill>
                  <a:srgbClr val="000000"/>
                </a:solidFill>
                <a:latin typeface="Lato Light"/>
                <a:ea typeface="DejaVu Sans"/>
              </a:rPr>
              <a:t>Presence of </a:t>
            </a:r>
            <a:r>
              <a:rPr b="1" lang="en-US" sz="2130" spc="-1" strike="noStrike" u="sng">
                <a:solidFill>
                  <a:srgbClr val="000000"/>
                </a:solidFill>
                <a:uFillTx/>
                <a:latin typeface="Lato Light"/>
                <a:ea typeface="DejaVu Sans"/>
              </a:rPr>
              <a:t>b</a:t>
            </a:r>
            <a:r>
              <a:rPr b="0" lang="en-US" sz="2130" spc="-1" strike="noStrike">
                <a:solidFill>
                  <a:srgbClr val="000000"/>
                </a:solidFill>
                <a:latin typeface="Lato Light"/>
                <a:ea typeface="DejaVu Sans"/>
              </a:rPr>
              <a:t>one damage</a:t>
            </a:r>
            <a:endParaRPr b="0" lang="en-US" sz="2130" spc="-1" strike="noStrike">
              <a:latin typeface="Arial"/>
            </a:endParaRPr>
          </a:p>
        </p:txBody>
      </p:sp>
      <p:sp>
        <p:nvSpPr>
          <p:cNvPr id="813" name="TextBox 46"/>
          <p:cNvSpPr/>
          <p:nvPr/>
        </p:nvSpPr>
        <p:spPr>
          <a:xfrm>
            <a:off x="1156680" y="1767600"/>
            <a:ext cx="9891360" cy="49536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0" lang="en-US" sz="2660" spc="-1" strike="noStrike">
                <a:solidFill>
                  <a:srgbClr val="221e1f"/>
                </a:solidFill>
                <a:latin typeface="Lato Light"/>
                <a:ea typeface="DejaVu Sans"/>
              </a:rPr>
              <a:t>The clinical features that are characteristic of multiple myeloma </a:t>
            </a:r>
            <a:endParaRPr b="0" lang="en-US" sz="2660" spc="-1" strike="noStrike">
              <a:latin typeface="Arial"/>
            </a:endParaRPr>
          </a:p>
        </p:txBody>
      </p:sp>
      <p:sp>
        <p:nvSpPr>
          <p:cNvPr id="814" name="Picture 5"/>
          <p:cNvSpPr/>
          <p:nvPr/>
        </p:nvSpPr>
        <p:spPr>
          <a:xfrm>
            <a:off x="8728200" y="2905200"/>
            <a:ext cx="2281320" cy="2421360"/>
          </a:xfrm>
          <a:prstGeom prst="roundRect">
            <a:avLst>
              <a:gd name="adj" fmla="val 8594"/>
            </a:avLst>
          </a:prstGeom>
          <a:blipFill rotWithShape="0">
            <a:blip r:embed="rId1"/>
            <a:srcRect/>
            <a:stretch/>
          </a:blipFill>
          <a:ln w="28575">
            <a:solidFill>
              <a:srgbClr val="afbbc3"/>
            </a:solidFill>
            <a:round/>
          </a:ln>
        </p:spPr>
        <p:style>
          <a:lnRef idx="0"/>
          <a:fillRef idx="0"/>
          <a:effectRef idx="0"/>
          <a:fontRef idx="minor"/>
        </p:style>
      </p:sp>
      <p:sp>
        <p:nvSpPr>
          <p:cNvPr id="815" name="Picture 3"/>
          <p:cNvSpPr/>
          <p:nvPr/>
        </p:nvSpPr>
        <p:spPr>
          <a:xfrm>
            <a:off x="1196640" y="2901600"/>
            <a:ext cx="2281320" cy="2421360"/>
          </a:xfrm>
          <a:prstGeom prst="roundRect">
            <a:avLst>
              <a:gd name="adj" fmla="val 8594"/>
            </a:avLst>
          </a:prstGeom>
          <a:blipFill rotWithShape="0">
            <a:blip r:embed="rId2"/>
            <a:srcRect/>
            <a:stretch/>
          </a:blipFill>
          <a:ln w="28575">
            <a:solidFill>
              <a:srgbClr val="8b0053"/>
            </a:solidFill>
            <a:round/>
          </a:ln>
        </p:spPr>
        <p:style>
          <a:lnRef idx="0"/>
          <a:fillRef idx="0"/>
          <a:effectRef idx="0"/>
          <a:fontRef idx="minor"/>
        </p:style>
      </p:sp>
      <p:sp>
        <p:nvSpPr>
          <p:cNvPr id="816" name="Picture 9"/>
          <p:cNvSpPr/>
          <p:nvPr/>
        </p:nvSpPr>
        <p:spPr>
          <a:xfrm>
            <a:off x="6220440" y="2901600"/>
            <a:ext cx="2281320" cy="2421360"/>
          </a:xfrm>
          <a:prstGeom prst="roundRect">
            <a:avLst>
              <a:gd name="adj" fmla="val 8594"/>
            </a:avLst>
          </a:prstGeom>
          <a:blipFill rotWithShape="0">
            <a:blip r:embed="rId3"/>
            <a:srcRect/>
            <a:stretch/>
          </a:blipFill>
          <a:ln w="28575">
            <a:solidFill>
              <a:srgbClr val="ffd3b6"/>
            </a:solidFill>
            <a:round/>
          </a:ln>
        </p:spPr>
        <p:style>
          <a:lnRef idx="0"/>
          <a:fillRef idx="0"/>
          <a:effectRef idx="0"/>
          <a:fontRef idx="minor"/>
        </p:style>
      </p:sp>
      <p:sp>
        <p:nvSpPr>
          <p:cNvPr id="817" name="Picture 14"/>
          <p:cNvSpPr/>
          <p:nvPr/>
        </p:nvSpPr>
        <p:spPr>
          <a:xfrm>
            <a:off x="3704400" y="2901600"/>
            <a:ext cx="2281320" cy="2421360"/>
          </a:xfrm>
          <a:prstGeom prst="roundRect">
            <a:avLst>
              <a:gd name="adj" fmla="val 8594"/>
            </a:avLst>
          </a:prstGeom>
          <a:blipFill rotWithShape="0">
            <a:blip r:embed="rId4"/>
            <a:srcRect/>
            <a:stretch/>
          </a:blipFill>
          <a:ln w="28575">
            <a:solidFill>
              <a:srgbClr val="20303b"/>
            </a:solidFill>
            <a:round/>
          </a:ln>
        </p:spPr>
        <p:style>
          <a:lnRef idx="0"/>
          <a:fillRef idx="0"/>
          <a:effectRef idx="0"/>
          <a:fontRef idx="minor"/>
        </p:style>
      </p:sp>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18" name="PlaceHolder 1"/>
          <p:cNvSpPr>
            <a:spLocks noGrp="1"/>
          </p:cNvSpPr>
          <p:nvPr>
            <p:ph type="title"/>
          </p:nvPr>
        </p:nvSpPr>
        <p:spPr>
          <a:xfrm>
            <a:off x="457200" y="457200"/>
            <a:ext cx="11277000" cy="456480"/>
          </a:xfrm>
          <a:prstGeom prst="rect">
            <a:avLst/>
          </a:prstGeom>
          <a:noFill/>
          <a:ln w="0">
            <a:noFill/>
          </a:ln>
        </p:spPr>
        <p:txBody>
          <a:bodyPr lIns="0" rIns="0" tIns="0" bIns="0" anchor="t">
            <a:noAutofit/>
          </a:bodyPr>
          <a:p>
            <a:pPr>
              <a:lnSpc>
                <a:spcPct val="90000"/>
              </a:lnSpc>
              <a:buNone/>
            </a:pPr>
            <a:r>
              <a:rPr b="1" lang="en-US" sz="2800" spc="-1" strike="noStrike">
                <a:solidFill>
                  <a:srgbClr val="000000"/>
                </a:solidFill>
                <a:latin typeface="Lato"/>
                <a:ea typeface="Lato"/>
              </a:rPr>
              <a:t>Multiple Myeloma Prognosis and Risk</a:t>
            </a:r>
            <a:endParaRPr b="0" lang="en-US" sz="2800" spc="-1" strike="noStrike">
              <a:latin typeface="Arial"/>
            </a:endParaRPr>
          </a:p>
        </p:txBody>
      </p:sp>
      <p:sp>
        <p:nvSpPr>
          <p:cNvPr id="819" name="PlaceHolder 2"/>
          <p:cNvSpPr>
            <a:spLocks noGrp="1"/>
          </p:cNvSpPr>
          <p:nvPr>
            <p:ph type="dt" idx="44"/>
          </p:nvPr>
        </p:nvSpPr>
        <p:spPr>
          <a:xfrm>
            <a:off x="457200" y="5456160"/>
            <a:ext cx="4292640" cy="1264680"/>
          </a:xfrm>
          <a:prstGeom prst="rect">
            <a:avLst/>
          </a:prstGeom>
          <a:noFill/>
          <a:ln w="0">
            <a:noFill/>
          </a:ln>
        </p:spPr>
        <p:txBody>
          <a:bodyPr lIns="90000" rIns="90000" tIns="45000" bIns="45000" anchor="t">
            <a:noAutofit/>
          </a:bodyPr>
          <a:lstStyle>
            <a:lvl1pPr>
              <a:lnSpc>
                <a:spcPct val="100000"/>
              </a:lnSpc>
              <a:buNone/>
              <a:defRPr b="0" lang="el-GR" sz="1400" spc="-1" strike="noStrike">
                <a:solidFill>
                  <a:srgbClr val="000000"/>
                </a:solidFill>
                <a:latin typeface="Lato Light"/>
              </a:defRPr>
            </a:lvl1pPr>
          </a:lstStyle>
          <a:p>
            <a:pPr>
              <a:lnSpc>
                <a:spcPct val="100000"/>
              </a:lnSpc>
              <a:buNone/>
            </a:pPr>
            <a:r>
              <a:rPr b="0" lang="el-GR" sz="1400" spc="-1" strike="noStrike">
                <a:solidFill>
                  <a:srgbClr val="000000"/>
                </a:solidFill>
                <a:latin typeface="Lato Light"/>
              </a:rPr>
              <a:t>β2</a:t>
            </a:r>
            <a:r>
              <a:rPr b="0" lang="en-US" sz="1400" spc="-1" strike="noStrike">
                <a:solidFill>
                  <a:srgbClr val="000000"/>
                </a:solidFill>
                <a:latin typeface="Lato Light"/>
              </a:rPr>
              <a:t>M; beta-2 microglobulin; LDH, lactate dehydrogenase; GEP, gene-expression profiling</a:t>
            </a:r>
            <a:endParaRPr b="0" lang="en-US" sz="1400" spc="-1" strike="noStrike">
              <a:latin typeface="Times New Roman"/>
            </a:endParaRPr>
          </a:p>
          <a:p>
            <a:pPr>
              <a:lnSpc>
                <a:spcPct val="100000"/>
              </a:lnSpc>
              <a:buNone/>
            </a:pPr>
            <a:r>
              <a:rPr b="0" lang="en-US" sz="1200" spc="-1" strike="noStrike">
                <a:solidFill>
                  <a:srgbClr val="000000"/>
                </a:solidFill>
                <a:latin typeface="Lato Light"/>
              </a:rPr>
              <a:t>Greipp PR et al. </a:t>
            </a:r>
            <a:r>
              <a:rPr b="0" i="1" lang="en-US" sz="1200" spc="-1" strike="noStrike">
                <a:solidFill>
                  <a:srgbClr val="000000"/>
                </a:solidFill>
                <a:latin typeface="Lato Light"/>
              </a:rPr>
              <a:t>J Clin Oncol</a:t>
            </a:r>
            <a:r>
              <a:rPr b="0" lang="en-US" sz="1200" spc="-1" strike="noStrike">
                <a:solidFill>
                  <a:srgbClr val="000000"/>
                </a:solidFill>
                <a:latin typeface="Lato Light"/>
              </a:rPr>
              <a:t>. 2005;23:3412; Palumbo A et al. </a:t>
            </a:r>
            <a:r>
              <a:rPr b="0" i="1" lang="en-US" sz="1200" spc="-1" strike="noStrike">
                <a:solidFill>
                  <a:srgbClr val="000000"/>
                </a:solidFill>
                <a:latin typeface="Lato Light"/>
              </a:rPr>
              <a:t>J Clin Oncol</a:t>
            </a:r>
            <a:r>
              <a:rPr b="0" lang="en-US" sz="1200" spc="-1" strike="noStrike">
                <a:solidFill>
                  <a:srgbClr val="000000"/>
                </a:solidFill>
                <a:latin typeface="Lato Light"/>
              </a:rPr>
              <a:t>. 2015;33:2863; Mikhael JR et al. </a:t>
            </a:r>
            <a:r>
              <a:rPr b="0" i="1" lang="en-US" sz="1200" spc="-1" strike="noStrike">
                <a:solidFill>
                  <a:srgbClr val="000000"/>
                </a:solidFill>
                <a:latin typeface="Lato Light"/>
              </a:rPr>
              <a:t>Mayo Clin Proc</a:t>
            </a:r>
            <a:r>
              <a:rPr b="0" lang="en-US" sz="1200" spc="-1" strike="noStrike">
                <a:solidFill>
                  <a:srgbClr val="000000"/>
                </a:solidFill>
                <a:latin typeface="Lato Light"/>
              </a:rPr>
              <a:t>. 2013;88:360.</a:t>
            </a:r>
            <a:endParaRPr b="0" lang="en-US" sz="1200" spc="-1" strike="noStrike">
              <a:latin typeface="Times New Roman"/>
            </a:endParaRPr>
          </a:p>
        </p:txBody>
      </p:sp>
      <p:graphicFrame>
        <p:nvGraphicFramePr>
          <p:cNvPr id="820" name="Table 4"/>
          <p:cNvGraphicFramePr/>
          <p:nvPr/>
        </p:nvGraphicFramePr>
        <p:xfrm>
          <a:off x="507960" y="2149920"/>
          <a:ext cx="4139640" cy="2846880"/>
        </p:xfrm>
        <a:graphic>
          <a:graphicData uri="http://schemas.openxmlformats.org/drawingml/2006/table">
            <a:tbl>
              <a:tblPr/>
              <a:tblGrid>
                <a:gridCol w="745560"/>
                <a:gridCol w="3394440"/>
              </a:tblGrid>
              <a:tr h="889560">
                <a:tc>
                  <a:txBody>
                    <a:bodyPr anchor="b">
                      <a:noAutofit/>
                    </a:bodyPr>
                    <a:p>
                      <a:pPr algn="ctr">
                        <a:lnSpc>
                          <a:spcPct val="90000"/>
                        </a:lnSpc>
                        <a:buNone/>
                      </a:pPr>
                      <a:r>
                        <a:rPr b="1" lang="en-US" sz="1300" spc="-1" strike="noStrike">
                          <a:solidFill>
                            <a:srgbClr val="000000"/>
                          </a:solidFill>
                          <a:latin typeface="Lato Light"/>
                        </a:rPr>
                        <a:t>R-ISS stage</a:t>
                      </a:r>
                      <a:endParaRPr b="0" lang="en-US" sz="1300" spc="-1" strike="noStrike">
                        <a:latin typeface="Arial"/>
                      </a:endParaRPr>
                    </a:p>
                  </a:txBody>
                  <a:tcPr anchor="b" marL="91440" marR="91440">
                    <a:lnL w="12240">
                      <a:solidFill>
                        <a:srgbClr val="ffffff"/>
                      </a:solidFill>
                    </a:lnL>
                    <a:lnR w="12240">
                      <a:solidFill>
                        <a:srgbClr val="ffffff"/>
                      </a:solidFill>
                    </a:lnR>
                    <a:lnT w="12240">
                      <a:solidFill>
                        <a:srgbClr val="ffffff"/>
                      </a:solidFill>
                    </a:lnT>
                    <a:lnB w="12240">
                      <a:solidFill>
                        <a:srgbClr val="ffffff"/>
                      </a:solidFill>
                    </a:lnB>
                    <a:solidFill>
                      <a:srgbClr val="afbbc3"/>
                    </a:solidFill>
                  </a:tcPr>
                </a:tc>
                <a:tc>
                  <a:txBody>
                    <a:bodyPr lIns="121680" rIns="121680" anchor="b">
                      <a:noAutofit/>
                    </a:bodyPr>
                    <a:p>
                      <a:pPr>
                        <a:lnSpc>
                          <a:spcPct val="90000"/>
                        </a:lnSpc>
                        <a:buNone/>
                      </a:pPr>
                      <a:r>
                        <a:rPr b="1" lang="en-US" sz="1300" spc="-1" strike="noStrike">
                          <a:solidFill>
                            <a:srgbClr val="000000"/>
                          </a:solidFill>
                          <a:latin typeface="Lato Light"/>
                        </a:rPr>
                        <a:t>Laboratory measurements</a:t>
                      </a:r>
                      <a:endParaRPr b="0" lang="en-US" sz="1300" spc="-1" strike="noStrike">
                        <a:latin typeface="Arial"/>
                      </a:endParaRPr>
                    </a:p>
                  </a:txBody>
                  <a:tcPr anchor="b" marL="121680" marR="121680">
                    <a:lnL w="12240">
                      <a:solidFill>
                        <a:srgbClr val="ffffff"/>
                      </a:solidFill>
                    </a:lnL>
                    <a:lnR w="12240">
                      <a:solidFill>
                        <a:srgbClr val="ffffff"/>
                      </a:solidFill>
                    </a:lnR>
                    <a:lnT w="12240">
                      <a:solidFill>
                        <a:srgbClr val="ffffff"/>
                      </a:solidFill>
                    </a:lnT>
                    <a:lnB w="12240">
                      <a:solidFill>
                        <a:srgbClr val="ffffff"/>
                      </a:solidFill>
                    </a:lnB>
                    <a:solidFill>
                      <a:srgbClr val="afbbc3"/>
                    </a:solidFill>
                  </a:tcPr>
                </a:tc>
              </a:tr>
              <a:tr h="1047960">
                <a:tc>
                  <a:txBody>
                    <a:bodyPr lIns="121680" rIns="121680" anchor="ctr">
                      <a:noAutofit/>
                    </a:bodyPr>
                    <a:p>
                      <a:pPr algn="ctr">
                        <a:lnSpc>
                          <a:spcPct val="90000"/>
                        </a:lnSpc>
                        <a:buNone/>
                      </a:pPr>
                      <a:r>
                        <a:rPr b="0" lang="en-US" sz="1300" spc="-1" strike="noStrike">
                          <a:solidFill>
                            <a:srgbClr val="000000"/>
                          </a:solidFill>
                          <a:latin typeface="Lato Light"/>
                        </a:rPr>
                        <a:t>I</a:t>
                      </a:r>
                      <a:endParaRPr b="0" lang="en-US" sz="1300" spc="-1" strike="noStrike">
                        <a:latin typeface="Arial"/>
                      </a:endParaRPr>
                    </a:p>
                  </a:txBody>
                  <a:tcPr anchor="ctr" marL="121680" marR="121680">
                    <a:lnL w="12240">
                      <a:solidFill>
                        <a:srgbClr val="ffffff"/>
                      </a:solidFill>
                    </a:lnL>
                    <a:lnR w="12240">
                      <a:solidFill>
                        <a:srgbClr val="ffffff"/>
                      </a:solidFill>
                    </a:lnR>
                    <a:lnT w="12240">
                      <a:solidFill>
                        <a:srgbClr val="ffffff"/>
                      </a:solidFill>
                    </a:lnT>
                    <a:lnB w="12240">
                      <a:solidFill>
                        <a:srgbClr val="ffffff"/>
                      </a:solidFill>
                    </a:lnB>
                    <a:solidFill>
                      <a:srgbClr val="e3e6e9"/>
                    </a:solidFill>
                  </a:tcPr>
                </a:tc>
                <a:tc>
                  <a:txBody>
                    <a:bodyPr lIns="121680" rIns="121680" anchor="ctr">
                      <a:noAutofit/>
                    </a:bodyPr>
                    <a:p>
                      <a:pPr marL="112680" indent="-112680">
                        <a:lnSpc>
                          <a:spcPct val="90000"/>
                        </a:lnSpc>
                        <a:buClr>
                          <a:srgbClr val="000000"/>
                        </a:buClr>
                        <a:buFont typeface="Arial"/>
                        <a:buChar char="•"/>
                      </a:pPr>
                      <a:r>
                        <a:rPr b="0" lang="en-US" sz="1300" spc="-1" strike="noStrike">
                          <a:solidFill>
                            <a:srgbClr val="000000"/>
                          </a:solidFill>
                          <a:latin typeface="Lato Light"/>
                        </a:rPr>
                        <a:t>Serum β2M level &lt;3.5 mg/L</a:t>
                      </a:r>
                      <a:endParaRPr b="0" lang="en-US" sz="1300" spc="-1" strike="noStrike">
                        <a:latin typeface="Arial"/>
                      </a:endParaRPr>
                    </a:p>
                    <a:p>
                      <a:pPr marL="112680" indent="-112680">
                        <a:lnSpc>
                          <a:spcPct val="90000"/>
                        </a:lnSpc>
                        <a:buClr>
                          <a:srgbClr val="000000"/>
                        </a:buClr>
                        <a:buFont typeface="Arial"/>
                        <a:buChar char="•"/>
                      </a:pPr>
                      <a:r>
                        <a:rPr b="0" lang="en-US" sz="1300" spc="-1" strike="noStrike">
                          <a:solidFill>
                            <a:srgbClr val="000000"/>
                          </a:solidFill>
                          <a:latin typeface="Lato Light"/>
                        </a:rPr>
                        <a:t>Serum albumin level ≥3.5 g/dL</a:t>
                      </a:r>
                      <a:endParaRPr b="0" lang="en-US" sz="1300" spc="-1" strike="noStrike">
                        <a:latin typeface="Arial"/>
                      </a:endParaRPr>
                    </a:p>
                    <a:p>
                      <a:pPr marL="112680" indent="-112680">
                        <a:lnSpc>
                          <a:spcPct val="90000"/>
                        </a:lnSpc>
                        <a:buClr>
                          <a:srgbClr val="000000"/>
                        </a:buClr>
                        <a:buFont typeface="Arial"/>
                        <a:buChar char="•"/>
                      </a:pPr>
                      <a:r>
                        <a:rPr b="0" lang="en-US" sz="1300" spc="-1" strike="noStrike">
                          <a:solidFill>
                            <a:srgbClr val="000000"/>
                          </a:solidFill>
                          <a:latin typeface="Lato Light"/>
                        </a:rPr>
                        <a:t>No high-risk CA*</a:t>
                      </a:r>
                      <a:endParaRPr b="0" lang="en-US" sz="1300" spc="-1" strike="noStrike">
                        <a:latin typeface="Arial"/>
                      </a:endParaRPr>
                    </a:p>
                    <a:p>
                      <a:pPr marL="112680" indent="-112680">
                        <a:lnSpc>
                          <a:spcPct val="90000"/>
                        </a:lnSpc>
                        <a:buClr>
                          <a:srgbClr val="000000"/>
                        </a:buClr>
                        <a:buFont typeface="Arial"/>
                        <a:buChar char="•"/>
                      </a:pPr>
                      <a:r>
                        <a:rPr b="0" lang="en-US" sz="1300" spc="-1" strike="noStrike">
                          <a:solidFill>
                            <a:srgbClr val="000000"/>
                          </a:solidFill>
                          <a:latin typeface="Lato Light"/>
                        </a:rPr>
                        <a:t>Normal LDH level</a:t>
                      </a:r>
                      <a:endParaRPr b="0" lang="en-US" sz="1300" spc="-1" strike="noStrike">
                        <a:latin typeface="Arial"/>
                      </a:endParaRPr>
                    </a:p>
                  </a:txBody>
                  <a:tcPr anchor="ctr" marL="121680" marR="121680">
                    <a:lnL w="12240">
                      <a:solidFill>
                        <a:srgbClr val="ffffff"/>
                      </a:solidFill>
                    </a:lnL>
                    <a:lnR w="12240">
                      <a:solidFill>
                        <a:srgbClr val="ffffff"/>
                      </a:solidFill>
                    </a:lnR>
                    <a:lnT w="12240">
                      <a:solidFill>
                        <a:srgbClr val="ffffff"/>
                      </a:solidFill>
                    </a:lnT>
                    <a:lnB w="12240">
                      <a:solidFill>
                        <a:srgbClr val="ffffff"/>
                      </a:solidFill>
                    </a:lnB>
                    <a:solidFill>
                      <a:srgbClr val="e3e6e9"/>
                    </a:solidFill>
                  </a:tcPr>
                </a:tc>
              </a:tr>
              <a:tr h="257040">
                <a:tc>
                  <a:txBody>
                    <a:bodyPr lIns="121680" rIns="121680" anchor="ctr">
                      <a:noAutofit/>
                    </a:bodyPr>
                    <a:p>
                      <a:pPr algn="ctr">
                        <a:lnSpc>
                          <a:spcPct val="90000"/>
                        </a:lnSpc>
                        <a:buNone/>
                      </a:pPr>
                      <a:r>
                        <a:rPr b="0" lang="en-US" sz="1300" spc="-1" strike="noStrike">
                          <a:solidFill>
                            <a:srgbClr val="000000"/>
                          </a:solidFill>
                          <a:latin typeface="Lato Light"/>
                        </a:rPr>
                        <a:t>II</a:t>
                      </a:r>
                      <a:endParaRPr b="0" lang="en-US" sz="1300" spc="-1" strike="noStrike">
                        <a:latin typeface="Arial"/>
                      </a:endParaRPr>
                    </a:p>
                  </a:txBody>
                  <a:tcPr anchor="ctr" marL="121680" marR="121680">
                    <a:lnL w="12240">
                      <a:solidFill>
                        <a:srgbClr val="ffffff"/>
                      </a:solidFill>
                    </a:lnL>
                    <a:lnR w="12240">
                      <a:solidFill>
                        <a:srgbClr val="ffffff"/>
                      </a:solidFill>
                    </a:lnR>
                    <a:lnT w="12240">
                      <a:solidFill>
                        <a:srgbClr val="ffffff"/>
                      </a:solidFill>
                    </a:lnT>
                    <a:lnB w="12240">
                      <a:solidFill>
                        <a:srgbClr val="ffffff"/>
                      </a:solidFill>
                    </a:lnB>
                    <a:solidFill>
                      <a:srgbClr val="f1f3f4"/>
                    </a:solidFill>
                  </a:tcPr>
                </a:tc>
                <a:tc>
                  <a:txBody>
                    <a:bodyPr lIns="121680" rIns="121680" anchor="ctr">
                      <a:noAutofit/>
                    </a:bodyPr>
                    <a:p>
                      <a:pPr>
                        <a:lnSpc>
                          <a:spcPct val="90000"/>
                        </a:lnSpc>
                        <a:buNone/>
                      </a:pPr>
                      <a:r>
                        <a:rPr b="0" lang="en-US" sz="1300" spc="-1" strike="noStrike">
                          <a:solidFill>
                            <a:srgbClr val="000000"/>
                          </a:solidFill>
                          <a:latin typeface="Lato Light"/>
                        </a:rPr>
                        <a:t>All other possible combinations</a:t>
                      </a:r>
                      <a:endParaRPr b="0" lang="en-US" sz="1300" spc="-1" strike="noStrike">
                        <a:latin typeface="Arial"/>
                      </a:endParaRPr>
                    </a:p>
                  </a:txBody>
                  <a:tcPr anchor="ctr" marL="121680" marR="121680">
                    <a:lnL w="12240">
                      <a:solidFill>
                        <a:srgbClr val="ffffff"/>
                      </a:solidFill>
                    </a:lnL>
                    <a:lnR w="12240">
                      <a:solidFill>
                        <a:srgbClr val="ffffff"/>
                      </a:solidFill>
                    </a:lnR>
                    <a:lnT w="12240">
                      <a:solidFill>
                        <a:srgbClr val="ffffff"/>
                      </a:solidFill>
                    </a:lnT>
                    <a:lnB w="12240">
                      <a:solidFill>
                        <a:srgbClr val="ffffff"/>
                      </a:solidFill>
                    </a:lnB>
                    <a:solidFill>
                      <a:srgbClr val="f1f3f4"/>
                    </a:solidFill>
                  </a:tcPr>
                </a:tc>
              </a:tr>
              <a:tr h="652680">
                <a:tc>
                  <a:txBody>
                    <a:bodyPr lIns="121680" rIns="121680" anchor="ctr">
                      <a:noAutofit/>
                    </a:bodyPr>
                    <a:p>
                      <a:pPr algn="ctr">
                        <a:lnSpc>
                          <a:spcPct val="90000"/>
                        </a:lnSpc>
                        <a:buNone/>
                      </a:pPr>
                      <a:r>
                        <a:rPr b="0" lang="en-US" sz="1300" spc="-1" strike="noStrike">
                          <a:solidFill>
                            <a:srgbClr val="000000"/>
                          </a:solidFill>
                          <a:latin typeface="Lato Light"/>
                        </a:rPr>
                        <a:t>III</a:t>
                      </a:r>
                      <a:endParaRPr b="0" lang="en-US" sz="1300" spc="-1" strike="noStrike">
                        <a:latin typeface="Arial"/>
                      </a:endParaRPr>
                    </a:p>
                  </a:txBody>
                  <a:tcPr anchor="ctr" marL="121680" marR="121680">
                    <a:lnL w="12240">
                      <a:solidFill>
                        <a:srgbClr val="ffffff"/>
                      </a:solidFill>
                    </a:lnL>
                    <a:lnR w="12240">
                      <a:solidFill>
                        <a:srgbClr val="ffffff"/>
                      </a:solidFill>
                    </a:lnR>
                    <a:lnT w="12240">
                      <a:solidFill>
                        <a:srgbClr val="ffffff"/>
                      </a:solidFill>
                    </a:lnT>
                    <a:lnB w="12240">
                      <a:solidFill>
                        <a:srgbClr val="ffffff"/>
                      </a:solidFill>
                    </a:lnB>
                    <a:solidFill>
                      <a:srgbClr val="e3e6e9"/>
                    </a:solidFill>
                  </a:tcPr>
                </a:tc>
                <a:tc>
                  <a:txBody>
                    <a:bodyPr lIns="121680" rIns="121680" anchor="ctr">
                      <a:noAutofit/>
                    </a:bodyPr>
                    <a:p>
                      <a:pPr marL="114480" indent="-114480">
                        <a:lnSpc>
                          <a:spcPct val="90000"/>
                        </a:lnSpc>
                        <a:buClr>
                          <a:srgbClr val="000000"/>
                        </a:buClr>
                        <a:buFont typeface="Arial"/>
                        <a:buChar char="•"/>
                      </a:pPr>
                      <a:r>
                        <a:rPr b="0" lang="en-US" sz="1300" spc="-1" strike="noStrike">
                          <a:solidFill>
                            <a:srgbClr val="000000"/>
                          </a:solidFill>
                          <a:latin typeface="Lato Light"/>
                        </a:rPr>
                        <a:t>Serum β2M level ≥5.5 mg/L</a:t>
                      </a:r>
                      <a:endParaRPr b="0" lang="en-US" sz="1300" spc="-1" strike="noStrike">
                        <a:latin typeface="Arial"/>
                      </a:endParaRPr>
                    </a:p>
                    <a:p>
                      <a:pPr marL="114480" indent="-114480">
                        <a:lnSpc>
                          <a:spcPct val="90000"/>
                        </a:lnSpc>
                        <a:buClr>
                          <a:srgbClr val="000000"/>
                        </a:buClr>
                        <a:buFont typeface="Arial"/>
                        <a:buChar char="•"/>
                      </a:pPr>
                      <a:r>
                        <a:rPr b="0" lang="en-US" sz="1300" spc="-1" strike="noStrike">
                          <a:solidFill>
                            <a:srgbClr val="000000"/>
                          </a:solidFill>
                          <a:latin typeface="Lato Light"/>
                        </a:rPr>
                        <a:t>High-risk CA* or high LDH level</a:t>
                      </a:r>
                      <a:endParaRPr b="0" lang="en-US" sz="1300" spc="-1" strike="noStrike">
                        <a:latin typeface="Arial"/>
                      </a:endParaRPr>
                    </a:p>
                  </a:txBody>
                  <a:tcPr anchor="ctr" marL="121680" marR="121680">
                    <a:lnL w="12240">
                      <a:solidFill>
                        <a:srgbClr val="ffffff"/>
                      </a:solidFill>
                    </a:lnL>
                    <a:lnR w="12240">
                      <a:solidFill>
                        <a:srgbClr val="ffffff"/>
                      </a:solidFill>
                    </a:lnR>
                    <a:lnT w="12240">
                      <a:solidFill>
                        <a:srgbClr val="ffffff"/>
                      </a:solidFill>
                    </a:lnT>
                    <a:lnB w="12240">
                      <a:solidFill>
                        <a:srgbClr val="ffffff"/>
                      </a:solidFill>
                    </a:lnB>
                    <a:solidFill>
                      <a:srgbClr val="e3e6e9"/>
                    </a:solidFill>
                  </a:tcPr>
                </a:tc>
              </a:tr>
            </a:tbl>
          </a:graphicData>
        </a:graphic>
      </p:graphicFrame>
      <p:sp>
        <p:nvSpPr>
          <p:cNvPr id="821" name="TextBox 14"/>
          <p:cNvSpPr/>
          <p:nvPr/>
        </p:nvSpPr>
        <p:spPr>
          <a:xfrm>
            <a:off x="359640" y="4996800"/>
            <a:ext cx="3935880" cy="455400"/>
          </a:xfrm>
          <a:prstGeom prst="rect">
            <a:avLst/>
          </a:prstGeom>
          <a:noFill/>
          <a:ln w="0">
            <a:noFill/>
          </a:ln>
        </p:spPr>
        <p:style>
          <a:lnRef idx="0"/>
          <a:fillRef idx="0"/>
          <a:effectRef idx="0"/>
          <a:fontRef idx="minor"/>
        </p:style>
        <p:txBody>
          <a:bodyPr lIns="90000" rIns="90000" tIns="45000" bIns="45000" anchor="ctr">
            <a:spAutoFit/>
          </a:bodyPr>
          <a:p>
            <a:pPr marL="57240" indent="-57240">
              <a:lnSpc>
                <a:spcPct val="100000"/>
              </a:lnSpc>
              <a:buNone/>
              <a:tabLst>
                <a:tab algn="l" pos="0"/>
              </a:tabLst>
            </a:pPr>
            <a:r>
              <a:rPr b="0" lang="en-US" sz="1200" spc="-1" strike="noStrike">
                <a:solidFill>
                  <a:srgbClr val="000000"/>
                </a:solidFill>
                <a:latin typeface="Lato Light"/>
                <a:ea typeface="DejaVu Sans"/>
              </a:rPr>
              <a:t>*High-risk chromosomal abnormality (CA) by FISH: del(17p) and/or t(4;14) and/or t(14;16)</a:t>
            </a:r>
            <a:endParaRPr b="0" lang="en-US" sz="1200" spc="-1" strike="noStrike">
              <a:latin typeface="Arial"/>
            </a:endParaRPr>
          </a:p>
        </p:txBody>
      </p:sp>
      <p:sp>
        <p:nvSpPr>
          <p:cNvPr id="822" name="Rectangle 15"/>
          <p:cNvSpPr/>
          <p:nvPr/>
        </p:nvSpPr>
        <p:spPr>
          <a:xfrm>
            <a:off x="6881760" y="5748840"/>
            <a:ext cx="4140720" cy="469800"/>
          </a:xfrm>
          <a:prstGeom prst="rect">
            <a:avLst/>
          </a:prstGeom>
          <a:noFill/>
          <a:ln w="0">
            <a:noFill/>
          </a:ln>
        </p:spPr>
        <p:style>
          <a:lnRef idx="0"/>
          <a:fillRef idx="0"/>
          <a:effectRef idx="0"/>
          <a:fontRef idx="minor"/>
        </p:style>
        <p:txBody>
          <a:bodyPr lIns="90000" rIns="90000" tIns="45000" bIns="45000" anchor="t">
            <a:spAutoFit/>
          </a:bodyPr>
          <a:p>
            <a:pPr algn="ctr">
              <a:lnSpc>
                <a:spcPct val="85000"/>
              </a:lnSpc>
              <a:buNone/>
            </a:pPr>
            <a:r>
              <a:rPr b="1" lang="en-US" sz="1470" spc="-1" strike="noStrike">
                <a:solidFill>
                  <a:srgbClr val="8b0053"/>
                </a:solidFill>
                <a:latin typeface="Lato Light"/>
                <a:ea typeface="DejaVu Sans"/>
              </a:rPr>
              <a:t>Currently cannot identify with great certainty all high-risk patients.</a:t>
            </a:r>
            <a:endParaRPr b="0" lang="en-US" sz="1470" spc="-1" strike="noStrike">
              <a:latin typeface="Arial"/>
            </a:endParaRPr>
          </a:p>
        </p:txBody>
      </p:sp>
      <p:sp>
        <p:nvSpPr>
          <p:cNvPr id="823" name="Rounded Rectangle 42"/>
          <p:cNvSpPr/>
          <p:nvPr/>
        </p:nvSpPr>
        <p:spPr>
          <a:xfrm>
            <a:off x="5692320" y="2149920"/>
            <a:ext cx="3075480" cy="2586600"/>
          </a:xfrm>
          <a:prstGeom prst="roundRect">
            <a:avLst>
              <a:gd name="adj" fmla="val 2928"/>
            </a:avLst>
          </a:prstGeom>
          <a:solidFill>
            <a:schemeClr val="accent1"/>
          </a:solidFill>
          <a:ln>
            <a:noFill/>
          </a:ln>
          <a:scene3d>
            <a:camera prst="orthographicFront">
              <a:rot lat="0" lon="0" rev="0"/>
            </a:camera>
            <a:lightRig dir="t" rig="contrasting">
              <a:rot lat="0" lon="0" rev="1500000"/>
            </a:lightRig>
          </a:scene3d>
          <a:sp3d prstMaterial="metal"/>
        </p:spPr>
        <p:style>
          <a:lnRef idx="2">
            <a:schemeClr val="accent1">
              <a:shade val="50000"/>
            </a:schemeClr>
          </a:lnRef>
          <a:fillRef idx="1">
            <a:schemeClr val="accent1"/>
          </a:fillRef>
          <a:effectRef idx="0">
            <a:schemeClr val="accent1"/>
          </a:effectRef>
          <a:fontRef idx="minor"/>
        </p:style>
        <p:txBody>
          <a:bodyPr lIns="90000" rIns="90000" tIns="45000" bIns="45000" anchor="t">
            <a:noAutofit/>
          </a:bodyPr>
          <a:p>
            <a:pPr>
              <a:lnSpc>
                <a:spcPct val="100000"/>
              </a:lnSpc>
              <a:spcAft>
                <a:spcPts val="133"/>
              </a:spcAft>
              <a:buNone/>
            </a:pPr>
            <a:r>
              <a:rPr b="0" lang="en-US" sz="1400" spc="-1" strike="noStrike" u="sng">
                <a:solidFill>
                  <a:srgbClr val="ffffff"/>
                </a:solidFill>
                <a:uFillTx/>
                <a:latin typeface="Arial"/>
                <a:ea typeface="DejaVu Sans"/>
              </a:rPr>
              <a:t>High risk</a:t>
            </a:r>
            <a:endParaRPr b="0" lang="en-US" sz="1400" spc="-1" strike="noStrike">
              <a:latin typeface="Arial"/>
            </a:endParaRPr>
          </a:p>
          <a:p>
            <a:pPr marL="152280" indent="-152280">
              <a:lnSpc>
                <a:spcPct val="100000"/>
              </a:lnSpc>
              <a:spcAft>
                <a:spcPts val="133"/>
              </a:spcAft>
              <a:buClr>
                <a:srgbClr val="ffffff"/>
              </a:buClr>
              <a:buFont typeface="Arial"/>
              <a:buChar char="•"/>
            </a:pPr>
            <a:r>
              <a:rPr b="0" lang="en-US" sz="1340" spc="-1" strike="noStrike">
                <a:solidFill>
                  <a:srgbClr val="ffffff"/>
                </a:solidFill>
                <a:latin typeface="Arial"/>
                <a:ea typeface="DejaVu Sans"/>
              </a:rPr>
              <a:t>High-risk genetic abnormalities</a:t>
            </a:r>
            <a:endParaRPr b="0" lang="en-US" sz="1340" spc="-1" strike="noStrike">
              <a:latin typeface="Arial"/>
            </a:endParaRPr>
          </a:p>
          <a:p>
            <a:pPr lvl="1" marL="383040" indent="-152280">
              <a:lnSpc>
                <a:spcPct val="100000"/>
              </a:lnSpc>
              <a:spcAft>
                <a:spcPts val="133"/>
              </a:spcAft>
              <a:buClr>
                <a:srgbClr val="ffffff"/>
              </a:buClr>
              <a:buFont typeface="Arial"/>
              <a:buChar char="−"/>
            </a:pPr>
            <a:r>
              <a:rPr b="0" lang="en-US" sz="1340" spc="-1" strike="noStrike">
                <a:solidFill>
                  <a:srgbClr val="ffffff"/>
                </a:solidFill>
                <a:latin typeface="Arial"/>
                <a:ea typeface="DejaVu Sans"/>
              </a:rPr>
              <a:t>t(4;14)</a:t>
            </a:r>
            <a:endParaRPr b="0" lang="en-US" sz="1340" spc="-1" strike="noStrike">
              <a:latin typeface="Arial"/>
            </a:endParaRPr>
          </a:p>
          <a:p>
            <a:pPr lvl="1" marL="383040" indent="-152280">
              <a:lnSpc>
                <a:spcPct val="100000"/>
              </a:lnSpc>
              <a:spcAft>
                <a:spcPts val="133"/>
              </a:spcAft>
              <a:buClr>
                <a:srgbClr val="ffffff"/>
              </a:buClr>
              <a:buFont typeface="Arial"/>
              <a:buChar char="−"/>
            </a:pPr>
            <a:r>
              <a:rPr b="0" lang="en-US" sz="1340" spc="-1" strike="noStrike">
                <a:solidFill>
                  <a:srgbClr val="ffffff"/>
                </a:solidFill>
                <a:latin typeface="Arial"/>
                <a:ea typeface="DejaVu Sans"/>
              </a:rPr>
              <a:t>t(14;16)</a:t>
            </a:r>
            <a:endParaRPr b="0" lang="en-US" sz="1340" spc="-1" strike="noStrike">
              <a:latin typeface="Arial"/>
            </a:endParaRPr>
          </a:p>
          <a:p>
            <a:pPr lvl="1" marL="383040" indent="-152280">
              <a:lnSpc>
                <a:spcPct val="100000"/>
              </a:lnSpc>
              <a:spcAft>
                <a:spcPts val="133"/>
              </a:spcAft>
              <a:buClr>
                <a:srgbClr val="ffffff"/>
              </a:buClr>
              <a:buFont typeface="Arial"/>
              <a:buChar char="−"/>
            </a:pPr>
            <a:r>
              <a:rPr b="0" lang="en-US" sz="1340" spc="-1" strike="noStrike">
                <a:solidFill>
                  <a:srgbClr val="ffffff"/>
                </a:solidFill>
                <a:latin typeface="Arial"/>
                <a:ea typeface="DejaVu Sans"/>
              </a:rPr>
              <a:t>t(14;20)</a:t>
            </a:r>
            <a:endParaRPr b="0" lang="en-US" sz="1340" spc="-1" strike="noStrike">
              <a:latin typeface="Arial"/>
            </a:endParaRPr>
          </a:p>
          <a:p>
            <a:pPr lvl="1" marL="383040" indent="-152280">
              <a:lnSpc>
                <a:spcPct val="100000"/>
              </a:lnSpc>
              <a:spcAft>
                <a:spcPts val="133"/>
              </a:spcAft>
              <a:buClr>
                <a:srgbClr val="ffffff"/>
              </a:buClr>
              <a:buFont typeface="Arial"/>
              <a:buChar char="−"/>
            </a:pPr>
            <a:r>
              <a:rPr b="0" lang="en-US" sz="1340" spc="-1" strike="noStrike">
                <a:solidFill>
                  <a:srgbClr val="ffffff"/>
                </a:solidFill>
                <a:latin typeface="Arial"/>
                <a:ea typeface="DejaVu Sans"/>
              </a:rPr>
              <a:t>del 17p</a:t>
            </a:r>
            <a:endParaRPr b="0" lang="en-US" sz="1340" spc="-1" strike="noStrike">
              <a:latin typeface="Arial"/>
            </a:endParaRPr>
          </a:p>
          <a:p>
            <a:pPr lvl="1" marL="383040" indent="-152280">
              <a:lnSpc>
                <a:spcPct val="100000"/>
              </a:lnSpc>
              <a:spcAft>
                <a:spcPts val="133"/>
              </a:spcAft>
              <a:buClr>
                <a:srgbClr val="ffffff"/>
              </a:buClr>
              <a:buFont typeface="Arial"/>
              <a:buChar char="−"/>
            </a:pPr>
            <a:r>
              <a:rPr b="0" lang="en-US" sz="1340" spc="-1" strike="noStrike">
                <a:solidFill>
                  <a:srgbClr val="ffffff"/>
                </a:solidFill>
                <a:latin typeface="Arial"/>
                <a:ea typeface="DejaVu Sans"/>
              </a:rPr>
              <a:t>p53 mutation</a:t>
            </a:r>
            <a:endParaRPr b="0" lang="en-US" sz="1340" spc="-1" strike="noStrike">
              <a:latin typeface="Arial"/>
            </a:endParaRPr>
          </a:p>
          <a:p>
            <a:pPr lvl="1" marL="383040" indent="-152280">
              <a:lnSpc>
                <a:spcPct val="100000"/>
              </a:lnSpc>
              <a:spcAft>
                <a:spcPts val="133"/>
              </a:spcAft>
              <a:buClr>
                <a:srgbClr val="ffffff"/>
              </a:buClr>
              <a:buFont typeface="Arial"/>
              <a:buChar char="−"/>
            </a:pPr>
            <a:r>
              <a:rPr b="0" lang="en-US" sz="1340" spc="-1" strike="noStrike">
                <a:solidFill>
                  <a:srgbClr val="ffffff"/>
                </a:solidFill>
                <a:latin typeface="Arial"/>
                <a:ea typeface="DejaVu Sans"/>
              </a:rPr>
              <a:t>gain 1q</a:t>
            </a:r>
            <a:endParaRPr b="0" lang="en-US" sz="1340" spc="-1" strike="noStrike">
              <a:latin typeface="Arial"/>
            </a:endParaRPr>
          </a:p>
          <a:p>
            <a:pPr marL="152280" indent="-152280">
              <a:lnSpc>
                <a:spcPct val="100000"/>
              </a:lnSpc>
              <a:spcAft>
                <a:spcPts val="133"/>
              </a:spcAft>
              <a:buClr>
                <a:srgbClr val="ffffff"/>
              </a:buClr>
              <a:buFont typeface="Arial"/>
              <a:buChar char="•"/>
            </a:pPr>
            <a:r>
              <a:rPr b="0" lang="en-US" sz="1340" spc="-1" strike="noStrike">
                <a:solidFill>
                  <a:srgbClr val="ffffff"/>
                </a:solidFill>
                <a:latin typeface="Arial"/>
                <a:ea typeface="DejaVu Sans"/>
              </a:rPr>
              <a:t>R-ISS Stage 3</a:t>
            </a:r>
            <a:endParaRPr b="0" lang="en-US" sz="1340" spc="-1" strike="noStrike">
              <a:latin typeface="Arial"/>
            </a:endParaRPr>
          </a:p>
          <a:p>
            <a:pPr marL="152280" indent="-152280">
              <a:lnSpc>
                <a:spcPct val="100000"/>
              </a:lnSpc>
              <a:spcAft>
                <a:spcPts val="133"/>
              </a:spcAft>
              <a:buClr>
                <a:srgbClr val="ffffff"/>
              </a:buClr>
              <a:buFont typeface="Arial"/>
              <a:buChar char="•"/>
            </a:pPr>
            <a:r>
              <a:rPr b="0" lang="en-US" sz="1340" spc="-1" strike="noStrike">
                <a:solidFill>
                  <a:srgbClr val="ffffff"/>
                </a:solidFill>
                <a:latin typeface="Arial"/>
                <a:ea typeface="DejaVu Sans"/>
              </a:rPr>
              <a:t>High plasma cell S phase</a:t>
            </a:r>
            <a:endParaRPr b="0" lang="en-US" sz="1340" spc="-1" strike="noStrike">
              <a:latin typeface="Arial"/>
            </a:endParaRPr>
          </a:p>
          <a:p>
            <a:pPr marL="152280" indent="-152280">
              <a:lnSpc>
                <a:spcPct val="100000"/>
              </a:lnSpc>
              <a:spcAft>
                <a:spcPts val="133"/>
              </a:spcAft>
              <a:buClr>
                <a:srgbClr val="ffffff"/>
              </a:buClr>
              <a:buFont typeface="Arial"/>
              <a:buChar char="•"/>
            </a:pPr>
            <a:r>
              <a:rPr b="0" lang="en-US" sz="1340" spc="-1" strike="noStrike">
                <a:solidFill>
                  <a:srgbClr val="ffffff"/>
                </a:solidFill>
                <a:latin typeface="Arial"/>
                <a:ea typeface="DejaVu Sans"/>
              </a:rPr>
              <a:t>GEP: high-risk signature</a:t>
            </a:r>
            <a:endParaRPr b="0" lang="en-US" sz="1340" spc="-1" strike="noStrike">
              <a:latin typeface="Arial"/>
            </a:endParaRPr>
          </a:p>
        </p:txBody>
      </p:sp>
      <p:sp>
        <p:nvSpPr>
          <p:cNvPr id="824" name="Rounded Rectangle 43"/>
          <p:cNvSpPr/>
          <p:nvPr/>
        </p:nvSpPr>
        <p:spPr>
          <a:xfrm>
            <a:off x="5692320" y="4763160"/>
            <a:ext cx="3075480" cy="983520"/>
          </a:xfrm>
          <a:prstGeom prst="roundRect">
            <a:avLst>
              <a:gd name="adj" fmla="val 6344"/>
            </a:avLst>
          </a:prstGeom>
          <a:solidFill>
            <a:schemeClr val="accent1"/>
          </a:solidFill>
          <a:ln>
            <a:noFill/>
          </a:ln>
          <a:scene3d>
            <a:camera prst="orthographicFront">
              <a:rot lat="0" lon="0" rev="0"/>
            </a:camera>
            <a:lightRig dir="t" rig="contrasting">
              <a:rot lat="0" lon="0" rev="1500000"/>
            </a:lightRig>
          </a:scene3d>
          <a:sp3d prstMaterial="metal"/>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marL="152280" indent="-152280">
              <a:lnSpc>
                <a:spcPct val="100000"/>
              </a:lnSpc>
              <a:spcAft>
                <a:spcPts val="133"/>
              </a:spcAft>
              <a:buClr>
                <a:srgbClr val="ffffff"/>
              </a:buClr>
              <a:buFont typeface="Arial"/>
              <a:buChar char="•"/>
            </a:pPr>
            <a:r>
              <a:rPr b="0" i="1" lang="en-US" sz="1340" spc="-1" strike="noStrike">
                <a:solidFill>
                  <a:srgbClr val="ffffff"/>
                </a:solidFill>
                <a:latin typeface="Arial"/>
                <a:ea typeface="DejaVu Sans"/>
              </a:rPr>
              <a:t>Double-hit myeloma</a:t>
            </a:r>
            <a:r>
              <a:rPr b="0" lang="en-US" sz="1340" spc="-1" strike="noStrike">
                <a:solidFill>
                  <a:srgbClr val="ffffff"/>
                </a:solidFill>
                <a:latin typeface="Arial"/>
                <a:ea typeface="DejaVu Sans"/>
              </a:rPr>
              <a:t>: any two high-risk genetic abnormalities</a:t>
            </a:r>
            <a:endParaRPr b="0" lang="en-US" sz="1340" spc="-1" strike="noStrike">
              <a:latin typeface="Arial"/>
            </a:endParaRPr>
          </a:p>
          <a:p>
            <a:pPr marL="152280" indent="-152280">
              <a:lnSpc>
                <a:spcPct val="100000"/>
              </a:lnSpc>
              <a:spcAft>
                <a:spcPts val="133"/>
              </a:spcAft>
              <a:buClr>
                <a:srgbClr val="ffffff"/>
              </a:buClr>
              <a:buFont typeface="Arial"/>
              <a:buChar char="•"/>
            </a:pPr>
            <a:r>
              <a:rPr b="0" i="1" lang="en-US" sz="1340" spc="-1" strike="noStrike">
                <a:solidFill>
                  <a:srgbClr val="ffffff"/>
                </a:solidFill>
                <a:latin typeface="Arial"/>
                <a:ea typeface="DejaVu Sans"/>
              </a:rPr>
              <a:t>Triple-hit myeloma</a:t>
            </a:r>
            <a:r>
              <a:rPr b="0" lang="en-US" sz="1340" spc="-1" strike="noStrike">
                <a:solidFill>
                  <a:srgbClr val="ffffff"/>
                </a:solidFill>
                <a:latin typeface="Arial"/>
                <a:ea typeface="DejaVu Sans"/>
              </a:rPr>
              <a:t>: three or more high-risk genetic abnormalities</a:t>
            </a:r>
            <a:endParaRPr b="0" lang="en-US" sz="1340" spc="-1" strike="noStrike">
              <a:latin typeface="Arial"/>
            </a:endParaRPr>
          </a:p>
        </p:txBody>
      </p:sp>
      <p:sp>
        <p:nvSpPr>
          <p:cNvPr id="825" name="Rounded Rectangle 44"/>
          <p:cNvSpPr/>
          <p:nvPr/>
        </p:nvSpPr>
        <p:spPr>
          <a:xfrm>
            <a:off x="8936280" y="2149920"/>
            <a:ext cx="2763000" cy="2586600"/>
          </a:xfrm>
          <a:prstGeom prst="roundRect">
            <a:avLst>
              <a:gd name="adj" fmla="val 2928"/>
            </a:avLst>
          </a:prstGeom>
          <a:solidFill>
            <a:schemeClr val="accent2"/>
          </a:solidFill>
          <a:ln>
            <a:noFill/>
          </a:ln>
          <a:scene3d>
            <a:camera prst="orthographicFront">
              <a:rot lat="0" lon="0" rev="0"/>
            </a:camera>
            <a:lightRig dir="t" rig="contrasting">
              <a:rot lat="0" lon="0" rev="1500000"/>
            </a:lightRig>
          </a:scene3d>
          <a:sp3d prstMaterial="metal"/>
        </p:spPr>
        <p:style>
          <a:lnRef idx="2">
            <a:schemeClr val="accent1">
              <a:shade val="50000"/>
            </a:schemeClr>
          </a:lnRef>
          <a:fillRef idx="1">
            <a:schemeClr val="accent1"/>
          </a:fillRef>
          <a:effectRef idx="0">
            <a:schemeClr val="accent1"/>
          </a:effectRef>
          <a:fontRef idx="minor"/>
        </p:style>
        <p:txBody>
          <a:bodyPr lIns="90000" rIns="90000" tIns="45000" bIns="45000" anchor="t">
            <a:noAutofit/>
          </a:bodyPr>
          <a:p>
            <a:pPr>
              <a:lnSpc>
                <a:spcPct val="100000"/>
              </a:lnSpc>
              <a:spcAft>
                <a:spcPts val="133"/>
              </a:spcAft>
              <a:buNone/>
            </a:pPr>
            <a:r>
              <a:rPr b="0" lang="en-US" sz="1400" spc="-1" strike="noStrike" u="sng">
                <a:solidFill>
                  <a:srgbClr val="ffffff"/>
                </a:solidFill>
                <a:uFillTx/>
                <a:latin typeface="Arial"/>
                <a:ea typeface="DejaVu Sans"/>
              </a:rPr>
              <a:t>Standard risk</a:t>
            </a:r>
            <a:endParaRPr b="0" lang="en-US" sz="1400" spc="-1" strike="noStrike">
              <a:latin typeface="Arial"/>
            </a:endParaRPr>
          </a:p>
          <a:p>
            <a:pPr marL="152280" indent="-152280">
              <a:lnSpc>
                <a:spcPct val="100000"/>
              </a:lnSpc>
              <a:spcAft>
                <a:spcPts val="133"/>
              </a:spcAft>
              <a:buClr>
                <a:srgbClr val="ffffff"/>
              </a:buClr>
              <a:buFont typeface="Arial"/>
              <a:buChar char="•"/>
            </a:pPr>
            <a:r>
              <a:rPr b="0" lang="en-US" sz="1340" spc="-1" strike="noStrike">
                <a:solidFill>
                  <a:srgbClr val="ffffff"/>
                </a:solidFill>
                <a:latin typeface="Arial"/>
                <a:ea typeface="DejaVu Sans"/>
              </a:rPr>
              <a:t>All others including:</a:t>
            </a:r>
            <a:endParaRPr b="0" lang="en-US" sz="1340" spc="-1" strike="noStrike">
              <a:latin typeface="Arial"/>
            </a:endParaRPr>
          </a:p>
          <a:p>
            <a:pPr lvl="1" marL="383040" indent="-152280">
              <a:lnSpc>
                <a:spcPct val="100000"/>
              </a:lnSpc>
              <a:spcAft>
                <a:spcPts val="133"/>
              </a:spcAft>
              <a:buClr>
                <a:srgbClr val="ffffff"/>
              </a:buClr>
              <a:buFont typeface="Arial"/>
              <a:buChar char="−"/>
            </a:pPr>
            <a:r>
              <a:rPr b="0" lang="en-US" sz="1340" spc="-1" strike="noStrike">
                <a:solidFill>
                  <a:srgbClr val="ffffff"/>
                </a:solidFill>
                <a:latin typeface="Arial"/>
                <a:ea typeface="DejaVu Sans"/>
              </a:rPr>
              <a:t>Trisomies</a:t>
            </a:r>
            <a:endParaRPr b="0" lang="en-US" sz="1340" spc="-1" strike="noStrike">
              <a:latin typeface="Arial"/>
            </a:endParaRPr>
          </a:p>
          <a:p>
            <a:pPr lvl="1" marL="383040" indent="-152280">
              <a:lnSpc>
                <a:spcPct val="100000"/>
              </a:lnSpc>
              <a:spcAft>
                <a:spcPts val="133"/>
              </a:spcAft>
              <a:buClr>
                <a:srgbClr val="ffffff"/>
              </a:buClr>
              <a:buFont typeface="Arial"/>
              <a:buChar char="−"/>
            </a:pPr>
            <a:r>
              <a:rPr b="0" lang="en-US" sz="1340" spc="-1" strike="noStrike">
                <a:solidFill>
                  <a:srgbClr val="ffffff"/>
                </a:solidFill>
                <a:latin typeface="Arial"/>
                <a:ea typeface="DejaVu Sans"/>
              </a:rPr>
              <a:t>t(11;14)</a:t>
            </a:r>
            <a:endParaRPr b="0" lang="en-US" sz="1340" spc="-1" strike="noStrike">
              <a:latin typeface="Arial"/>
            </a:endParaRPr>
          </a:p>
          <a:p>
            <a:pPr lvl="1" marL="383040" indent="-152280">
              <a:lnSpc>
                <a:spcPct val="100000"/>
              </a:lnSpc>
              <a:spcAft>
                <a:spcPts val="133"/>
              </a:spcAft>
              <a:buClr>
                <a:srgbClr val="ffffff"/>
              </a:buClr>
              <a:buFont typeface="Arial"/>
              <a:buChar char="−"/>
            </a:pPr>
            <a:r>
              <a:rPr b="0" lang="en-US" sz="1340" spc="-1" strike="noStrike">
                <a:solidFill>
                  <a:srgbClr val="ffffff"/>
                </a:solidFill>
                <a:latin typeface="Arial"/>
                <a:ea typeface="DejaVu Sans"/>
              </a:rPr>
              <a:t>t(6;14)</a:t>
            </a:r>
            <a:endParaRPr b="0" lang="en-US" sz="1340" spc="-1" strike="noStrike">
              <a:latin typeface="Arial"/>
            </a:endParaRPr>
          </a:p>
        </p:txBody>
      </p:sp>
      <p:sp>
        <p:nvSpPr>
          <p:cNvPr id="826" name="TextBox 22"/>
          <p:cNvSpPr/>
          <p:nvPr/>
        </p:nvSpPr>
        <p:spPr>
          <a:xfrm>
            <a:off x="405360" y="1823760"/>
            <a:ext cx="4344480" cy="281520"/>
          </a:xfrm>
          <a:prstGeom prst="rect">
            <a:avLst/>
          </a:prstGeom>
          <a:noFill/>
          <a:ln w="0">
            <a:noFill/>
          </a:ln>
        </p:spPr>
        <p:style>
          <a:lnRef idx="0"/>
          <a:fillRef idx="0"/>
          <a:effectRef idx="0"/>
          <a:fontRef idx="minor"/>
        </p:style>
        <p:txBody>
          <a:bodyPr lIns="90000" rIns="90000" tIns="45000" bIns="45000" anchor="t">
            <a:spAutoFit/>
          </a:bodyPr>
          <a:p>
            <a:pPr algn="ctr">
              <a:lnSpc>
                <a:spcPct val="90000"/>
              </a:lnSpc>
              <a:buNone/>
            </a:pPr>
            <a:r>
              <a:rPr b="1" lang="en-US" sz="1400" spc="-1" strike="noStrike">
                <a:solidFill>
                  <a:srgbClr val="000000"/>
                </a:solidFill>
                <a:latin typeface="Arial"/>
                <a:ea typeface="DejaVu Sans"/>
              </a:rPr>
              <a:t>Revised International Staging System (R-ISS)</a:t>
            </a:r>
            <a:endParaRPr b="0" lang="en-US" sz="1400" spc="-1" strike="noStrike">
              <a:latin typeface="Arial"/>
            </a:endParaRPr>
          </a:p>
        </p:txBody>
      </p:sp>
      <p:sp>
        <p:nvSpPr>
          <p:cNvPr id="827" name="TextBox 23"/>
          <p:cNvSpPr/>
          <p:nvPr/>
        </p:nvSpPr>
        <p:spPr>
          <a:xfrm>
            <a:off x="6362280" y="1595880"/>
            <a:ext cx="5282280" cy="51624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en-US" sz="1400" spc="-1" strike="noStrike">
                <a:solidFill>
                  <a:srgbClr val="000000"/>
                </a:solidFill>
                <a:latin typeface="Arial"/>
                <a:ea typeface="DejaVu Sans"/>
              </a:rPr>
              <a:t>Mayo Stratification of Myeloma and Risk-Adapted Therapy (mSMART) Consensus Guidelines </a:t>
            </a:r>
            <a:endParaRPr b="0" lang="en-US" sz="1400" spc="-1" strike="noStrike">
              <a:latin typeface="Arial"/>
            </a:endParaRPr>
          </a:p>
        </p:txBody>
      </p:sp>
      <p:sp>
        <p:nvSpPr>
          <p:cNvPr id="828" name="Straight Connector 10"/>
          <p:cNvSpPr/>
          <p:nvPr/>
        </p:nvSpPr>
        <p:spPr>
          <a:xfrm>
            <a:off x="5182200" y="1872720"/>
            <a:ext cx="360" cy="4170600"/>
          </a:xfrm>
          <a:prstGeom prst="line">
            <a:avLst/>
          </a:prstGeom>
          <a:ln w="12700">
            <a:solidFill>
              <a:srgbClr val="bfbfbf"/>
            </a:solidFill>
          </a:ln>
        </p:spPr>
        <p:style>
          <a:lnRef idx="1">
            <a:schemeClr val="accent1"/>
          </a:lnRef>
          <a:fillRef idx="0">
            <a:schemeClr val="accent1"/>
          </a:fillRef>
          <a:effectRef idx="0">
            <a:schemeClr val="accent1"/>
          </a:effectRef>
          <a:fontRef idx="minor"/>
        </p:style>
      </p:sp>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29" name="PlaceHolder 1"/>
          <p:cNvSpPr>
            <a:spLocks noGrp="1"/>
          </p:cNvSpPr>
          <p:nvPr>
            <p:ph type="title"/>
          </p:nvPr>
        </p:nvSpPr>
        <p:spPr>
          <a:xfrm>
            <a:off x="457200" y="457200"/>
            <a:ext cx="11277000" cy="456480"/>
          </a:xfrm>
          <a:prstGeom prst="rect">
            <a:avLst/>
          </a:prstGeom>
          <a:noFill/>
          <a:ln w="0">
            <a:noFill/>
          </a:ln>
        </p:spPr>
        <p:txBody>
          <a:bodyPr lIns="0" rIns="0" tIns="0" bIns="0" anchor="t">
            <a:noAutofit/>
          </a:bodyPr>
          <a:p>
            <a:pPr>
              <a:lnSpc>
                <a:spcPct val="90000"/>
              </a:lnSpc>
              <a:buNone/>
            </a:pPr>
            <a:r>
              <a:rPr b="1" lang="en-US" sz="2800" spc="-1" strike="noStrike">
                <a:solidFill>
                  <a:srgbClr val="000000"/>
                </a:solidFill>
                <a:latin typeface="Lato"/>
                <a:ea typeface="Lato"/>
              </a:rPr>
              <a:t>Diagnosis: Common Tests Conducted in Myeloma Patients</a:t>
            </a:r>
            <a:endParaRPr b="0" lang="en-US" sz="2800" spc="-1" strike="noStrike">
              <a:latin typeface="Arial"/>
            </a:endParaRPr>
          </a:p>
        </p:txBody>
      </p:sp>
      <p:sp>
        <p:nvSpPr>
          <p:cNvPr id="830" name="Rounded Rectangle 6"/>
          <p:cNvSpPr/>
          <p:nvPr/>
        </p:nvSpPr>
        <p:spPr>
          <a:xfrm>
            <a:off x="505800" y="2324520"/>
            <a:ext cx="3366360" cy="3611880"/>
          </a:xfrm>
          <a:prstGeom prst="roundRect">
            <a:avLst>
              <a:gd name="adj" fmla="val 2713"/>
            </a:avLst>
          </a:prstGeom>
          <a:solidFill>
            <a:schemeClr val="bg1"/>
          </a:solidFill>
          <a:ln>
            <a:noFill/>
          </a:ln>
          <a:effectLst>
            <a:outerShdw algn="ctr" blurRad="63360" rotWithShape="0" sx="102000" sy="102000">
              <a:srgbClr val="000000">
                <a:alpha val="20000"/>
              </a:srgbClr>
            </a:outerShdw>
          </a:effectLst>
          <a:scene3d>
            <a:camera prst="orthographicFront"/>
            <a:lightRig dir="t" rig="contrasting">
              <a:rot lat="0" lon="0" rev="1500000"/>
            </a:lightRig>
          </a:scene3d>
          <a:sp3d prstMaterial="metal"/>
        </p:spPr>
        <p:style>
          <a:lnRef idx="2">
            <a:schemeClr val="accent1">
              <a:shade val="50000"/>
            </a:schemeClr>
          </a:lnRef>
          <a:fillRef idx="1">
            <a:schemeClr val="accent1"/>
          </a:fillRef>
          <a:effectRef idx="0">
            <a:schemeClr val="accent1"/>
          </a:effectRef>
          <a:fontRef idx="minor"/>
        </p:style>
        <p:txBody>
          <a:bodyPr lIns="90000" rIns="90000" tIns="1097280" bIns="45000" anchor="t">
            <a:noAutofit/>
          </a:bodyPr>
          <a:p>
            <a:pPr marL="228600" indent="-228600">
              <a:lnSpc>
                <a:spcPct val="100000"/>
              </a:lnSpc>
              <a:spcAft>
                <a:spcPts val="799"/>
              </a:spcAft>
              <a:buClr>
                <a:srgbClr val="000000"/>
              </a:buClr>
              <a:buFont typeface="Arial"/>
              <a:buChar char="•"/>
            </a:pPr>
            <a:r>
              <a:rPr b="0" lang="en-US" sz="2130" spc="-1" strike="noStrike">
                <a:solidFill>
                  <a:srgbClr val="000000"/>
                </a:solidFill>
                <a:latin typeface="Arial"/>
                <a:ea typeface="DejaVu Sans"/>
              </a:rPr>
              <a:t>Confirms the type of myeloma or precursor condition</a:t>
            </a:r>
            <a:endParaRPr b="0" lang="en-US" sz="2130" spc="-1" strike="noStrike">
              <a:latin typeface="Arial"/>
            </a:endParaRPr>
          </a:p>
        </p:txBody>
      </p:sp>
      <p:sp>
        <p:nvSpPr>
          <p:cNvPr id="831" name="Rounded Rectangle 6"/>
          <p:cNvSpPr/>
          <p:nvPr/>
        </p:nvSpPr>
        <p:spPr>
          <a:xfrm>
            <a:off x="505800" y="2324520"/>
            <a:ext cx="3366360" cy="929520"/>
          </a:xfrm>
          <a:prstGeom prst="roundRect">
            <a:avLst>
              <a:gd name="adj" fmla="val 9645"/>
            </a:avLst>
          </a:prstGeom>
          <a:solidFill>
            <a:schemeClr val="accent1"/>
          </a:solidFill>
          <a:ln>
            <a:noFill/>
          </a:ln>
          <a:scene3d>
            <a:camera prst="orthographicFront"/>
            <a:lightRig dir="t" rig="contrasting">
              <a:rot lat="0" lon="0" rev="1500000"/>
            </a:lightRig>
          </a:scene3d>
          <a:sp3d prstMaterial="metal"/>
        </p:spPr>
        <p:style>
          <a:lnRef idx="2">
            <a:schemeClr val="accent1">
              <a:shade val="50000"/>
            </a:schemeClr>
          </a:lnRef>
          <a:fillRef idx="1">
            <a:schemeClr val="accent1"/>
          </a:fillRef>
          <a:effectRef idx="0">
            <a:schemeClr val="accent1"/>
          </a:effectRef>
          <a:fontRef idx="minor"/>
        </p:style>
        <p:txBody>
          <a:bodyPr lIns="90000" rIns="90000" tIns="45000" bIns="45000" anchor="b">
            <a:noAutofit/>
          </a:bodyPr>
          <a:p>
            <a:pPr>
              <a:lnSpc>
                <a:spcPct val="100000"/>
              </a:lnSpc>
              <a:buNone/>
            </a:pPr>
            <a:r>
              <a:rPr b="0" lang="en-US" sz="2400" spc="-1" strike="noStrike">
                <a:solidFill>
                  <a:srgbClr val="ffffff"/>
                </a:solidFill>
                <a:latin typeface="Arial"/>
                <a:ea typeface="DejaVu Sans"/>
              </a:rPr>
              <a:t>Blood tests</a:t>
            </a:r>
            <a:br>
              <a:rPr sz="2400"/>
            </a:br>
            <a:r>
              <a:rPr b="0" lang="en-US" sz="2400" spc="-1" strike="noStrike">
                <a:solidFill>
                  <a:srgbClr val="ffffff"/>
                </a:solidFill>
                <a:latin typeface="Arial"/>
                <a:ea typeface="DejaVu Sans"/>
              </a:rPr>
              <a:t>Urine tests </a:t>
            </a:r>
            <a:endParaRPr b="0" lang="en-US" sz="2400" spc="-1" strike="noStrike">
              <a:latin typeface="Arial"/>
            </a:endParaRPr>
          </a:p>
        </p:txBody>
      </p:sp>
      <p:sp>
        <p:nvSpPr>
          <p:cNvPr id="832" name="Rounded Rectangle 6"/>
          <p:cNvSpPr/>
          <p:nvPr/>
        </p:nvSpPr>
        <p:spPr>
          <a:xfrm>
            <a:off x="4412520" y="2324520"/>
            <a:ext cx="3366360" cy="3611880"/>
          </a:xfrm>
          <a:prstGeom prst="roundRect">
            <a:avLst>
              <a:gd name="adj" fmla="val 2713"/>
            </a:avLst>
          </a:prstGeom>
          <a:solidFill>
            <a:schemeClr val="bg1"/>
          </a:solidFill>
          <a:ln>
            <a:noFill/>
          </a:ln>
          <a:effectLst>
            <a:outerShdw algn="ctr" blurRad="63360" rotWithShape="0" sx="102000" sy="102000">
              <a:srgbClr val="000000">
                <a:alpha val="20000"/>
              </a:srgbClr>
            </a:outerShdw>
          </a:effectLst>
          <a:scene3d>
            <a:camera prst="orthographicFront"/>
            <a:lightRig dir="t" rig="contrasting">
              <a:rot lat="0" lon="0" rev="1500000"/>
            </a:lightRig>
          </a:scene3d>
          <a:sp3d prstMaterial="metal"/>
        </p:spPr>
        <p:style>
          <a:lnRef idx="2">
            <a:schemeClr val="accent1">
              <a:shade val="50000"/>
            </a:schemeClr>
          </a:lnRef>
          <a:fillRef idx="1">
            <a:schemeClr val="accent1"/>
          </a:fillRef>
          <a:effectRef idx="0">
            <a:schemeClr val="accent1"/>
          </a:effectRef>
          <a:fontRef idx="minor"/>
        </p:style>
        <p:txBody>
          <a:bodyPr lIns="90000" rIns="90000" tIns="1097280" bIns="45000" anchor="t">
            <a:noAutofit/>
          </a:bodyPr>
          <a:p>
            <a:pPr marL="228600" indent="-228600">
              <a:lnSpc>
                <a:spcPct val="100000"/>
              </a:lnSpc>
              <a:spcAft>
                <a:spcPts val="799"/>
              </a:spcAft>
              <a:buClr>
                <a:srgbClr val="000000"/>
              </a:buClr>
              <a:buFont typeface="Arial"/>
              <a:buChar char="•"/>
            </a:pPr>
            <a:r>
              <a:rPr b="0" lang="en-US" sz="2130" spc="-1" strike="noStrike">
                <a:solidFill>
                  <a:srgbClr val="000000"/>
                </a:solidFill>
                <a:latin typeface="Arial"/>
                <a:ea typeface="DejaVu Sans"/>
              </a:rPr>
              <a:t>Determines how advanced the myeloma or precursor condition is</a:t>
            </a:r>
            <a:endParaRPr b="0" lang="en-US" sz="2130" spc="-1" strike="noStrike">
              <a:latin typeface="Arial"/>
            </a:endParaRPr>
          </a:p>
        </p:txBody>
      </p:sp>
      <p:sp>
        <p:nvSpPr>
          <p:cNvPr id="833" name="Rounded Rectangle 6"/>
          <p:cNvSpPr/>
          <p:nvPr/>
        </p:nvSpPr>
        <p:spPr>
          <a:xfrm>
            <a:off x="4412520" y="2324520"/>
            <a:ext cx="3366360" cy="929520"/>
          </a:xfrm>
          <a:prstGeom prst="roundRect">
            <a:avLst>
              <a:gd name="adj" fmla="val 9393"/>
            </a:avLst>
          </a:prstGeom>
          <a:solidFill>
            <a:schemeClr val="accent2"/>
          </a:solidFill>
          <a:ln>
            <a:noFill/>
          </a:ln>
          <a:scene3d>
            <a:camera prst="orthographicFront"/>
            <a:lightRig dir="t" rig="contrasting">
              <a:rot lat="0" lon="0" rev="1500000"/>
            </a:lightRig>
          </a:scene3d>
          <a:sp3d prstMaterial="metal"/>
        </p:spPr>
        <p:style>
          <a:lnRef idx="2">
            <a:schemeClr val="accent1">
              <a:shade val="50000"/>
            </a:schemeClr>
          </a:lnRef>
          <a:fillRef idx="1">
            <a:schemeClr val="accent1"/>
          </a:fillRef>
          <a:effectRef idx="0">
            <a:schemeClr val="accent1"/>
          </a:effectRef>
          <a:fontRef idx="minor"/>
        </p:style>
        <p:txBody>
          <a:bodyPr lIns="90000" rIns="90000" tIns="45000" bIns="45000" anchor="b">
            <a:noAutofit/>
          </a:bodyPr>
          <a:p>
            <a:pPr>
              <a:lnSpc>
                <a:spcPct val="100000"/>
              </a:lnSpc>
              <a:buNone/>
            </a:pPr>
            <a:r>
              <a:rPr b="0" lang="en-US" sz="2400" spc="-1" strike="noStrike">
                <a:solidFill>
                  <a:srgbClr val="ffffff"/>
                </a:solidFill>
                <a:latin typeface="Arial"/>
                <a:ea typeface="DejaVu Sans"/>
              </a:rPr>
              <a:t>Bone marrow</a:t>
            </a:r>
            <a:br>
              <a:rPr sz="2400"/>
            </a:br>
            <a:r>
              <a:rPr b="0" lang="en-US" sz="2400" spc="-1" strike="noStrike">
                <a:solidFill>
                  <a:srgbClr val="ffffff"/>
                </a:solidFill>
                <a:latin typeface="Arial"/>
                <a:ea typeface="DejaVu Sans"/>
              </a:rPr>
              <a:t>biopsy</a:t>
            </a:r>
            <a:endParaRPr b="0" lang="en-US" sz="2400" spc="-1" strike="noStrike">
              <a:latin typeface="Arial"/>
            </a:endParaRPr>
          </a:p>
        </p:txBody>
      </p:sp>
      <p:sp>
        <p:nvSpPr>
          <p:cNvPr id="834" name="Rounded Rectangle 6"/>
          <p:cNvSpPr/>
          <p:nvPr/>
        </p:nvSpPr>
        <p:spPr>
          <a:xfrm>
            <a:off x="8319240" y="2324520"/>
            <a:ext cx="3366360" cy="3605040"/>
          </a:xfrm>
          <a:prstGeom prst="roundRect">
            <a:avLst>
              <a:gd name="adj" fmla="val 2713"/>
            </a:avLst>
          </a:prstGeom>
          <a:solidFill>
            <a:schemeClr val="bg1"/>
          </a:solidFill>
          <a:ln>
            <a:noFill/>
          </a:ln>
          <a:effectLst>
            <a:outerShdw algn="ctr" blurRad="63360" rotWithShape="0" sx="102000" sy="102000">
              <a:srgbClr val="000000">
                <a:alpha val="20000"/>
              </a:srgbClr>
            </a:outerShdw>
          </a:effectLst>
          <a:scene3d>
            <a:camera prst="orthographicFront"/>
            <a:lightRig dir="t" rig="contrasting">
              <a:rot lat="0" lon="0" rev="1500000"/>
            </a:lightRig>
          </a:scene3d>
          <a:sp3d prstMaterial="metal"/>
        </p:spPr>
        <p:style>
          <a:lnRef idx="2">
            <a:schemeClr val="accent1">
              <a:shade val="50000"/>
            </a:schemeClr>
          </a:lnRef>
          <a:fillRef idx="1">
            <a:schemeClr val="accent1"/>
          </a:fillRef>
          <a:effectRef idx="0">
            <a:schemeClr val="accent1"/>
          </a:effectRef>
          <a:fontRef idx="minor"/>
        </p:style>
        <p:txBody>
          <a:bodyPr lIns="90000" rIns="90000" tIns="1097280" bIns="45000" anchor="t">
            <a:noAutofit/>
          </a:bodyPr>
          <a:p>
            <a:pPr marL="228600" indent="-228600">
              <a:lnSpc>
                <a:spcPct val="100000"/>
              </a:lnSpc>
              <a:spcAft>
                <a:spcPts val="799"/>
              </a:spcAft>
              <a:buClr>
                <a:srgbClr val="000000"/>
              </a:buClr>
              <a:buFont typeface="Arial"/>
              <a:buChar char="•"/>
            </a:pPr>
            <a:r>
              <a:rPr b="0" lang="en-US" sz="2130" spc="-1" strike="noStrike">
                <a:solidFill>
                  <a:srgbClr val="000000"/>
                </a:solidFill>
                <a:latin typeface="Arial"/>
                <a:ea typeface="DejaVu Sans"/>
              </a:rPr>
              <a:t>Detects the presence and extent of bone disease and the presence of myeloma outside of the bone marrow</a:t>
            </a:r>
            <a:endParaRPr b="0" lang="en-US" sz="2130" spc="-1" strike="noStrike">
              <a:latin typeface="Arial"/>
            </a:endParaRPr>
          </a:p>
        </p:txBody>
      </p:sp>
      <p:sp>
        <p:nvSpPr>
          <p:cNvPr id="835" name="Rounded Rectangle 6"/>
          <p:cNvSpPr/>
          <p:nvPr/>
        </p:nvSpPr>
        <p:spPr>
          <a:xfrm>
            <a:off x="8319240" y="2324520"/>
            <a:ext cx="3366360" cy="929520"/>
          </a:xfrm>
          <a:prstGeom prst="roundRect">
            <a:avLst>
              <a:gd name="adj" fmla="val 9141"/>
            </a:avLst>
          </a:prstGeom>
          <a:solidFill>
            <a:schemeClr val="accent4"/>
          </a:solidFill>
          <a:ln>
            <a:noFill/>
          </a:ln>
          <a:scene3d>
            <a:camera prst="orthographicFront"/>
            <a:lightRig dir="t" rig="contrasting">
              <a:rot lat="0" lon="0" rev="1500000"/>
            </a:lightRig>
          </a:scene3d>
          <a:sp3d prstMaterial="metal"/>
        </p:spPr>
        <p:style>
          <a:lnRef idx="2">
            <a:schemeClr val="accent1">
              <a:shade val="50000"/>
            </a:schemeClr>
          </a:lnRef>
          <a:fillRef idx="1">
            <a:schemeClr val="accent1"/>
          </a:fillRef>
          <a:effectRef idx="0">
            <a:schemeClr val="accent1"/>
          </a:effectRef>
          <a:fontRef idx="minor"/>
        </p:style>
        <p:txBody>
          <a:bodyPr lIns="90000" rIns="90000" tIns="45000" bIns="45000" anchor="b">
            <a:noAutofit/>
          </a:bodyPr>
          <a:p>
            <a:pPr>
              <a:lnSpc>
                <a:spcPct val="100000"/>
              </a:lnSpc>
              <a:buNone/>
            </a:pPr>
            <a:r>
              <a:rPr b="0" lang="en-US" sz="2400" spc="-1" strike="noStrike">
                <a:solidFill>
                  <a:srgbClr val="000000"/>
                </a:solidFill>
                <a:latin typeface="Arial"/>
                <a:ea typeface="DejaVu Sans"/>
              </a:rPr>
              <a:t>Imaging tests</a:t>
            </a:r>
            <a:endParaRPr b="0" lang="en-US" sz="2400" spc="-1" strike="noStrike">
              <a:latin typeface="Arial"/>
            </a:endParaRPr>
          </a:p>
        </p:txBody>
      </p:sp>
      <p:sp>
        <p:nvSpPr>
          <p:cNvPr id="836" name="Picture 14"/>
          <p:cNvSpPr/>
          <p:nvPr/>
        </p:nvSpPr>
        <p:spPr>
          <a:xfrm>
            <a:off x="10875240" y="2289600"/>
            <a:ext cx="999720" cy="999000"/>
          </a:xfrm>
          <a:prstGeom prst="ellipse">
            <a:avLst/>
          </a:prstGeom>
          <a:blipFill rotWithShape="0">
            <a:blip r:embed="rId1"/>
            <a:srcRect/>
            <a:stretch/>
          </a:blipFill>
          <a:ln cap="rnd" w="28575">
            <a:solidFill>
              <a:srgbClr val="afbbc3"/>
            </a:solidFill>
            <a:round/>
          </a:ln>
          <a:effectLst>
            <a:outerShdw blurRad="380880" dir="5400000" dist="291960" rotWithShape="0" sx="-80000" sy="-18000">
              <a:srgbClr val="000000">
                <a:alpha val="22000"/>
              </a:srgbClr>
            </a:outerShdw>
          </a:effectLst>
        </p:spPr>
        <p:style>
          <a:lnRef idx="0"/>
          <a:fillRef idx="0"/>
          <a:effectRef idx="0"/>
          <a:fontRef idx="minor"/>
        </p:style>
      </p:sp>
      <p:sp>
        <p:nvSpPr>
          <p:cNvPr id="837" name="Graphic 16"/>
          <p:cNvSpPr/>
          <p:nvPr/>
        </p:nvSpPr>
        <p:spPr>
          <a:xfrm>
            <a:off x="6964560" y="2280240"/>
            <a:ext cx="1024560" cy="1028160"/>
          </a:xfrm>
          <a:prstGeom prst="ellipse">
            <a:avLst/>
          </a:prstGeom>
          <a:blipFill rotWithShape="0">
            <a:blip r:embed="rId2"/>
            <a:srcRect/>
            <a:stretch/>
          </a:blipFill>
          <a:ln cap="rnd" w="28575">
            <a:solidFill>
              <a:srgbClr val="20303b"/>
            </a:solidFill>
            <a:round/>
          </a:ln>
          <a:effectLst>
            <a:outerShdw blurRad="380880" dir="5400000" dist="291960" rotWithShape="0" sx="-80000" sy="-18000">
              <a:srgbClr val="000000">
                <a:alpha val="22000"/>
              </a:srgbClr>
            </a:outerShdw>
          </a:effectLst>
        </p:spPr>
        <p:style>
          <a:lnRef idx="0"/>
          <a:fillRef idx="0"/>
          <a:effectRef idx="0"/>
          <a:fontRef idx="minor"/>
        </p:style>
      </p:sp>
      <p:sp>
        <p:nvSpPr>
          <p:cNvPr id="838" name="Graphic 20"/>
          <p:cNvSpPr/>
          <p:nvPr/>
        </p:nvSpPr>
        <p:spPr>
          <a:xfrm>
            <a:off x="3106440" y="2309400"/>
            <a:ext cx="1004760" cy="999000"/>
          </a:xfrm>
          <a:prstGeom prst="ellipse">
            <a:avLst/>
          </a:prstGeom>
          <a:blipFill rotWithShape="0">
            <a:blip r:embed="rId3"/>
            <a:srcRect/>
            <a:stretch/>
          </a:blipFill>
          <a:ln cap="rnd" w="28575">
            <a:solidFill>
              <a:srgbClr val="8b0053"/>
            </a:solidFill>
            <a:round/>
          </a:ln>
        </p:spPr>
        <p:style>
          <a:lnRef idx="0"/>
          <a:fillRef idx="0"/>
          <a:effectRef idx="0"/>
          <a:fontRef idx="minor"/>
        </p:style>
      </p:sp>
      <p:sp>
        <p:nvSpPr>
          <p:cNvPr id="839" name="Graphic 23"/>
          <p:cNvSpPr/>
          <p:nvPr/>
        </p:nvSpPr>
        <p:spPr>
          <a:xfrm>
            <a:off x="2396880" y="1956600"/>
            <a:ext cx="996840" cy="999000"/>
          </a:xfrm>
          <a:prstGeom prst="ellipse">
            <a:avLst/>
          </a:prstGeom>
          <a:blipFill rotWithShape="0">
            <a:blip r:embed="rId4"/>
            <a:srcRect/>
            <a:stretch/>
          </a:blipFill>
          <a:ln cap="rnd" w="28575">
            <a:solidFill>
              <a:srgbClr val="8b0053"/>
            </a:solidFill>
            <a:round/>
          </a:ln>
          <a:effectLst>
            <a:outerShdw blurRad="380880" dir="5400000" dist="291960" rotWithShape="0" sx="-80000" sy="-18000">
              <a:srgbClr val="000000">
                <a:alpha val="22000"/>
              </a:srgbClr>
            </a:outerShdw>
          </a:effectLst>
        </p:spPr>
        <p:style>
          <a:lnRef idx="0"/>
          <a:fillRef idx="0"/>
          <a:effectRef idx="0"/>
          <a:fontRef idx="minor"/>
        </p:style>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35" name="PlaceHolder 1"/>
          <p:cNvSpPr>
            <a:spLocks noGrp="1"/>
          </p:cNvSpPr>
          <p:nvPr>
            <p:ph type="title"/>
          </p:nvPr>
        </p:nvSpPr>
        <p:spPr>
          <a:xfrm>
            <a:off x="457200" y="457200"/>
            <a:ext cx="11277000" cy="456480"/>
          </a:xfrm>
          <a:prstGeom prst="rect">
            <a:avLst/>
          </a:prstGeom>
          <a:noFill/>
          <a:ln w="0">
            <a:noFill/>
          </a:ln>
        </p:spPr>
        <p:txBody>
          <a:bodyPr lIns="0" rIns="0" tIns="0" bIns="0" anchor="t">
            <a:noAutofit/>
          </a:bodyPr>
          <a:p>
            <a:pPr>
              <a:lnSpc>
                <a:spcPct val="90000"/>
              </a:lnSpc>
              <a:buNone/>
            </a:pPr>
            <a:r>
              <a:rPr b="1" lang="en-US" sz="2800" spc="-1" strike="noStrike">
                <a:solidFill>
                  <a:srgbClr val="000000"/>
                </a:solidFill>
                <a:latin typeface="Lato Heavy"/>
                <a:ea typeface="Lato"/>
              </a:rPr>
              <a:t>MMRF Overview</a:t>
            </a:r>
            <a:endParaRPr b="0" lang="en-US" sz="2800" spc="-1" strike="noStrike">
              <a:latin typeface="Arial"/>
            </a:endParaRPr>
          </a:p>
        </p:txBody>
      </p:sp>
      <p:sp>
        <p:nvSpPr>
          <p:cNvPr id="636" name="PlaceHolder 2"/>
          <p:cNvSpPr>
            <a:spLocks noGrp="1"/>
          </p:cNvSpPr>
          <p:nvPr>
            <p:ph type="ftr" idx="27"/>
          </p:nvPr>
        </p:nvSpPr>
        <p:spPr>
          <a:xfrm>
            <a:off x="457200" y="6400800"/>
            <a:ext cx="5637960" cy="174240"/>
          </a:xfrm>
          <a:prstGeom prst="rect">
            <a:avLst/>
          </a:prstGeom>
          <a:noFill/>
          <a:ln w="0">
            <a:noFill/>
          </a:ln>
        </p:spPr>
        <p:txBody>
          <a:bodyPr lIns="0" rIns="0" tIns="0" bIns="0" anchor="t">
            <a:noAutofit/>
          </a:bodyPr>
          <a:lstStyle>
            <a:lvl1pPr>
              <a:lnSpc>
                <a:spcPct val="100000"/>
              </a:lnSpc>
              <a:buNone/>
              <a:defRPr b="0" lang="en-US" sz="800" spc="-1" strike="noStrike">
                <a:solidFill>
                  <a:srgbClr val="000000"/>
                </a:solidFill>
                <a:latin typeface="Lato Light"/>
                <a:ea typeface="Lato Light"/>
              </a:defRPr>
            </a:lvl1pPr>
          </a:lstStyle>
          <a:p>
            <a:pPr>
              <a:lnSpc>
                <a:spcPct val="100000"/>
              </a:lnSpc>
              <a:buNone/>
            </a:pPr>
            <a:r>
              <a:rPr b="0" lang="en-US" sz="800" spc="-1" strike="noStrike">
                <a:solidFill>
                  <a:srgbClr val="000000"/>
                </a:solidFill>
                <a:latin typeface="Lato Light"/>
                <a:ea typeface="Lato Light"/>
              </a:rPr>
              <a:t>© Copyright 2022  |  Multiple Myeloma Research Foundation, Inc.</a:t>
            </a:r>
            <a:endParaRPr b="0" lang="en-US" sz="800" spc="-1" strike="noStrike">
              <a:latin typeface="Times New Roman"/>
            </a:endParaRPr>
          </a:p>
        </p:txBody>
      </p:sp>
      <p:sp>
        <p:nvSpPr>
          <p:cNvPr id="637" name="PlaceHolder 3"/>
          <p:cNvSpPr>
            <a:spLocks noGrp="1"/>
          </p:cNvSpPr>
          <p:nvPr>
            <p:ph/>
          </p:nvPr>
        </p:nvSpPr>
        <p:spPr>
          <a:xfrm>
            <a:off x="457200" y="1507680"/>
            <a:ext cx="11277000" cy="1078560"/>
          </a:xfrm>
          <a:prstGeom prst="rect">
            <a:avLst/>
          </a:prstGeom>
          <a:noFill/>
          <a:ln w="0">
            <a:noFill/>
          </a:ln>
        </p:spPr>
        <p:txBody>
          <a:bodyPr lIns="0" rIns="0" tIns="0" bIns="0" anchor="t">
            <a:noAutofit/>
          </a:bodyPr>
          <a:p>
            <a:pPr>
              <a:lnSpc>
                <a:spcPct val="100000"/>
              </a:lnSpc>
              <a:spcBef>
                <a:spcPts val="1199"/>
              </a:spcBef>
              <a:buNone/>
              <a:tabLst>
                <a:tab algn="l" pos="0"/>
              </a:tabLst>
            </a:pPr>
            <a:r>
              <a:rPr b="0" lang="en-US" sz="1600" spc="-1" strike="noStrike">
                <a:solidFill>
                  <a:srgbClr val="000000"/>
                </a:solidFill>
                <a:latin typeface="Lato"/>
                <a:ea typeface="Lato Light"/>
              </a:rPr>
              <a:t>In pursuit of our mission, the MMRF focuses our work around three pillars; diversity, inclusion, and equity considerations are at the center of everything we do. The MMRF invest $30M+ in research and programming annually.</a:t>
            </a:r>
            <a:endParaRPr b="0" lang="en-US" sz="1600" spc="-1" strike="noStrike">
              <a:latin typeface="Arial"/>
            </a:endParaRPr>
          </a:p>
        </p:txBody>
      </p:sp>
      <p:sp>
        <p:nvSpPr>
          <p:cNvPr id="638" name="PlaceHolder 4"/>
          <p:cNvSpPr>
            <a:spLocks noGrp="1"/>
          </p:cNvSpPr>
          <p:nvPr>
            <p:ph/>
          </p:nvPr>
        </p:nvSpPr>
        <p:spPr>
          <a:xfrm>
            <a:off x="522360" y="2534760"/>
            <a:ext cx="3189600" cy="311400"/>
          </a:xfrm>
          <a:prstGeom prst="rect">
            <a:avLst/>
          </a:prstGeom>
          <a:noFill/>
          <a:ln w="0">
            <a:noFill/>
          </a:ln>
        </p:spPr>
        <p:txBody>
          <a:bodyPr lIns="0" rIns="0" tIns="0" bIns="0" anchor="t">
            <a:noAutofit/>
          </a:bodyPr>
          <a:p>
            <a:pPr>
              <a:lnSpc>
                <a:spcPct val="100000"/>
              </a:lnSpc>
              <a:spcBef>
                <a:spcPts val="201"/>
              </a:spcBef>
              <a:buNone/>
              <a:tabLst>
                <a:tab algn="l" pos="0"/>
              </a:tabLst>
            </a:pPr>
            <a:r>
              <a:rPr b="1" lang="en-US" sz="1600" spc="-1" strike="noStrike">
                <a:solidFill>
                  <a:srgbClr val="8b0053"/>
                </a:solidFill>
                <a:latin typeface="Lato"/>
                <a:ea typeface="Lato"/>
              </a:rPr>
              <a:t>Our Vision</a:t>
            </a:r>
            <a:endParaRPr b="0" lang="en-US" sz="1600" spc="-1" strike="noStrike">
              <a:latin typeface="Arial"/>
            </a:endParaRPr>
          </a:p>
          <a:p>
            <a:pPr>
              <a:lnSpc>
                <a:spcPct val="100000"/>
              </a:lnSpc>
              <a:spcBef>
                <a:spcPts val="201"/>
              </a:spcBef>
              <a:buNone/>
              <a:tabLst>
                <a:tab algn="l" pos="0"/>
              </a:tabLst>
            </a:pPr>
            <a:endParaRPr b="0" lang="en-US" sz="1600" spc="-1" strike="noStrike">
              <a:latin typeface="Arial"/>
            </a:endParaRPr>
          </a:p>
        </p:txBody>
      </p:sp>
      <p:sp>
        <p:nvSpPr>
          <p:cNvPr id="639" name="PlaceHolder 5"/>
          <p:cNvSpPr>
            <a:spLocks noGrp="1"/>
          </p:cNvSpPr>
          <p:nvPr>
            <p:ph/>
          </p:nvPr>
        </p:nvSpPr>
        <p:spPr>
          <a:xfrm>
            <a:off x="522360" y="2984760"/>
            <a:ext cx="3189600" cy="628560"/>
          </a:xfrm>
          <a:prstGeom prst="rect">
            <a:avLst/>
          </a:prstGeom>
          <a:noFill/>
          <a:ln w="0">
            <a:noFill/>
          </a:ln>
        </p:spPr>
        <p:txBody>
          <a:bodyPr lIns="0" rIns="0" tIns="0" bIns="0" anchor="t">
            <a:noAutofit/>
          </a:bodyPr>
          <a:p>
            <a:pPr>
              <a:lnSpc>
                <a:spcPct val="100000"/>
              </a:lnSpc>
              <a:spcBef>
                <a:spcPts val="1199"/>
              </a:spcBef>
              <a:buNone/>
              <a:tabLst>
                <a:tab algn="l" pos="0"/>
              </a:tabLst>
            </a:pPr>
            <a:r>
              <a:rPr b="1" lang="en-US" sz="1600" spc="-1" strike="noStrike">
                <a:solidFill>
                  <a:srgbClr val="000000"/>
                </a:solidFill>
                <a:latin typeface="Lato Light"/>
              </a:rPr>
              <a:t>A world free of multiple myeloma.</a:t>
            </a:r>
            <a:endParaRPr b="0" lang="en-US" sz="1600" spc="-1" strike="noStrike">
              <a:latin typeface="Arial"/>
            </a:endParaRPr>
          </a:p>
        </p:txBody>
      </p:sp>
      <p:sp>
        <p:nvSpPr>
          <p:cNvPr id="640" name="Text Placeholder 6"/>
          <p:cNvSpPr/>
          <p:nvPr/>
        </p:nvSpPr>
        <p:spPr>
          <a:xfrm>
            <a:off x="555480" y="3947400"/>
            <a:ext cx="3189600" cy="311400"/>
          </a:xfrm>
          <a:prstGeom prst="rect">
            <a:avLst/>
          </a:prstGeom>
          <a:noFill/>
          <a:ln w="0">
            <a:noFill/>
          </a:ln>
        </p:spPr>
        <p:style>
          <a:lnRef idx="0"/>
          <a:fillRef idx="0"/>
          <a:effectRef idx="0"/>
          <a:fontRef idx="minor"/>
        </p:style>
        <p:txBody>
          <a:bodyPr lIns="0" rIns="0" tIns="0" bIns="0" anchor="t">
            <a:noAutofit/>
          </a:bodyPr>
          <a:p>
            <a:pPr>
              <a:lnSpc>
                <a:spcPct val="100000"/>
              </a:lnSpc>
              <a:spcBef>
                <a:spcPts val="201"/>
              </a:spcBef>
              <a:buNone/>
              <a:tabLst>
                <a:tab algn="l" pos="0"/>
              </a:tabLst>
            </a:pPr>
            <a:r>
              <a:rPr b="1" lang="en-US" sz="1600" spc="-1" strike="noStrike">
                <a:solidFill>
                  <a:srgbClr val="8b0053"/>
                </a:solidFill>
                <a:latin typeface="Lato"/>
                <a:ea typeface="Lato"/>
              </a:rPr>
              <a:t>Our Mission</a:t>
            </a:r>
            <a:endParaRPr b="0" lang="en-US" sz="1600" spc="-1" strike="noStrike">
              <a:latin typeface="Arial"/>
            </a:endParaRPr>
          </a:p>
        </p:txBody>
      </p:sp>
      <p:sp>
        <p:nvSpPr>
          <p:cNvPr id="641" name="Text Placeholder 7"/>
          <p:cNvSpPr/>
          <p:nvPr/>
        </p:nvSpPr>
        <p:spPr>
          <a:xfrm>
            <a:off x="555480" y="4397400"/>
            <a:ext cx="3189600" cy="628560"/>
          </a:xfrm>
          <a:prstGeom prst="rect">
            <a:avLst/>
          </a:prstGeom>
          <a:noFill/>
          <a:ln w="0">
            <a:noFill/>
          </a:ln>
        </p:spPr>
        <p:style>
          <a:lnRef idx="0"/>
          <a:fillRef idx="0"/>
          <a:effectRef idx="0"/>
          <a:fontRef idx="minor"/>
        </p:style>
        <p:txBody>
          <a:bodyPr lIns="0" rIns="0" tIns="0" bIns="0" anchor="t">
            <a:noAutofit/>
          </a:bodyPr>
          <a:p>
            <a:pPr>
              <a:lnSpc>
                <a:spcPct val="100000"/>
              </a:lnSpc>
              <a:spcBef>
                <a:spcPts val="1199"/>
              </a:spcBef>
              <a:buNone/>
              <a:tabLst>
                <a:tab algn="l" pos="0"/>
              </a:tabLst>
            </a:pPr>
            <a:r>
              <a:rPr b="1" lang="en-US" sz="1600" spc="-1" strike="noStrike">
                <a:solidFill>
                  <a:srgbClr val="000000"/>
                </a:solidFill>
                <a:latin typeface="Lato Light"/>
                <a:ea typeface="DejaVu Sans"/>
              </a:rPr>
              <a:t>To accelerate a cure for each and every multiple myeloma patient.</a:t>
            </a:r>
            <a:endParaRPr b="0" lang="en-US" sz="1600" spc="-1" strike="noStrike">
              <a:latin typeface="Arial"/>
            </a:endParaRPr>
          </a:p>
        </p:txBody>
      </p:sp>
      <p:sp>
        <p:nvSpPr>
          <p:cNvPr id="642" name="Text Placeholder 6"/>
          <p:cNvSpPr/>
          <p:nvPr/>
        </p:nvSpPr>
        <p:spPr>
          <a:xfrm>
            <a:off x="5232240" y="2534760"/>
            <a:ext cx="3189600" cy="311400"/>
          </a:xfrm>
          <a:prstGeom prst="rect">
            <a:avLst/>
          </a:prstGeom>
          <a:noFill/>
          <a:ln w="0">
            <a:noFill/>
          </a:ln>
        </p:spPr>
        <p:style>
          <a:lnRef idx="0"/>
          <a:fillRef idx="0"/>
          <a:effectRef idx="0"/>
          <a:fontRef idx="minor"/>
        </p:style>
        <p:txBody>
          <a:bodyPr lIns="0" rIns="0" tIns="0" bIns="0" anchor="t">
            <a:noAutofit/>
          </a:bodyPr>
          <a:p>
            <a:pPr>
              <a:lnSpc>
                <a:spcPct val="100000"/>
              </a:lnSpc>
              <a:spcBef>
                <a:spcPts val="201"/>
              </a:spcBef>
              <a:buNone/>
              <a:tabLst>
                <a:tab algn="l" pos="0"/>
              </a:tabLst>
            </a:pPr>
            <a:r>
              <a:rPr b="1" lang="en-US" sz="1600" spc="-1" strike="noStrike">
                <a:solidFill>
                  <a:srgbClr val="8b0053"/>
                </a:solidFill>
                <a:latin typeface="Lato"/>
                <a:ea typeface="Lato"/>
              </a:rPr>
              <a:t>Strategic Objectives</a:t>
            </a:r>
            <a:endParaRPr b="0" lang="en-US" sz="1600" spc="-1" strike="noStrike">
              <a:latin typeface="Arial"/>
            </a:endParaRPr>
          </a:p>
        </p:txBody>
      </p:sp>
      <p:grpSp>
        <p:nvGrpSpPr>
          <p:cNvPr id="643" name="Group 21"/>
          <p:cNvGrpSpPr/>
          <p:nvPr/>
        </p:nvGrpSpPr>
        <p:grpSpPr>
          <a:xfrm>
            <a:off x="5388120" y="2159640"/>
            <a:ext cx="5748480" cy="4140000"/>
            <a:chOff x="5388120" y="2159640"/>
            <a:chExt cx="5748480" cy="4140000"/>
          </a:xfrm>
        </p:grpSpPr>
        <p:grpSp>
          <p:nvGrpSpPr>
            <p:cNvPr id="644" name="Group 22"/>
            <p:cNvGrpSpPr/>
            <p:nvPr/>
          </p:nvGrpSpPr>
          <p:grpSpPr>
            <a:xfrm>
              <a:off x="5388120" y="2159640"/>
              <a:ext cx="5748480" cy="4039200"/>
              <a:chOff x="5388120" y="2159640"/>
              <a:chExt cx="5748480" cy="4039200"/>
            </a:xfrm>
          </p:grpSpPr>
          <p:grpSp>
            <p:nvGrpSpPr>
              <p:cNvPr id="645" name="Group 38"/>
              <p:cNvGrpSpPr/>
              <p:nvPr/>
            </p:nvGrpSpPr>
            <p:grpSpPr>
              <a:xfrm>
                <a:off x="5388120" y="2159640"/>
                <a:ext cx="5748480" cy="4039200"/>
                <a:chOff x="5388120" y="2159640"/>
                <a:chExt cx="5748480" cy="4039200"/>
              </a:xfrm>
            </p:grpSpPr>
            <p:sp>
              <p:nvSpPr>
                <p:cNvPr id="646" name="AutoShape 3"/>
                <p:cNvSpPr/>
                <p:nvPr/>
              </p:nvSpPr>
              <p:spPr>
                <a:xfrm>
                  <a:off x="5388120" y="4169880"/>
                  <a:ext cx="2891520" cy="2028600"/>
                </a:xfrm>
                <a:prstGeom prst="triangle">
                  <a:avLst>
                    <a:gd name="adj" fmla="val 50000"/>
                  </a:avLst>
                </a:prstGeom>
                <a:solidFill>
                  <a:schemeClr val="tx2"/>
                </a:solidFill>
                <a:ln w="28575">
                  <a:noFill/>
                </a:ln>
              </p:spPr>
              <p:style>
                <a:lnRef idx="0"/>
                <a:fillRef idx="0"/>
                <a:effectRef idx="0"/>
                <a:fontRef idx="minor"/>
              </p:style>
            </p:sp>
            <p:sp>
              <p:nvSpPr>
                <p:cNvPr id="647" name="AutoShape 4"/>
                <p:cNvSpPr/>
                <p:nvPr/>
              </p:nvSpPr>
              <p:spPr>
                <a:xfrm>
                  <a:off x="8245080" y="4186800"/>
                  <a:ext cx="2891520" cy="2012040"/>
                </a:xfrm>
                <a:prstGeom prst="triangle">
                  <a:avLst>
                    <a:gd name="adj" fmla="val 50000"/>
                  </a:avLst>
                </a:prstGeom>
                <a:solidFill>
                  <a:schemeClr val="accent1"/>
                </a:solidFill>
                <a:ln w="28575">
                  <a:noFill/>
                </a:ln>
              </p:spPr>
              <p:style>
                <a:lnRef idx="0"/>
                <a:fillRef idx="0"/>
                <a:effectRef idx="0"/>
                <a:fontRef idx="minor"/>
              </p:style>
            </p:sp>
            <p:sp>
              <p:nvSpPr>
                <p:cNvPr id="648" name="AutoShape 5"/>
                <p:cNvSpPr/>
                <p:nvPr/>
              </p:nvSpPr>
              <p:spPr>
                <a:xfrm>
                  <a:off x="6816600" y="2159640"/>
                  <a:ext cx="2893680" cy="2023920"/>
                </a:xfrm>
                <a:prstGeom prst="triangle">
                  <a:avLst>
                    <a:gd name="adj" fmla="val 50000"/>
                  </a:avLst>
                </a:prstGeom>
                <a:solidFill>
                  <a:srgbClr val="e95423"/>
                </a:solidFill>
                <a:ln w="28575">
                  <a:noFill/>
                </a:ln>
              </p:spPr>
              <p:style>
                <a:lnRef idx="0"/>
                <a:fillRef idx="0"/>
                <a:effectRef idx="0"/>
                <a:fontRef idx="minor"/>
              </p:style>
              <p:txBody>
                <a:bodyPr lIns="90000" rIns="90000" tIns="122040" bIns="548640" anchor="ctr">
                  <a:noAutofit/>
                </a:bodyPr>
                <a:p>
                  <a:pPr algn="ctr">
                    <a:lnSpc>
                      <a:spcPct val="107000"/>
                    </a:lnSpc>
                    <a:spcAft>
                      <a:spcPts val="601"/>
                    </a:spcAft>
                    <a:buNone/>
                    <a:tabLst>
                      <a:tab algn="l" pos="0"/>
                    </a:tabLst>
                  </a:pPr>
                  <a:r>
                    <a:rPr b="0" lang="en-US" sz="1200" spc="-1" strike="noStrike">
                      <a:solidFill>
                        <a:srgbClr val="ffffff"/>
                      </a:solidFill>
                      <a:latin typeface="Lato"/>
                      <a:ea typeface="Lato"/>
                    </a:rPr>
                    <a:t> </a:t>
                  </a:r>
                  <a:endParaRPr b="0" lang="en-US" sz="1200" spc="-1" strike="noStrike">
                    <a:latin typeface="Arial"/>
                  </a:endParaRPr>
                </a:p>
              </p:txBody>
            </p:sp>
            <p:sp>
              <p:nvSpPr>
                <p:cNvPr id="649" name="AutoShape 6"/>
                <p:cNvSpPr/>
                <p:nvPr/>
              </p:nvSpPr>
              <p:spPr>
                <a:xfrm flipV="1">
                  <a:off x="6816600" y="4189320"/>
                  <a:ext cx="2893680" cy="1989720"/>
                </a:xfrm>
                <a:prstGeom prst="triangle">
                  <a:avLst>
                    <a:gd name="adj" fmla="val 50000"/>
                  </a:avLst>
                </a:prstGeom>
                <a:solidFill>
                  <a:srgbClr val="ffffff"/>
                </a:solidFill>
                <a:ln w="28575">
                  <a:noFill/>
                </a:ln>
              </p:spPr>
              <p:style>
                <a:lnRef idx="0"/>
                <a:fillRef idx="0"/>
                <a:effectRef idx="0"/>
                <a:fontRef idx="minor"/>
              </p:style>
              <p:txBody>
                <a:bodyPr lIns="90000" rIns="90000" tIns="365760" bIns="91440" anchor="ctr" rot="10800000">
                  <a:noAutofit/>
                  <a:scene3d>
                    <a:camera prst="orthographicFront">
                      <a:rot lat="0" lon="0" rev="0"/>
                    </a:camera>
                    <a:lightRig dir="t" rig="threePt"/>
                  </a:scene3d>
                </a:bodyPr>
                <a:p>
                  <a:pPr algn="ctr">
                    <a:lnSpc>
                      <a:spcPct val="107000"/>
                    </a:lnSpc>
                    <a:spcAft>
                      <a:spcPts val="601"/>
                    </a:spcAft>
                    <a:buNone/>
                    <a:tabLst>
                      <a:tab algn="l" pos="0"/>
                    </a:tabLst>
                  </a:pPr>
                  <a:r>
                    <a:rPr b="0" lang="en-US" sz="1200" spc="-1" strike="noStrike">
                      <a:solidFill>
                        <a:srgbClr val="000000"/>
                      </a:solidFill>
                      <a:latin typeface="Lato"/>
                      <a:ea typeface="Lato"/>
                    </a:rPr>
                    <a:t> </a:t>
                  </a:r>
                  <a:endParaRPr b="0" lang="en-US" sz="1200" spc="-1" strike="noStrike">
                    <a:latin typeface="Arial"/>
                  </a:endParaRPr>
                </a:p>
              </p:txBody>
            </p:sp>
          </p:grpSp>
          <p:sp>
            <p:nvSpPr>
              <p:cNvPr id="650" name="Text Box 2"/>
              <p:cNvSpPr/>
              <p:nvPr/>
            </p:nvSpPr>
            <p:spPr>
              <a:xfrm>
                <a:off x="7199280" y="4205880"/>
                <a:ext cx="1911960" cy="1240200"/>
              </a:xfrm>
              <a:prstGeom prst="rect">
                <a:avLst/>
              </a:prstGeom>
              <a:noFill/>
              <a:ln w="9525">
                <a:noFill/>
              </a:ln>
            </p:spPr>
            <p:style>
              <a:lnRef idx="0"/>
              <a:fillRef idx="0"/>
              <a:effectRef idx="0"/>
              <a:fontRef idx="minor"/>
            </p:style>
            <p:txBody>
              <a:bodyPr lIns="90000" rIns="90000" tIns="45000" bIns="45000" anchor="t">
                <a:noAutofit/>
              </a:bodyPr>
              <a:p>
                <a:pPr algn="ctr">
                  <a:lnSpc>
                    <a:spcPct val="107000"/>
                  </a:lnSpc>
                  <a:spcAft>
                    <a:spcPts val="601"/>
                  </a:spcAft>
                  <a:buNone/>
                  <a:tabLst>
                    <a:tab algn="l" pos="0"/>
                  </a:tabLst>
                </a:pPr>
                <a:r>
                  <a:rPr b="1" lang="en-US" sz="1200" spc="-1" strike="noStrike" u="sng">
                    <a:solidFill>
                      <a:srgbClr val="000000"/>
                    </a:solidFill>
                    <a:uFillTx/>
                    <a:latin typeface="Lato"/>
                    <a:ea typeface="Lato"/>
                  </a:rPr>
                  <a:t>Promote</a:t>
                </a:r>
                <a:r>
                  <a:rPr b="1" lang="en-US" sz="1200" spc="-1" strike="noStrike">
                    <a:solidFill>
                      <a:srgbClr val="000000"/>
                    </a:solidFill>
                    <a:latin typeface="Lato"/>
                    <a:ea typeface="Lato"/>
                  </a:rPr>
                  <a:t> diversity, inclusion, and equity (DEI) and health equity</a:t>
                </a:r>
                <a:endParaRPr b="0" lang="en-US" sz="1200" spc="-1" strike="noStrike">
                  <a:latin typeface="Arial"/>
                </a:endParaRPr>
              </a:p>
            </p:txBody>
          </p:sp>
        </p:grpSp>
        <p:sp>
          <p:nvSpPr>
            <p:cNvPr id="651" name="Text Box 2"/>
            <p:cNvSpPr/>
            <p:nvPr/>
          </p:nvSpPr>
          <p:spPr>
            <a:xfrm>
              <a:off x="8908920" y="5286240"/>
              <a:ext cx="1685160" cy="828720"/>
            </a:xfrm>
            <a:prstGeom prst="rect">
              <a:avLst/>
            </a:prstGeom>
            <a:noFill/>
            <a:ln w="9525">
              <a:noFill/>
            </a:ln>
          </p:spPr>
          <p:style>
            <a:lnRef idx="0"/>
            <a:fillRef idx="0"/>
            <a:effectRef idx="0"/>
            <a:fontRef idx="minor"/>
          </p:style>
          <p:txBody>
            <a:bodyPr lIns="90000" rIns="90000" tIns="45000" bIns="45000" anchor="t">
              <a:noAutofit/>
            </a:bodyPr>
            <a:p>
              <a:pPr algn="ctr">
                <a:lnSpc>
                  <a:spcPct val="107000"/>
                </a:lnSpc>
                <a:spcAft>
                  <a:spcPts val="601"/>
                </a:spcAft>
                <a:buNone/>
                <a:tabLst>
                  <a:tab algn="l" pos="0"/>
                </a:tabLst>
              </a:pPr>
              <a:r>
                <a:rPr b="1" lang="en-US" sz="1200" spc="-1" strike="noStrike" u="sng">
                  <a:solidFill>
                    <a:srgbClr val="ffffff"/>
                  </a:solidFill>
                  <a:uFillTx/>
                  <a:latin typeface="Lato"/>
                  <a:ea typeface="Lato"/>
                </a:rPr>
                <a:t>Empower</a:t>
              </a:r>
              <a:r>
                <a:rPr b="1" lang="en-US" sz="1200" spc="-1" strike="noStrike">
                  <a:solidFill>
                    <a:srgbClr val="ffffff"/>
                  </a:solidFill>
                  <a:latin typeface="Lato"/>
                  <a:ea typeface="Lato"/>
                </a:rPr>
                <a:t> patients and the myeloma community</a:t>
              </a:r>
              <a:endParaRPr b="0" lang="en-US" sz="1200" spc="-1" strike="noStrike">
                <a:latin typeface="Arial"/>
              </a:endParaRPr>
            </a:p>
          </p:txBody>
        </p:sp>
        <p:sp>
          <p:nvSpPr>
            <p:cNvPr id="652" name="Text Box 2"/>
            <p:cNvSpPr/>
            <p:nvPr/>
          </p:nvSpPr>
          <p:spPr>
            <a:xfrm>
              <a:off x="7475040" y="3168360"/>
              <a:ext cx="1576800" cy="1217160"/>
            </a:xfrm>
            <a:prstGeom prst="rect">
              <a:avLst/>
            </a:prstGeom>
            <a:noFill/>
            <a:ln w="9525">
              <a:noFill/>
            </a:ln>
          </p:spPr>
          <p:style>
            <a:lnRef idx="0"/>
            <a:fillRef idx="0"/>
            <a:effectRef idx="0"/>
            <a:fontRef idx="minor"/>
          </p:style>
          <p:txBody>
            <a:bodyPr lIns="90000" rIns="90000" tIns="45000" bIns="45000" anchor="t">
              <a:noAutofit/>
            </a:bodyPr>
            <a:p>
              <a:pPr algn="ctr">
                <a:lnSpc>
                  <a:spcPct val="107000"/>
                </a:lnSpc>
                <a:spcAft>
                  <a:spcPts val="601"/>
                </a:spcAft>
                <a:buNone/>
                <a:tabLst>
                  <a:tab algn="l" pos="0"/>
                </a:tabLst>
              </a:pPr>
              <a:r>
                <a:rPr b="1" lang="en-US" sz="1200" spc="-1" strike="noStrike" u="sng">
                  <a:solidFill>
                    <a:srgbClr val="ffffff"/>
                  </a:solidFill>
                  <a:uFillTx/>
                  <a:latin typeface="Lato"/>
                  <a:ea typeface="Lato"/>
                </a:rPr>
                <a:t>Accelerate</a:t>
              </a:r>
              <a:r>
                <a:rPr b="1" lang="en-US" sz="1200" spc="-1" strike="noStrike">
                  <a:solidFill>
                    <a:srgbClr val="ffffff"/>
                  </a:solidFill>
                  <a:latin typeface="Lato"/>
                  <a:ea typeface="Lato"/>
                </a:rPr>
                <a:t> the development of novel therapies</a:t>
              </a:r>
              <a:endParaRPr b="0" lang="en-US" sz="1200" spc="-1" strike="noStrike">
                <a:latin typeface="Arial"/>
              </a:endParaRPr>
            </a:p>
          </p:txBody>
        </p:sp>
        <p:sp>
          <p:nvSpPr>
            <p:cNvPr id="653" name="Text Box 61"/>
            <p:cNvSpPr/>
            <p:nvPr/>
          </p:nvSpPr>
          <p:spPr>
            <a:xfrm>
              <a:off x="5990760" y="5231880"/>
              <a:ext cx="1576800" cy="1067760"/>
            </a:xfrm>
            <a:prstGeom prst="rect">
              <a:avLst/>
            </a:prstGeom>
            <a:noFill/>
            <a:ln w="6350">
              <a:noFill/>
            </a:ln>
          </p:spPr>
          <p:style>
            <a:lnRef idx="0"/>
            <a:fillRef idx="0"/>
            <a:effectRef idx="0"/>
            <a:fontRef idx="minor"/>
          </p:style>
          <p:txBody>
            <a:bodyPr numCol="1" spcCol="0" lIns="90000" rIns="90000" tIns="45000" bIns="45000" anchor="t">
              <a:noAutofit/>
            </a:bodyPr>
            <a:p>
              <a:pPr algn="ctr">
                <a:lnSpc>
                  <a:spcPct val="107000"/>
                </a:lnSpc>
                <a:spcAft>
                  <a:spcPts val="601"/>
                </a:spcAft>
                <a:buNone/>
                <a:tabLst>
                  <a:tab algn="l" pos="0"/>
                </a:tabLst>
              </a:pPr>
              <a:r>
                <a:rPr b="1" lang="en-US" sz="1200" spc="-1" strike="noStrike" u="sng">
                  <a:solidFill>
                    <a:srgbClr val="ffffff"/>
                  </a:solidFill>
                  <a:uFillTx/>
                  <a:latin typeface="Lato"/>
                  <a:ea typeface="Lato"/>
                </a:rPr>
                <a:t>Drive</a:t>
              </a:r>
              <a:r>
                <a:rPr b="1" lang="en-US" sz="1200" spc="-1" strike="noStrike">
                  <a:solidFill>
                    <a:srgbClr val="ffffff"/>
                  </a:solidFill>
                  <a:latin typeface="Lato"/>
                  <a:ea typeface="Lato"/>
                </a:rPr>
                <a:t> optimal and more personalized treatment approaches</a:t>
              </a:r>
              <a:endParaRPr b="0" lang="en-US" sz="1200" spc="-1" strike="noStrike">
                <a:latin typeface="Arial"/>
              </a:endParaRPr>
            </a:p>
          </p:txBody>
        </p:sp>
      </p:grpSp>
      <p:sp>
        <p:nvSpPr>
          <p:cNvPr id="7" name="PlaceHolder 6"/>
          <p:cNvSpPr>
            <a:spLocks noGrp="1"/>
          </p:cNvSpPr>
          <p:nvPr>
            <p:ph type="sldNum" idx="2"/>
          </p:nvPr>
        </p:nvSpPr>
        <p:spPr/>
        <p:txBody>
          <a:bodyPr/>
          <a:p>
            <a:fld id="{80173FEB-ABB1-4518-80AE-78B4D70DE5A1}" type="slidenum">
              <a:t>2</a:t>
            </a:fld>
          </a:p>
        </p:txBody>
      </p:sp>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pSp>
        <p:nvGrpSpPr>
          <p:cNvPr id="840" name="Group 55"/>
          <p:cNvGrpSpPr/>
          <p:nvPr/>
        </p:nvGrpSpPr>
        <p:grpSpPr>
          <a:xfrm>
            <a:off x="1479600" y="3892680"/>
            <a:ext cx="4223160" cy="1831680"/>
            <a:chOff x="1479600" y="3892680"/>
            <a:chExt cx="4223160" cy="1831680"/>
          </a:xfrm>
        </p:grpSpPr>
        <p:sp>
          <p:nvSpPr>
            <p:cNvPr id="841" name="Straight Connector 57"/>
            <p:cNvSpPr/>
            <p:nvPr/>
          </p:nvSpPr>
          <p:spPr>
            <a:xfrm flipH="1" flipV="1">
              <a:off x="1535040" y="3900600"/>
              <a:ext cx="4167720" cy="438120"/>
            </a:xfrm>
            <a:prstGeom prst="line">
              <a:avLst/>
            </a:prstGeom>
            <a:ln w="19050">
              <a:solidFill>
                <a:srgbClr val="20303b"/>
              </a:solidFill>
            </a:ln>
          </p:spPr>
          <p:style>
            <a:lnRef idx="1">
              <a:schemeClr val="accent1"/>
            </a:lnRef>
            <a:fillRef idx="0">
              <a:schemeClr val="accent1"/>
            </a:fillRef>
            <a:effectRef idx="0">
              <a:schemeClr val="accent1"/>
            </a:effectRef>
            <a:fontRef idx="minor"/>
          </p:style>
        </p:sp>
        <p:sp>
          <p:nvSpPr>
            <p:cNvPr id="842" name="Straight Connector 58"/>
            <p:cNvSpPr/>
            <p:nvPr/>
          </p:nvSpPr>
          <p:spPr>
            <a:xfrm flipH="1" flipV="1">
              <a:off x="1479600" y="3892680"/>
              <a:ext cx="1784520" cy="1831680"/>
            </a:xfrm>
            <a:prstGeom prst="line">
              <a:avLst/>
            </a:prstGeom>
            <a:ln w="19050">
              <a:solidFill>
                <a:srgbClr val="20303b"/>
              </a:solidFill>
            </a:ln>
          </p:spPr>
          <p:style>
            <a:lnRef idx="1">
              <a:schemeClr val="accent1"/>
            </a:lnRef>
            <a:fillRef idx="0">
              <a:schemeClr val="accent1"/>
            </a:fillRef>
            <a:effectRef idx="0">
              <a:schemeClr val="accent1"/>
            </a:effectRef>
            <a:fontRef idx="minor"/>
          </p:style>
        </p:sp>
        <p:sp>
          <p:nvSpPr>
            <p:cNvPr id="843" name="Straight Connector 60"/>
            <p:cNvSpPr/>
            <p:nvPr/>
          </p:nvSpPr>
          <p:spPr>
            <a:xfrm flipH="1" flipV="1">
              <a:off x="1479600" y="3892680"/>
              <a:ext cx="3003840" cy="1095120"/>
            </a:xfrm>
            <a:prstGeom prst="line">
              <a:avLst/>
            </a:prstGeom>
            <a:ln w="19050">
              <a:solidFill>
                <a:srgbClr val="20303b"/>
              </a:solidFill>
            </a:ln>
          </p:spPr>
          <p:style>
            <a:lnRef idx="1">
              <a:schemeClr val="accent1"/>
            </a:lnRef>
            <a:fillRef idx="0">
              <a:schemeClr val="accent1"/>
            </a:fillRef>
            <a:effectRef idx="0">
              <a:schemeClr val="accent1"/>
            </a:effectRef>
            <a:fontRef idx="minor"/>
          </p:style>
        </p:sp>
      </p:grpSp>
      <p:grpSp>
        <p:nvGrpSpPr>
          <p:cNvPr id="844" name="Group 17"/>
          <p:cNvGrpSpPr/>
          <p:nvPr/>
        </p:nvGrpSpPr>
        <p:grpSpPr>
          <a:xfrm>
            <a:off x="1489680" y="2046600"/>
            <a:ext cx="4222800" cy="2027520"/>
            <a:chOff x="1489680" y="2046600"/>
            <a:chExt cx="4222800" cy="2027520"/>
          </a:xfrm>
        </p:grpSpPr>
        <p:sp>
          <p:nvSpPr>
            <p:cNvPr id="845" name="Straight Connector 30"/>
            <p:cNvSpPr/>
            <p:nvPr/>
          </p:nvSpPr>
          <p:spPr>
            <a:xfrm flipH="1">
              <a:off x="1489680" y="2046600"/>
              <a:ext cx="1784520" cy="1914840"/>
            </a:xfrm>
            <a:prstGeom prst="line">
              <a:avLst/>
            </a:prstGeom>
            <a:ln w="19050">
              <a:solidFill>
                <a:srgbClr val="20303b"/>
              </a:solidFill>
            </a:ln>
          </p:spPr>
          <p:style>
            <a:lnRef idx="1">
              <a:schemeClr val="accent1"/>
            </a:lnRef>
            <a:fillRef idx="0">
              <a:schemeClr val="accent1"/>
            </a:fillRef>
            <a:effectRef idx="0">
              <a:schemeClr val="accent1"/>
            </a:effectRef>
            <a:fontRef idx="minor"/>
          </p:style>
        </p:sp>
        <p:sp>
          <p:nvSpPr>
            <p:cNvPr id="846" name="Straight Connector 38"/>
            <p:cNvSpPr/>
            <p:nvPr/>
          </p:nvSpPr>
          <p:spPr>
            <a:xfrm flipH="1">
              <a:off x="1489680" y="2783160"/>
              <a:ext cx="3003840" cy="1178280"/>
            </a:xfrm>
            <a:prstGeom prst="line">
              <a:avLst/>
            </a:prstGeom>
            <a:ln w="19050">
              <a:solidFill>
                <a:srgbClr val="20303b"/>
              </a:solidFill>
            </a:ln>
          </p:spPr>
          <p:style>
            <a:lnRef idx="1">
              <a:schemeClr val="accent1"/>
            </a:lnRef>
            <a:fillRef idx="0">
              <a:schemeClr val="accent1"/>
            </a:fillRef>
            <a:effectRef idx="0">
              <a:schemeClr val="accent1"/>
            </a:effectRef>
            <a:fontRef idx="minor"/>
          </p:style>
        </p:sp>
        <p:sp>
          <p:nvSpPr>
            <p:cNvPr id="847" name="Straight Connector 50"/>
            <p:cNvSpPr/>
            <p:nvPr/>
          </p:nvSpPr>
          <p:spPr>
            <a:xfrm flipH="1">
              <a:off x="1489680" y="3632400"/>
              <a:ext cx="4222800" cy="441720"/>
            </a:xfrm>
            <a:prstGeom prst="line">
              <a:avLst/>
            </a:prstGeom>
            <a:ln w="19050">
              <a:solidFill>
                <a:srgbClr val="20303b"/>
              </a:solidFill>
            </a:ln>
          </p:spPr>
          <p:style>
            <a:lnRef idx="1">
              <a:schemeClr val="accent1"/>
            </a:lnRef>
            <a:fillRef idx="0">
              <a:schemeClr val="accent1"/>
            </a:fillRef>
            <a:effectRef idx="0">
              <a:schemeClr val="accent1"/>
            </a:effectRef>
            <a:fontRef idx="minor"/>
          </p:style>
        </p:sp>
      </p:grpSp>
      <p:sp>
        <p:nvSpPr>
          <p:cNvPr id="848" name="PlaceHolder 1"/>
          <p:cNvSpPr>
            <a:spLocks noGrp="1"/>
          </p:cNvSpPr>
          <p:nvPr>
            <p:ph type="title"/>
          </p:nvPr>
        </p:nvSpPr>
        <p:spPr>
          <a:xfrm>
            <a:off x="457200" y="457200"/>
            <a:ext cx="11277000" cy="456480"/>
          </a:xfrm>
          <a:prstGeom prst="rect">
            <a:avLst/>
          </a:prstGeom>
          <a:noFill/>
          <a:ln w="0">
            <a:noFill/>
          </a:ln>
        </p:spPr>
        <p:txBody>
          <a:bodyPr lIns="0" rIns="0" tIns="0" bIns="0" anchor="t">
            <a:noAutofit/>
          </a:bodyPr>
          <a:p>
            <a:pPr>
              <a:lnSpc>
                <a:spcPct val="90000"/>
              </a:lnSpc>
              <a:buNone/>
            </a:pPr>
            <a:r>
              <a:rPr b="1" lang="en-US" sz="2800" spc="-1" strike="noStrike">
                <a:solidFill>
                  <a:srgbClr val="000000"/>
                </a:solidFill>
                <a:latin typeface="Lato"/>
                <a:ea typeface="Lato"/>
              </a:rPr>
              <a:t>Learn Your Labs!</a:t>
            </a:r>
            <a:br>
              <a:rPr sz="2800"/>
            </a:br>
            <a:r>
              <a:rPr b="1" i="1" lang="en-US" sz="3740" spc="-1" strike="noStrike">
                <a:solidFill>
                  <a:srgbClr val="8b0053"/>
                </a:solidFill>
                <a:latin typeface="Lato"/>
                <a:ea typeface="Lato"/>
              </a:rPr>
              <a:t>Blood Tests</a:t>
            </a:r>
            <a:endParaRPr b="0" lang="en-US" sz="3740" spc="-1" strike="noStrike">
              <a:latin typeface="Arial"/>
            </a:endParaRPr>
          </a:p>
        </p:txBody>
      </p:sp>
      <p:sp>
        <p:nvSpPr>
          <p:cNvPr id="849" name="TextBox 41"/>
          <p:cNvSpPr/>
          <p:nvPr/>
        </p:nvSpPr>
        <p:spPr>
          <a:xfrm>
            <a:off x="4677840" y="1869480"/>
            <a:ext cx="5825160" cy="308880"/>
          </a:xfrm>
          <a:prstGeom prst="rect">
            <a:avLst/>
          </a:prstGeom>
          <a:noFill/>
          <a:ln w="0">
            <a:noFill/>
          </a:ln>
        </p:spPr>
        <p:style>
          <a:lnRef idx="0"/>
          <a:fillRef idx="0"/>
          <a:effectRef idx="0"/>
          <a:fontRef idx="minor"/>
        </p:style>
        <p:txBody>
          <a:bodyPr lIns="90000" rIns="90000" tIns="45000" bIns="45000" anchor="t">
            <a:spAutoFit/>
          </a:bodyPr>
          <a:p>
            <a:pPr marL="148320" indent="-148320">
              <a:lnSpc>
                <a:spcPct val="90000"/>
              </a:lnSpc>
              <a:buClr>
                <a:srgbClr val="000000"/>
              </a:buClr>
              <a:buFont typeface="Arial"/>
              <a:buChar char="•"/>
            </a:pPr>
            <a:r>
              <a:rPr b="0" lang="en-US" sz="1600" spc="-1" strike="noStrike">
                <a:solidFill>
                  <a:srgbClr val="000000"/>
                </a:solidFill>
                <a:latin typeface="Arial"/>
                <a:ea typeface="DejaVu Sans"/>
              </a:rPr>
              <a:t>Number of red blood cells, white blood cells, and platelets</a:t>
            </a:r>
            <a:endParaRPr b="0" lang="en-US" sz="1600" spc="-1" strike="noStrike">
              <a:latin typeface="Arial"/>
            </a:endParaRPr>
          </a:p>
        </p:txBody>
      </p:sp>
      <p:sp>
        <p:nvSpPr>
          <p:cNvPr id="850" name="TextBox 42"/>
          <p:cNvSpPr/>
          <p:nvPr/>
        </p:nvSpPr>
        <p:spPr>
          <a:xfrm>
            <a:off x="5896800" y="2248200"/>
            <a:ext cx="5170680" cy="965520"/>
          </a:xfrm>
          <a:prstGeom prst="rect">
            <a:avLst/>
          </a:prstGeom>
          <a:noFill/>
          <a:ln w="0">
            <a:noFill/>
          </a:ln>
        </p:spPr>
        <p:style>
          <a:lnRef idx="0"/>
          <a:fillRef idx="0"/>
          <a:effectRef idx="0"/>
          <a:fontRef idx="minor"/>
        </p:style>
        <p:txBody>
          <a:bodyPr lIns="90000" rIns="90000" tIns="45000" bIns="45000" anchor="t">
            <a:spAutoFit/>
          </a:bodyPr>
          <a:p>
            <a:pPr marL="148320" indent="-148320">
              <a:lnSpc>
                <a:spcPct val="90000"/>
              </a:lnSpc>
              <a:buClr>
                <a:srgbClr val="000000"/>
              </a:buClr>
              <a:buFont typeface="Arial"/>
              <a:buChar char="•"/>
            </a:pPr>
            <a:r>
              <a:rPr b="0" lang="en-US" sz="1600" spc="-1" strike="noStrike">
                <a:solidFill>
                  <a:srgbClr val="000000"/>
                </a:solidFill>
                <a:latin typeface="Arial"/>
                <a:ea typeface="DejaVu Sans"/>
              </a:rPr>
              <a:t>Measure levels of albumin, calcium, lactate dehydrogenase (LDH), blood urea nitrogen (BUN), and creatinine. Assess function of kidney, liver, and bone status and the extent of disease</a:t>
            </a:r>
            <a:endParaRPr b="0" lang="en-US" sz="1600" spc="-1" strike="noStrike">
              <a:latin typeface="Arial"/>
            </a:endParaRPr>
          </a:p>
        </p:txBody>
      </p:sp>
      <p:sp>
        <p:nvSpPr>
          <p:cNvPr id="851" name="TextBox 43"/>
          <p:cNvSpPr/>
          <p:nvPr/>
        </p:nvSpPr>
        <p:spPr>
          <a:xfrm>
            <a:off x="7103160" y="3339720"/>
            <a:ext cx="4701600" cy="527760"/>
          </a:xfrm>
          <a:prstGeom prst="rect">
            <a:avLst/>
          </a:prstGeom>
          <a:noFill/>
          <a:ln w="0">
            <a:noFill/>
          </a:ln>
        </p:spPr>
        <p:style>
          <a:lnRef idx="0"/>
          <a:fillRef idx="0"/>
          <a:effectRef idx="0"/>
          <a:fontRef idx="minor"/>
        </p:style>
        <p:txBody>
          <a:bodyPr lIns="90000" rIns="90000" tIns="45000" bIns="45000" anchor="t">
            <a:spAutoFit/>
          </a:bodyPr>
          <a:p>
            <a:pPr marL="148320" indent="-148320">
              <a:lnSpc>
                <a:spcPct val="90000"/>
              </a:lnSpc>
              <a:buClr>
                <a:srgbClr val="000000"/>
              </a:buClr>
              <a:buFont typeface="Arial"/>
              <a:buChar char="•"/>
            </a:pPr>
            <a:r>
              <a:rPr b="0" lang="en-US" sz="1600" spc="-1" strike="noStrike">
                <a:solidFill>
                  <a:srgbClr val="000000"/>
                </a:solidFill>
                <a:latin typeface="Arial"/>
                <a:ea typeface="DejaVu Sans"/>
              </a:rPr>
              <a:t>Determine the level of a protein that indicates the presence/extent of MM and kidney function</a:t>
            </a:r>
            <a:endParaRPr b="0" lang="en-US" sz="1600" spc="-1" strike="noStrike">
              <a:latin typeface="Arial"/>
            </a:endParaRPr>
          </a:p>
        </p:txBody>
      </p:sp>
      <p:sp>
        <p:nvSpPr>
          <p:cNvPr id="852" name="TextBox 44"/>
          <p:cNvSpPr/>
          <p:nvPr/>
        </p:nvSpPr>
        <p:spPr>
          <a:xfrm>
            <a:off x="5896800" y="4896000"/>
            <a:ext cx="4774320" cy="308880"/>
          </a:xfrm>
          <a:prstGeom prst="rect">
            <a:avLst/>
          </a:prstGeom>
          <a:noFill/>
          <a:ln w="0">
            <a:noFill/>
          </a:ln>
        </p:spPr>
        <p:style>
          <a:lnRef idx="0"/>
          <a:fillRef idx="0"/>
          <a:effectRef idx="0"/>
          <a:fontRef idx="minor"/>
        </p:style>
        <p:txBody>
          <a:bodyPr lIns="90000" rIns="90000" tIns="45000" bIns="45000" anchor="t">
            <a:spAutoFit/>
          </a:bodyPr>
          <a:p>
            <a:pPr marL="148320" indent="-148320">
              <a:lnSpc>
                <a:spcPct val="90000"/>
              </a:lnSpc>
              <a:buClr>
                <a:srgbClr val="000000"/>
              </a:buClr>
              <a:buFont typeface="Arial"/>
              <a:buChar char="•"/>
            </a:pPr>
            <a:r>
              <a:rPr b="0" lang="en-US" sz="1600" spc="-1" strike="noStrike">
                <a:solidFill>
                  <a:srgbClr val="000000"/>
                </a:solidFill>
                <a:latin typeface="Arial"/>
                <a:ea typeface="DejaVu Sans"/>
              </a:rPr>
              <a:t>Identify the type of abnormal antibody proteins</a:t>
            </a:r>
            <a:endParaRPr b="0" lang="en-US" sz="1600" spc="-1" strike="noStrike">
              <a:latin typeface="Arial"/>
            </a:endParaRPr>
          </a:p>
        </p:txBody>
      </p:sp>
      <p:sp>
        <p:nvSpPr>
          <p:cNvPr id="853" name="TextBox 45"/>
          <p:cNvSpPr/>
          <p:nvPr/>
        </p:nvSpPr>
        <p:spPr>
          <a:xfrm>
            <a:off x="7103160" y="4169160"/>
            <a:ext cx="4335480" cy="308880"/>
          </a:xfrm>
          <a:prstGeom prst="rect">
            <a:avLst/>
          </a:prstGeom>
          <a:noFill/>
          <a:ln w="0">
            <a:noFill/>
          </a:ln>
        </p:spPr>
        <p:style>
          <a:lnRef idx="0"/>
          <a:fillRef idx="0"/>
          <a:effectRef idx="0"/>
          <a:fontRef idx="minor"/>
        </p:style>
        <p:txBody>
          <a:bodyPr lIns="90000" rIns="90000" tIns="45000" bIns="45000" anchor="t">
            <a:spAutoFit/>
          </a:bodyPr>
          <a:p>
            <a:pPr marL="148320" indent="-148320">
              <a:lnSpc>
                <a:spcPct val="90000"/>
              </a:lnSpc>
              <a:buClr>
                <a:srgbClr val="000000"/>
              </a:buClr>
              <a:buFont typeface="Arial"/>
              <a:buChar char="•"/>
            </a:pPr>
            <a:r>
              <a:rPr b="0" lang="en-US" sz="1600" spc="-1" strike="noStrike">
                <a:solidFill>
                  <a:srgbClr val="000000"/>
                </a:solidFill>
                <a:latin typeface="Arial"/>
                <a:ea typeface="DejaVu Sans"/>
              </a:rPr>
              <a:t>Detect the presence and level of M protein </a:t>
            </a:r>
            <a:endParaRPr b="0" lang="en-US" sz="1600" spc="-1" strike="noStrike">
              <a:latin typeface="Arial"/>
            </a:endParaRPr>
          </a:p>
        </p:txBody>
      </p:sp>
      <p:sp>
        <p:nvSpPr>
          <p:cNvPr id="854" name="TextBox 46"/>
          <p:cNvSpPr/>
          <p:nvPr/>
        </p:nvSpPr>
        <p:spPr>
          <a:xfrm>
            <a:off x="4677480" y="5610240"/>
            <a:ext cx="6095160" cy="308880"/>
          </a:xfrm>
          <a:prstGeom prst="rect">
            <a:avLst/>
          </a:prstGeom>
          <a:noFill/>
          <a:ln w="0">
            <a:noFill/>
          </a:ln>
        </p:spPr>
        <p:style>
          <a:lnRef idx="0"/>
          <a:fillRef idx="0"/>
          <a:effectRef idx="0"/>
          <a:fontRef idx="minor"/>
        </p:style>
        <p:txBody>
          <a:bodyPr lIns="90000" rIns="90000" tIns="45000" bIns="45000" anchor="t">
            <a:spAutoFit/>
          </a:bodyPr>
          <a:p>
            <a:pPr marL="148320" indent="-148320">
              <a:lnSpc>
                <a:spcPct val="90000"/>
              </a:lnSpc>
              <a:buClr>
                <a:srgbClr val="000000"/>
              </a:buClr>
              <a:buFont typeface="Arial"/>
              <a:buChar char="•"/>
            </a:pPr>
            <a:r>
              <a:rPr b="0" lang="en-US" sz="1600" spc="-1" strike="noStrike">
                <a:solidFill>
                  <a:srgbClr val="000000"/>
                </a:solidFill>
                <a:latin typeface="Arial"/>
                <a:ea typeface="DejaVu Sans"/>
              </a:rPr>
              <a:t>Freelite test measures light chains (kappa or lambda)</a:t>
            </a:r>
            <a:endParaRPr b="0" lang="en-US" sz="1600" spc="-1" strike="noStrike">
              <a:latin typeface="Arial"/>
            </a:endParaRPr>
          </a:p>
        </p:txBody>
      </p:sp>
      <p:grpSp>
        <p:nvGrpSpPr>
          <p:cNvPr id="855" name="Group 10"/>
          <p:cNvGrpSpPr/>
          <p:nvPr/>
        </p:nvGrpSpPr>
        <p:grpSpPr>
          <a:xfrm>
            <a:off x="1300320" y="2568600"/>
            <a:ext cx="2664360" cy="2621880"/>
            <a:chOff x="1300320" y="2568600"/>
            <a:chExt cx="2664360" cy="2621880"/>
          </a:xfrm>
        </p:grpSpPr>
        <p:pic>
          <p:nvPicPr>
            <p:cNvPr id="856" name="Picture 34" descr=""/>
            <p:cNvPicPr/>
            <p:nvPr/>
          </p:nvPicPr>
          <p:blipFill>
            <a:blip r:embed="rId1"/>
            <a:stretch/>
          </p:blipFill>
          <p:spPr>
            <a:xfrm>
              <a:off x="1300320" y="2568600"/>
              <a:ext cx="2664360" cy="2621880"/>
            </a:xfrm>
            <a:prstGeom prst="rect">
              <a:avLst/>
            </a:prstGeom>
            <a:ln w="0">
              <a:noFill/>
            </a:ln>
            <a:effectLst>
              <a:outerShdw algn="tl" blurRad="127080" dir="2700000" dist="62621" rotWithShape="0">
                <a:srgbClr val="000000">
                  <a:alpha val="20000"/>
                </a:srgbClr>
              </a:outerShdw>
            </a:effectLst>
          </p:spPr>
        </p:pic>
        <p:sp>
          <p:nvSpPr>
            <p:cNvPr id="857" name="Oval 68"/>
            <p:cNvSpPr/>
            <p:nvPr/>
          </p:nvSpPr>
          <p:spPr>
            <a:xfrm>
              <a:off x="1319400" y="2590920"/>
              <a:ext cx="2625840" cy="2590200"/>
            </a:xfrm>
            <a:prstGeom prst="ellipse">
              <a:avLst/>
            </a:prstGeom>
            <a:noFill/>
            <a:ln w="38100">
              <a:solidFill>
                <a:srgbClr val="20303b"/>
              </a:solidFill>
            </a:ln>
          </p:spPr>
          <p:style>
            <a:lnRef idx="2">
              <a:schemeClr val="accent1">
                <a:shade val="50000"/>
              </a:schemeClr>
            </a:lnRef>
            <a:fillRef idx="1">
              <a:schemeClr val="accent1"/>
            </a:fillRef>
            <a:effectRef idx="0">
              <a:schemeClr val="accent1"/>
            </a:effectRef>
            <a:fontRef idx="minor"/>
          </p:style>
        </p:sp>
      </p:grpSp>
      <p:sp>
        <p:nvSpPr>
          <p:cNvPr id="858" name="Oval 2"/>
          <p:cNvSpPr/>
          <p:nvPr/>
        </p:nvSpPr>
        <p:spPr>
          <a:xfrm>
            <a:off x="3259440" y="1762560"/>
            <a:ext cx="1410840" cy="558000"/>
          </a:xfrm>
          <a:prstGeom prst="ellipse">
            <a:avLst/>
          </a:prstGeom>
          <a:solidFill>
            <a:schemeClr val="accent1"/>
          </a:solidFill>
          <a:ln>
            <a:noFill/>
          </a:ln>
          <a:scene3d>
            <a:camera prst="orthographicFront"/>
            <a:lightRig dir="t" rig="balanced"/>
          </a:scene3d>
        </p:spPr>
        <p:style>
          <a:lnRef idx="2">
            <a:schemeClr val="accent1">
              <a:shade val="50000"/>
            </a:schemeClr>
          </a:lnRef>
          <a:fillRef idx="1">
            <a:schemeClr val="accent1"/>
          </a:fillRef>
          <a:effectRef idx="0">
            <a:schemeClr val="accent1"/>
          </a:effectRef>
          <a:fontRef idx="minor"/>
        </p:style>
        <p:txBody>
          <a:bodyPr lIns="90000" rIns="90000" tIns="0" bIns="0" anchor="ctr">
            <a:noAutofit/>
          </a:bodyPr>
          <a:p>
            <a:pPr algn="ctr">
              <a:lnSpc>
                <a:spcPct val="80000"/>
              </a:lnSpc>
              <a:buNone/>
            </a:pPr>
            <a:r>
              <a:rPr b="0" lang="en-US" sz="1870" spc="-1" strike="noStrike">
                <a:solidFill>
                  <a:srgbClr val="ffffff"/>
                </a:solidFill>
                <a:latin typeface="Arial"/>
                <a:ea typeface="DejaVu Sans"/>
              </a:rPr>
              <a:t>CBC</a:t>
            </a:r>
            <a:endParaRPr b="0" lang="en-US" sz="1870" spc="-1" strike="noStrike">
              <a:latin typeface="Arial"/>
            </a:endParaRPr>
          </a:p>
        </p:txBody>
      </p:sp>
      <p:sp>
        <p:nvSpPr>
          <p:cNvPr id="859" name="Oval 3"/>
          <p:cNvSpPr/>
          <p:nvPr/>
        </p:nvSpPr>
        <p:spPr>
          <a:xfrm>
            <a:off x="4478400" y="2499120"/>
            <a:ext cx="1410840" cy="558000"/>
          </a:xfrm>
          <a:prstGeom prst="ellipse">
            <a:avLst/>
          </a:prstGeom>
          <a:solidFill>
            <a:schemeClr val="accent2"/>
          </a:solidFill>
          <a:ln>
            <a:noFill/>
          </a:ln>
          <a:scene3d>
            <a:camera prst="orthographicFront"/>
            <a:lightRig dir="t" rig="balanced"/>
          </a:scene3d>
        </p:spPr>
        <p:style>
          <a:lnRef idx="2">
            <a:schemeClr val="accent1">
              <a:shade val="50000"/>
            </a:schemeClr>
          </a:lnRef>
          <a:fillRef idx="1">
            <a:schemeClr val="accent1"/>
          </a:fillRef>
          <a:effectRef idx="0">
            <a:schemeClr val="accent1"/>
          </a:effectRef>
          <a:fontRef idx="minor"/>
        </p:style>
        <p:txBody>
          <a:bodyPr lIns="90000" rIns="90000" tIns="0" bIns="0" anchor="ctr">
            <a:noAutofit/>
          </a:bodyPr>
          <a:p>
            <a:pPr algn="ctr">
              <a:lnSpc>
                <a:spcPct val="80000"/>
              </a:lnSpc>
              <a:buNone/>
            </a:pPr>
            <a:r>
              <a:rPr b="0" lang="en-US" sz="1870" spc="-1" strike="noStrike">
                <a:solidFill>
                  <a:srgbClr val="ffffff"/>
                </a:solidFill>
                <a:latin typeface="Arial"/>
                <a:ea typeface="DejaVu Sans"/>
              </a:rPr>
              <a:t>CMP</a:t>
            </a:r>
            <a:endParaRPr b="0" lang="en-US" sz="1870" spc="-1" strike="noStrike">
              <a:latin typeface="Arial"/>
            </a:endParaRPr>
          </a:p>
        </p:txBody>
      </p:sp>
      <p:sp>
        <p:nvSpPr>
          <p:cNvPr id="860" name="Oval 5"/>
          <p:cNvSpPr/>
          <p:nvPr/>
        </p:nvSpPr>
        <p:spPr>
          <a:xfrm>
            <a:off x="5697720" y="3348360"/>
            <a:ext cx="1410840" cy="558000"/>
          </a:xfrm>
          <a:prstGeom prst="ellipse">
            <a:avLst/>
          </a:prstGeom>
          <a:solidFill>
            <a:schemeClr val="accent3"/>
          </a:solidFill>
          <a:ln>
            <a:noFill/>
          </a:ln>
          <a:scene3d>
            <a:camera prst="orthographicFront"/>
            <a:lightRig dir="t" rig="balanced"/>
          </a:scene3d>
        </p:spPr>
        <p:style>
          <a:lnRef idx="2">
            <a:schemeClr val="accent1">
              <a:shade val="50000"/>
            </a:schemeClr>
          </a:lnRef>
          <a:fillRef idx="1">
            <a:schemeClr val="accent1"/>
          </a:fillRef>
          <a:effectRef idx="0">
            <a:schemeClr val="accent1"/>
          </a:effectRef>
          <a:fontRef idx="minor"/>
        </p:style>
        <p:txBody>
          <a:bodyPr lIns="90000" rIns="90000" tIns="0" bIns="0" anchor="ctr">
            <a:noAutofit/>
          </a:bodyPr>
          <a:p>
            <a:pPr algn="ctr">
              <a:lnSpc>
                <a:spcPct val="80000"/>
              </a:lnSpc>
              <a:buNone/>
            </a:pPr>
            <a:r>
              <a:rPr b="0" lang="en-US" sz="1870" spc="-1" strike="noStrike">
                <a:solidFill>
                  <a:srgbClr val="000000"/>
                </a:solidFill>
                <a:latin typeface="Arial"/>
                <a:ea typeface="DejaVu Sans"/>
              </a:rPr>
              <a:t>B2M</a:t>
            </a:r>
            <a:endParaRPr b="0" lang="en-US" sz="1870" spc="-1" strike="noStrike">
              <a:latin typeface="Arial"/>
            </a:endParaRPr>
          </a:p>
        </p:txBody>
      </p:sp>
      <p:sp>
        <p:nvSpPr>
          <p:cNvPr id="861" name="Oval 6"/>
          <p:cNvSpPr/>
          <p:nvPr/>
        </p:nvSpPr>
        <p:spPr>
          <a:xfrm>
            <a:off x="5697720" y="4059720"/>
            <a:ext cx="1410840" cy="558000"/>
          </a:xfrm>
          <a:prstGeom prst="ellipse">
            <a:avLst/>
          </a:prstGeom>
          <a:solidFill>
            <a:schemeClr val="accent4"/>
          </a:solidFill>
          <a:ln>
            <a:noFill/>
          </a:ln>
          <a:scene3d>
            <a:camera prst="orthographicFront"/>
            <a:lightRig dir="t" rig="balanced"/>
          </a:scene3d>
        </p:spPr>
        <p:style>
          <a:lnRef idx="2">
            <a:schemeClr val="accent1">
              <a:shade val="50000"/>
            </a:schemeClr>
          </a:lnRef>
          <a:fillRef idx="1">
            <a:schemeClr val="accent1"/>
          </a:fillRef>
          <a:effectRef idx="0">
            <a:schemeClr val="accent1"/>
          </a:effectRef>
          <a:fontRef idx="minor"/>
        </p:style>
        <p:txBody>
          <a:bodyPr lIns="90000" rIns="90000" tIns="0" bIns="0" anchor="ctr">
            <a:noAutofit/>
          </a:bodyPr>
          <a:p>
            <a:pPr algn="ctr">
              <a:lnSpc>
                <a:spcPct val="80000"/>
              </a:lnSpc>
              <a:buNone/>
            </a:pPr>
            <a:r>
              <a:rPr b="0" lang="en-US" sz="1870" spc="-1" strike="noStrike">
                <a:solidFill>
                  <a:srgbClr val="000000"/>
                </a:solidFill>
                <a:latin typeface="Arial"/>
                <a:ea typeface="DejaVu Sans"/>
              </a:rPr>
              <a:t>SPEP</a:t>
            </a:r>
            <a:endParaRPr b="0" lang="en-US" sz="1870" spc="-1" strike="noStrike">
              <a:latin typeface="Arial"/>
            </a:endParaRPr>
          </a:p>
        </p:txBody>
      </p:sp>
      <p:sp>
        <p:nvSpPr>
          <p:cNvPr id="862" name="Oval 7"/>
          <p:cNvSpPr/>
          <p:nvPr/>
        </p:nvSpPr>
        <p:spPr>
          <a:xfrm>
            <a:off x="4478400" y="4708800"/>
            <a:ext cx="1410840" cy="558000"/>
          </a:xfrm>
          <a:prstGeom prst="ellipse">
            <a:avLst/>
          </a:prstGeom>
          <a:solidFill>
            <a:schemeClr val="accent5"/>
          </a:solidFill>
          <a:ln>
            <a:noFill/>
          </a:ln>
          <a:scene3d>
            <a:camera prst="orthographicFront"/>
            <a:lightRig dir="t" rig="balanced"/>
          </a:scene3d>
        </p:spPr>
        <p:style>
          <a:lnRef idx="2">
            <a:schemeClr val="accent1">
              <a:shade val="50000"/>
            </a:schemeClr>
          </a:lnRef>
          <a:fillRef idx="1">
            <a:schemeClr val="accent1"/>
          </a:fillRef>
          <a:effectRef idx="0">
            <a:schemeClr val="accent1"/>
          </a:effectRef>
          <a:fontRef idx="minor"/>
        </p:style>
        <p:txBody>
          <a:bodyPr lIns="90000" rIns="90000" tIns="0" bIns="0" anchor="ctr">
            <a:noAutofit/>
          </a:bodyPr>
          <a:p>
            <a:pPr algn="ctr">
              <a:lnSpc>
                <a:spcPct val="80000"/>
              </a:lnSpc>
              <a:buNone/>
            </a:pPr>
            <a:r>
              <a:rPr b="0" lang="en-US" sz="1870" spc="-1" strike="noStrike">
                <a:solidFill>
                  <a:srgbClr val="000000"/>
                </a:solidFill>
                <a:latin typeface="Arial"/>
                <a:ea typeface="DejaVu Sans"/>
              </a:rPr>
              <a:t>IFE</a:t>
            </a:r>
            <a:endParaRPr b="0" lang="en-US" sz="1870" spc="-1" strike="noStrike">
              <a:latin typeface="Arial"/>
            </a:endParaRPr>
          </a:p>
        </p:txBody>
      </p:sp>
      <p:sp>
        <p:nvSpPr>
          <p:cNvPr id="863" name="Oval 8"/>
          <p:cNvSpPr/>
          <p:nvPr/>
        </p:nvSpPr>
        <p:spPr>
          <a:xfrm>
            <a:off x="3259440" y="5445360"/>
            <a:ext cx="1410840" cy="558000"/>
          </a:xfrm>
          <a:prstGeom prst="ellipse">
            <a:avLst/>
          </a:prstGeom>
          <a:solidFill>
            <a:schemeClr val="accent6"/>
          </a:solidFill>
          <a:ln>
            <a:noFill/>
          </a:ln>
          <a:scene3d>
            <a:camera prst="orthographicFront"/>
            <a:lightRig dir="t" rig="balanced"/>
          </a:scene3d>
        </p:spPr>
        <p:style>
          <a:lnRef idx="2">
            <a:schemeClr val="accent1">
              <a:shade val="50000"/>
            </a:schemeClr>
          </a:lnRef>
          <a:fillRef idx="1">
            <a:schemeClr val="accent1"/>
          </a:fillRef>
          <a:effectRef idx="0">
            <a:schemeClr val="accent1"/>
          </a:effectRef>
          <a:fontRef idx="minor"/>
        </p:style>
        <p:txBody>
          <a:bodyPr lIns="90000" rIns="90000" tIns="0" bIns="0" anchor="ctr">
            <a:noAutofit/>
          </a:bodyPr>
          <a:p>
            <a:pPr algn="ctr">
              <a:lnSpc>
                <a:spcPct val="80000"/>
              </a:lnSpc>
              <a:buNone/>
            </a:pPr>
            <a:r>
              <a:rPr b="0" lang="en-US" sz="1870" spc="-1" strike="noStrike">
                <a:solidFill>
                  <a:srgbClr val="000000"/>
                </a:solidFill>
                <a:latin typeface="Arial"/>
                <a:ea typeface="DejaVu Sans"/>
              </a:rPr>
              <a:t>SFLC</a:t>
            </a:r>
            <a:endParaRPr b="0" lang="en-US" sz="1870" spc="-1" strike="noStrike">
              <a:latin typeface="Arial"/>
            </a:endParaRPr>
          </a:p>
        </p:txBody>
      </p:sp>
      <p:sp>
        <p:nvSpPr>
          <p:cNvPr id="864" name="PlaceHolder 2"/>
          <p:cNvSpPr>
            <a:spLocks noGrp="1"/>
          </p:cNvSpPr>
          <p:nvPr>
            <p:ph type="dt" idx="45"/>
          </p:nvPr>
        </p:nvSpPr>
        <p:spPr>
          <a:xfrm>
            <a:off x="152280" y="6262200"/>
            <a:ext cx="11886480" cy="364320"/>
          </a:xfrm>
          <a:prstGeom prst="rect">
            <a:avLst/>
          </a:prstGeom>
          <a:noFill/>
          <a:ln w="0">
            <a:noFill/>
          </a:ln>
        </p:spPr>
        <p:txBody>
          <a:bodyPr lIns="90000" rIns="90000" tIns="45000" bIns="45000" anchor="t">
            <a:noAutofit/>
          </a:bodyPr>
          <a:lstStyle>
            <a:lvl1pPr>
              <a:lnSpc>
                <a:spcPct val="100000"/>
              </a:lnSpc>
              <a:buNone/>
              <a:defRPr b="0" lang="en-US" sz="1800" spc="-1" strike="noStrike">
                <a:solidFill>
                  <a:srgbClr val="000000"/>
                </a:solidFill>
                <a:latin typeface="Lato Light"/>
              </a:defRPr>
            </a:lvl1pPr>
          </a:lstStyle>
          <a:p>
            <a:pPr>
              <a:lnSpc>
                <a:spcPct val="100000"/>
              </a:lnSpc>
              <a:buNone/>
            </a:pPr>
            <a:r>
              <a:rPr b="0" lang="en-US" sz="1800" spc="-1" strike="noStrike">
                <a:solidFill>
                  <a:srgbClr val="000000"/>
                </a:solidFill>
                <a:latin typeface="Lato Light"/>
              </a:rPr>
              <a:t>CBC, complete blood count; CMP, complete metabolic panel; B2M; beta-2 microglobulin; SPEP, serum protein electrophoresis;</a:t>
            </a:r>
            <a:br>
              <a:rPr sz="1800"/>
            </a:br>
            <a:r>
              <a:rPr b="0" lang="en-US" sz="1800" spc="-1" strike="noStrike">
                <a:solidFill>
                  <a:srgbClr val="000000"/>
                </a:solidFill>
                <a:latin typeface="Lato Light"/>
              </a:rPr>
              <a:t>IFE, immunofixation electrophoresis; SFLC, serum free light chain assay</a:t>
            </a:r>
            <a:endParaRPr b="0" lang="en-US" sz="1800" spc="-1" strike="noStrike">
              <a:latin typeface="Times New Roman"/>
            </a:endParaRPr>
          </a:p>
        </p:txBody>
      </p:sp>
    </p:spTree>
  </p:cSld>
  <mc:AlternateContent>
    <mc:Choice Requires="p14">
      <p:transition spd="slow" p14:dur="2000"/>
    </mc:Choice>
    <mc:Fallback>
      <p:transition spd="slow"/>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65" name="PlaceHolder 1"/>
          <p:cNvSpPr>
            <a:spLocks noGrp="1"/>
          </p:cNvSpPr>
          <p:nvPr>
            <p:ph type="title"/>
          </p:nvPr>
        </p:nvSpPr>
        <p:spPr>
          <a:xfrm>
            <a:off x="457200" y="457200"/>
            <a:ext cx="11277000" cy="456480"/>
          </a:xfrm>
          <a:prstGeom prst="rect">
            <a:avLst/>
          </a:prstGeom>
          <a:noFill/>
          <a:ln w="0">
            <a:noFill/>
          </a:ln>
        </p:spPr>
        <p:txBody>
          <a:bodyPr lIns="0" rIns="0" tIns="0" bIns="0" anchor="t">
            <a:noAutofit/>
          </a:bodyPr>
          <a:p>
            <a:pPr>
              <a:lnSpc>
                <a:spcPct val="90000"/>
              </a:lnSpc>
              <a:buNone/>
            </a:pPr>
            <a:r>
              <a:rPr b="1" lang="en-US" sz="2800" spc="-1" strike="noStrike">
                <a:solidFill>
                  <a:srgbClr val="000000"/>
                </a:solidFill>
                <a:latin typeface="Lato"/>
                <a:ea typeface="Lato"/>
              </a:rPr>
              <a:t>Learn Your Labs!</a:t>
            </a:r>
            <a:br>
              <a:rPr sz="2800"/>
            </a:br>
            <a:r>
              <a:rPr b="1" i="1" lang="en-US" sz="3740" spc="-1" strike="noStrike">
                <a:solidFill>
                  <a:srgbClr val="8b0053"/>
                </a:solidFill>
                <a:latin typeface="Lato"/>
                <a:ea typeface="Lato"/>
              </a:rPr>
              <a:t>Urine Tests</a:t>
            </a:r>
            <a:endParaRPr b="0" lang="en-US" sz="3740" spc="-1" strike="noStrike">
              <a:latin typeface="Arial"/>
            </a:endParaRPr>
          </a:p>
        </p:txBody>
      </p:sp>
      <p:sp>
        <p:nvSpPr>
          <p:cNvPr id="866" name="Straight Connector 38"/>
          <p:cNvSpPr/>
          <p:nvPr/>
        </p:nvSpPr>
        <p:spPr>
          <a:xfrm flipH="1">
            <a:off x="3232080" y="2888640"/>
            <a:ext cx="1781640" cy="1143000"/>
          </a:xfrm>
          <a:prstGeom prst="line">
            <a:avLst/>
          </a:prstGeom>
          <a:ln w="19050">
            <a:solidFill>
              <a:srgbClr val="20303b"/>
            </a:solidFill>
          </a:ln>
        </p:spPr>
        <p:style>
          <a:lnRef idx="1">
            <a:schemeClr val="accent1"/>
          </a:lnRef>
          <a:fillRef idx="0">
            <a:schemeClr val="accent1"/>
          </a:fillRef>
          <a:effectRef idx="0">
            <a:schemeClr val="accent1"/>
          </a:effectRef>
          <a:fontRef idx="minor"/>
        </p:style>
      </p:sp>
      <p:sp>
        <p:nvSpPr>
          <p:cNvPr id="867" name="Straight Connector 58"/>
          <p:cNvSpPr/>
          <p:nvPr/>
        </p:nvSpPr>
        <p:spPr>
          <a:xfrm flipH="1" flipV="1">
            <a:off x="3232080" y="3967920"/>
            <a:ext cx="1781640" cy="1143000"/>
          </a:xfrm>
          <a:prstGeom prst="line">
            <a:avLst/>
          </a:prstGeom>
          <a:ln w="19050">
            <a:solidFill>
              <a:srgbClr val="20303b"/>
            </a:solidFill>
          </a:ln>
        </p:spPr>
        <p:style>
          <a:lnRef idx="1">
            <a:schemeClr val="accent1"/>
          </a:lnRef>
          <a:fillRef idx="0">
            <a:schemeClr val="accent1"/>
          </a:fillRef>
          <a:effectRef idx="0">
            <a:schemeClr val="accent1"/>
          </a:effectRef>
          <a:fontRef idx="minor"/>
        </p:style>
      </p:sp>
      <p:grpSp>
        <p:nvGrpSpPr>
          <p:cNvPr id="868" name="Group 10"/>
          <p:cNvGrpSpPr/>
          <p:nvPr/>
        </p:nvGrpSpPr>
        <p:grpSpPr>
          <a:xfrm>
            <a:off x="1993320" y="2679120"/>
            <a:ext cx="2605320" cy="2621880"/>
            <a:chOff x="1993320" y="2679120"/>
            <a:chExt cx="2605320" cy="2621880"/>
          </a:xfrm>
        </p:grpSpPr>
        <p:pic>
          <p:nvPicPr>
            <p:cNvPr id="869" name="Picture 34" descr=""/>
            <p:cNvPicPr/>
            <p:nvPr/>
          </p:nvPicPr>
          <p:blipFill>
            <a:blip r:embed="rId1"/>
            <a:stretch/>
          </p:blipFill>
          <p:spPr>
            <a:xfrm>
              <a:off x="1993320" y="2679120"/>
              <a:ext cx="2605320" cy="2621880"/>
            </a:xfrm>
            <a:prstGeom prst="rect">
              <a:avLst/>
            </a:prstGeom>
            <a:ln w="0">
              <a:noFill/>
            </a:ln>
            <a:effectLst>
              <a:outerShdw algn="tl" blurRad="127080" dir="2700000" dist="62621" rotWithShape="0">
                <a:srgbClr val="000000">
                  <a:alpha val="20000"/>
                </a:srgbClr>
              </a:outerShdw>
            </a:effectLst>
          </p:spPr>
        </p:pic>
        <p:sp>
          <p:nvSpPr>
            <p:cNvPr id="870" name="Oval 68"/>
            <p:cNvSpPr/>
            <p:nvPr/>
          </p:nvSpPr>
          <p:spPr>
            <a:xfrm>
              <a:off x="2012040" y="2701440"/>
              <a:ext cx="2567520" cy="2590200"/>
            </a:xfrm>
            <a:prstGeom prst="ellipse">
              <a:avLst/>
            </a:prstGeom>
            <a:noFill/>
            <a:ln w="38100">
              <a:solidFill>
                <a:srgbClr val="20303b"/>
              </a:solidFill>
            </a:ln>
          </p:spPr>
          <p:style>
            <a:lnRef idx="2">
              <a:schemeClr val="accent1">
                <a:shade val="50000"/>
              </a:schemeClr>
            </a:lnRef>
            <a:fillRef idx="1">
              <a:schemeClr val="accent1"/>
            </a:fillRef>
            <a:effectRef idx="0">
              <a:schemeClr val="accent1"/>
            </a:effectRef>
            <a:fontRef idx="minor"/>
          </p:style>
        </p:sp>
      </p:grpSp>
      <p:sp>
        <p:nvSpPr>
          <p:cNvPr id="871" name="TextBox 31"/>
          <p:cNvSpPr/>
          <p:nvPr/>
        </p:nvSpPr>
        <p:spPr>
          <a:xfrm>
            <a:off x="7348680" y="2269440"/>
            <a:ext cx="3208680" cy="858600"/>
          </a:xfrm>
          <a:prstGeom prst="rect">
            <a:avLst/>
          </a:prstGeom>
          <a:noFill/>
          <a:ln w="0">
            <a:noFill/>
          </a:ln>
        </p:spPr>
        <p:style>
          <a:lnRef idx="0"/>
          <a:fillRef idx="0"/>
          <a:effectRef idx="0"/>
          <a:fontRef idx="minor"/>
        </p:style>
        <p:txBody>
          <a:bodyPr lIns="90000" rIns="90000" tIns="45000" bIns="45000" anchor="t">
            <a:spAutoFit/>
          </a:bodyPr>
          <a:p>
            <a:pPr marL="148320" indent="-148320">
              <a:lnSpc>
                <a:spcPct val="90000"/>
              </a:lnSpc>
              <a:buClr>
                <a:srgbClr val="000000"/>
              </a:buClr>
              <a:buFont typeface="Arial"/>
              <a:buChar char="•"/>
            </a:pPr>
            <a:r>
              <a:rPr b="0" lang="en-US" sz="1870" spc="-1" strike="noStrike">
                <a:solidFill>
                  <a:srgbClr val="000000"/>
                </a:solidFill>
                <a:latin typeface="Lato Light"/>
                <a:ea typeface="DejaVu Sans"/>
              </a:rPr>
              <a:t>Detect Bence Jones proteins (otherwise known as myeloma light chains)</a:t>
            </a:r>
            <a:endParaRPr b="0" lang="en-US" sz="1870" spc="-1" strike="noStrike">
              <a:latin typeface="Arial"/>
            </a:endParaRPr>
          </a:p>
        </p:txBody>
      </p:sp>
      <p:sp>
        <p:nvSpPr>
          <p:cNvPr id="872" name="TextBox 32"/>
          <p:cNvSpPr/>
          <p:nvPr/>
        </p:nvSpPr>
        <p:spPr>
          <a:xfrm>
            <a:off x="7348680" y="4784760"/>
            <a:ext cx="3213720" cy="858600"/>
          </a:xfrm>
          <a:prstGeom prst="rect">
            <a:avLst/>
          </a:prstGeom>
          <a:noFill/>
          <a:ln w="0">
            <a:noFill/>
          </a:ln>
        </p:spPr>
        <p:style>
          <a:lnRef idx="0"/>
          <a:fillRef idx="0"/>
          <a:effectRef idx="0"/>
          <a:fontRef idx="minor"/>
        </p:style>
        <p:txBody>
          <a:bodyPr lIns="90000" rIns="90000" tIns="45000" bIns="45000" anchor="t">
            <a:spAutoFit/>
          </a:bodyPr>
          <a:p>
            <a:pPr marL="156600" indent="-156600">
              <a:lnSpc>
                <a:spcPct val="90000"/>
              </a:lnSpc>
              <a:spcAft>
                <a:spcPts val="799"/>
              </a:spcAft>
              <a:buClr>
                <a:srgbClr val="000000"/>
              </a:buClr>
              <a:buFont typeface="Arial"/>
              <a:buChar char="•"/>
            </a:pPr>
            <a:r>
              <a:rPr b="0" lang="en-US" sz="1870" spc="-1" strike="noStrike">
                <a:solidFill>
                  <a:srgbClr val="000000"/>
                </a:solidFill>
                <a:latin typeface="Lato Light"/>
                <a:ea typeface="DejaVu Sans"/>
              </a:rPr>
              <a:t>Determine the presence and levels of M protein and Bence Jones protein</a:t>
            </a:r>
            <a:endParaRPr b="0" lang="en-US" sz="1870" spc="-1" strike="noStrike">
              <a:latin typeface="Arial"/>
            </a:endParaRPr>
          </a:p>
        </p:txBody>
      </p:sp>
      <p:sp>
        <p:nvSpPr>
          <p:cNvPr id="873" name="Oval 33"/>
          <p:cNvSpPr/>
          <p:nvPr/>
        </p:nvSpPr>
        <p:spPr>
          <a:xfrm>
            <a:off x="4835880" y="4768560"/>
            <a:ext cx="2508480" cy="938880"/>
          </a:xfrm>
          <a:prstGeom prst="ellipse">
            <a:avLst/>
          </a:prstGeom>
          <a:solidFill>
            <a:schemeClr val="accent2"/>
          </a:solidFill>
          <a:ln>
            <a:noFill/>
          </a:ln>
          <a:scene3d>
            <a:camera prst="orthographicFront"/>
            <a:lightRig dir="t" rig="balanced"/>
          </a:scene3d>
        </p:spPr>
        <p:style>
          <a:lnRef idx="2">
            <a:schemeClr val="accent1">
              <a:shade val="50000"/>
            </a:schemeClr>
          </a:lnRef>
          <a:fillRef idx="1">
            <a:schemeClr val="accent1"/>
          </a:fillRef>
          <a:effectRef idx="0">
            <a:schemeClr val="accent1"/>
          </a:effectRef>
          <a:fontRef idx="minor"/>
        </p:style>
        <p:txBody>
          <a:bodyPr lIns="0" rIns="0" tIns="0" bIns="0" anchor="ctr">
            <a:noAutofit/>
          </a:bodyPr>
          <a:p>
            <a:pPr algn="ctr">
              <a:lnSpc>
                <a:spcPct val="80000"/>
              </a:lnSpc>
              <a:buNone/>
            </a:pPr>
            <a:r>
              <a:rPr b="0" lang="en-US" sz="2400" spc="-1" strike="noStrike">
                <a:solidFill>
                  <a:srgbClr val="ffffff"/>
                </a:solidFill>
                <a:latin typeface="Lato Light"/>
                <a:ea typeface="DejaVu Sans"/>
              </a:rPr>
              <a:t>24-hr urine analysis</a:t>
            </a:r>
            <a:endParaRPr b="0" lang="en-US" sz="2400" spc="-1" strike="noStrike">
              <a:latin typeface="Arial"/>
            </a:endParaRPr>
          </a:p>
        </p:txBody>
      </p:sp>
      <p:sp>
        <p:nvSpPr>
          <p:cNvPr id="874" name="Oval 35"/>
          <p:cNvSpPr/>
          <p:nvPr/>
        </p:nvSpPr>
        <p:spPr>
          <a:xfrm>
            <a:off x="4835880" y="2253960"/>
            <a:ext cx="2508480" cy="938880"/>
          </a:xfrm>
          <a:prstGeom prst="ellipse">
            <a:avLst/>
          </a:prstGeom>
          <a:solidFill>
            <a:schemeClr val="accent1"/>
          </a:solidFill>
          <a:ln>
            <a:noFill/>
          </a:ln>
          <a:scene3d>
            <a:camera prst="orthographicFront"/>
            <a:lightRig dir="t" rig="balanced"/>
          </a:scene3d>
        </p:spPr>
        <p:style>
          <a:lnRef idx="2">
            <a:schemeClr val="accent1">
              <a:shade val="50000"/>
            </a:schemeClr>
          </a:lnRef>
          <a:fillRef idx="1">
            <a:schemeClr val="accent1"/>
          </a:fillRef>
          <a:effectRef idx="0">
            <a:schemeClr val="accent1"/>
          </a:effectRef>
          <a:fontRef idx="minor"/>
        </p:style>
        <p:txBody>
          <a:bodyPr lIns="0" rIns="0" tIns="0" bIns="0" anchor="ctr">
            <a:noAutofit/>
          </a:bodyPr>
          <a:p>
            <a:pPr algn="ctr">
              <a:lnSpc>
                <a:spcPct val="80000"/>
              </a:lnSpc>
              <a:buNone/>
            </a:pPr>
            <a:r>
              <a:rPr b="0" lang="en-US" sz="2400" spc="-1" strike="noStrike">
                <a:solidFill>
                  <a:srgbClr val="ffffff"/>
                </a:solidFill>
                <a:latin typeface="Lato Light"/>
                <a:ea typeface="DejaVu Sans"/>
              </a:rPr>
              <a:t>UPEP</a:t>
            </a:r>
            <a:endParaRPr b="0" lang="en-US" sz="2400" spc="-1" strike="noStrike">
              <a:latin typeface="Arial"/>
            </a:endParaRPr>
          </a:p>
        </p:txBody>
      </p:sp>
      <p:sp>
        <p:nvSpPr>
          <p:cNvPr id="875" name="PlaceHolder 2"/>
          <p:cNvSpPr>
            <a:spLocks noGrp="1"/>
          </p:cNvSpPr>
          <p:nvPr>
            <p:ph type="dt" idx="46"/>
          </p:nvPr>
        </p:nvSpPr>
        <p:spPr>
          <a:xfrm>
            <a:off x="609480" y="6356520"/>
            <a:ext cx="2844000" cy="364320"/>
          </a:xfrm>
          <a:prstGeom prst="rect">
            <a:avLst/>
          </a:prstGeom>
          <a:noFill/>
          <a:ln w="0">
            <a:noFill/>
          </a:ln>
        </p:spPr>
        <p:txBody>
          <a:bodyPr lIns="90000" rIns="90000" tIns="45000" bIns="45000" anchor="t">
            <a:noAutofit/>
          </a:bodyPr>
          <a:lstStyle>
            <a:lvl1pPr>
              <a:lnSpc>
                <a:spcPct val="100000"/>
              </a:lnSpc>
              <a:buNone/>
              <a:defRPr b="0" lang="en-US" sz="1800" spc="-1" strike="noStrike">
                <a:solidFill>
                  <a:srgbClr val="000000"/>
                </a:solidFill>
                <a:latin typeface="Lato Light"/>
              </a:defRPr>
            </a:lvl1pPr>
          </a:lstStyle>
          <a:p>
            <a:pPr>
              <a:lnSpc>
                <a:spcPct val="100000"/>
              </a:lnSpc>
              <a:buNone/>
            </a:pPr>
            <a:r>
              <a:rPr b="0" lang="en-US" sz="1800" spc="-1" strike="noStrike">
                <a:solidFill>
                  <a:srgbClr val="000000"/>
                </a:solidFill>
                <a:latin typeface="Lato Light"/>
              </a:rPr>
              <a:t>UPEP, urine protein electrophoresis</a:t>
            </a:r>
            <a:endParaRPr b="0" lang="en-US" sz="1800" spc="-1" strike="noStrike">
              <a:latin typeface="Times New Roman"/>
            </a:endParaRPr>
          </a:p>
        </p:txBody>
      </p:sp>
      <p:pic>
        <p:nvPicPr>
          <p:cNvPr id="876" name="Picture 3" descr=""/>
          <p:cNvPicPr/>
          <p:nvPr/>
        </p:nvPicPr>
        <p:blipFill>
          <a:blip r:embed="rId2"/>
          <a:stretch/>
        </p:blipFill>
        <p:spPr>
          <a:xfrm>
            <a:off x="6322320" y="64080"/>
            <a:ext cx="4529520" cy="1674360"/>
          </a:xfrm>
          <a:prstGeom prst="rect">
            <a:avLst/>
          </a:prstGeom>
          <a:ln w="0">
            <a:noFill/>
          </a:ln>
        </p:spPr>
      </p:pic>
    </p:spTree>
  </p:cSld>
  <mc:AlternateContent>
    <mc:Choice Requires="p14">
      <p:transition spd="slow" p14:dur="2000"/>
    </mc:Choice>
    <mc:Fallback>
      <p:transition spd="slow"/>
    </mc:Fallback>
  </mc:AlternateContent>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77" name="Rounded Rectangle 25"/>
          <p:cNvSpPr/>
          <p:nvPr/>
        </p:nvSpPr>
        <p:spPr>
          <a:xfrm>
            <a:off x="611280" y="3669120"/>
            <a:ext cx="3453840" cy="2555640"/>
          </a:xfrm>
          <a:prstGeom prst="roundRect">
            <a:avLst>
              <a:gd name="adj" fmla="val 2503"/>
            </a:avLst>
          </a:prstGeom>
          <a:solidFill>
            <a:schemeClr val="accent2"/>
          </a:solidFill>
          <a:ln>
            <a:noFill/>
          </a:ln>
        </p:spPr>
        <p:style>
          <a:lnRef idx="2">
            <a:schemeClr val="accent1">
              <a:shade val="50000"/>
            </a:schemeClr>
          </a:lnRef>
          <a:fillRef idx="1">
            <a:schemeClr val="accent1"/>
          </a:fillRef>
          <a:effectRef idx="0">
            <a:schemeClr val="accent1"/>
          </a:effectRef>
          <a:fontRef idx="minor"/>
        </p:style>
      </p:sp>
      <p:sp>
        <p:nvSpPr>
          <p:cNvPr id="878" name="Rounded Rectangle 27"/>
          <p:cNvSpPr/>
          <p:nvPr/>
        </p:nvSpPr>
        <p:spPr>
          <a:xfrm>
            <a:off x="4370400" y="3669120"/>
            <a:ext cx="3453840" cy="2555640"/>
          </a:xfrm>
          <a:prstGeom prst="roundRect">
            <a:avLst>
              <a:gd name="adj" fmla="val 2503"/>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p:style>
      </p:sp>
      <p:sp>
        <p:nvSpPr>
          <p:cNvPr id="879" name="Rounded Rectangle 29"/>
          <p:cNvSpPr/>
          <p:nvPr/>
        </p:nvSpPr>
        <p:spPr>
          <a:xfrm>
            <a:off x="8127360" y="3669120"/>
            <a:ext cx="3453840" cy="2555640"/>
          </a:xfrm>
          <a:prstGeom prst="roundRect">
            <a:avLst>
              <a:gd name="adj" fmla="val 2503"/>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p:style>
      </p:sp>
      <p:sp>
        <p:nvSpPr>
          <p:cNvPr id="880" name="Rounded Rectangle 23"/>
          <p:cNvSpPr/>
          <p:nvPr/>
        </p:nvSpPr>
        <p:spPr>
          <a:xfrm>
            <a:off x="914040" y="5555520"/>
            <a:ext cx="2848680" cy="669240"/>
          </a:xfrm>
          <a:prstGeom prst="roundRect">
            <a:avLst>
              <a:gd name="adj" fmla="val 4853"/>
            </a:avLst>
          </a:prstGeom>
          <a:noFill/>
          <a:ln>
            <a:noFill/>
          </a:ln>
          <a:scene3d>
            <a:camera prst="orthographicFront">
              <a:rot lat="0" lon="0" rev="0"/>
            </a:camera>
            <a:lightRig dir="t" rig="balanced">
              <a:rot lat="0" lon="0" rev="8700000"/>
            </a:lightRig>
          </a:scene3d>
          <a:sp3d>
            <a:bevelT w="190500" h="38100"/>
          </a:sp3d>
        </p:spPr>
        <p:style>
          <a:lnRef idx="2">
            <a:schemeClr val="accent1">
              <a:shade val="50000"/>
            </a:schemeClr>
          </a:lnRef>
          <a:fillRef idx="1">
            <a:schemeClr val="accent1"/>
          </a:fillRef>
          <a:effectRef idx="0">
            <a:schemeClr val="accent1"/>
          </a:effectRef>
          <a:fontRef idx="minor"/>
        </p:style>
        <p:txBody>
          <a:bodyPr lIns="243720" rIns="243720" tIns="60840" bIns="45000" anchor="ctr">
            <a:noAutofit/>
          </a:bodyPr>
          <a:p>
            <a:pPr algn="ctr">
              <a:lnSpc>
                <a:spcPct val="90000"/>
              </a:lnSpc>
              <a:spcAft>
                <a:spcPts val="1599"/>
              </a:spcAft>
              <a:buNone/>
            </a:pPr>
            <a:r>
              <a:rPr b="1" lang="en-US" sz="4270" spc="-1" strike="noStrike">
                <a:solidFill>
                  <a:srgbClr val="ffffff"/>
                </a:solidFill>
                <a:latin typeface="Arial"/>
                <a:ea typeface="DejaVu Sans"/>
              </a:rPr>
              <a:t>80%</a:t>
            </a:r>
            <a:endParaRPr b="0" lang="en-US" sz="4270" spc="-1" strike="noStrike">
              <a:latin typeface="Arial"/>
            </a:endParaRPr>
          </a:p>
        </p:txBody>
      </p:sp>
      <p:sp>
        <p:nvSpPr>
          <p:cNvPr id="881" name="Rounded Rectangle 33"/>
          <p:cNvSpPr/>
          <p:nvPr/>
        </p:nvSpPr>
        <p:spPr>
          <a:xfrm>
            <a:off x="4671000" y="5555520"/>
            <a:ext cx="2848680" cy="669240"/>
          </a:xfrm>
          <a:prstGeom prst="roundRect">
            <a:avLst>
              <a:gd name="adj" fmla="val 4853"/>
            </a:avLst>
          </a:prstGeom>
          <a:noFill/>
          <a:ln>
            <a:noFill/>
          </a:ln>
          <a:scene3d>
            <a:camera prst="orthographicFront">
              <a:rot lat="0" lon="0" rev="0"/>
            </a:camera>
            <a:lightRig dir="t" rig="balanced">
              <a:rot lat="0" lon="0" rev="8700000"/>
            </a:lightRig>
          </a:scene3d>
          <a:sp3d>
            <a:bevelT w="190500" h="38100"/>
          </a:sp3d>
        </p:spPr>
        <p:style>
          <a:lnRef idx="2">
            <a:schemeClr val="accent1">
              <a:shade val="50000"/>
            </a:schemeClr>
          </a:lnRef>
          <a:fillRef idx="1">
            <a:schemeClr val="accent1"/>
          </a:fillRef>
          <a:effectRef idx="0">
            <a:schemeClr val="accent1"/>
          </a:effectRef>
          <a:fontRef idx="minor"/>
        </p:style>
        <p:txBody>
          <a:bodyPr lIns="243720" rIns="243720" tIns="60840" bIns="45000" anchor="ctr">
            <a:noAutofit/>
          </a:bodyPr>
          <a:p>
            <a:pPr algn="ctr">
              <a:lnSpc>
                <a:spcPct val="90000"/>
              </a:lnSpc>
              <a:spcAft>
                <a:spcPts val="1599"/>
              </a:spcAft>
              <a:buNone/>
            </a:pPr>
            <a:r>
              <a:rPr b="1" lang="en-US" sz="4270" spc="-1" strike="noStrike">
                <a:solidFill>
                  <a:srgbClr val="ffffff"/>
                </a:solidFill>
                <a:latin typeface="Arial"/>
                <a:ea typeface="DejaVu Sans"/>
              </a:rPr>
              <a:t>20%</a:t>
            </a:r>
            <a:endParaRPr b="0" lang="en-US" sz="4270" spc="-1" strike="noStrike">
              <a:latin typeface="Arial"/>
            </a:endParaRPr>
          </a:p>
        </p:txBody>
      </p:sp>
      <p:sp>
        <p:nvSpPr>
          <p:cNvPr id="882" name="Rounded Rectangle 37"/>
          <p:cNvSpPr/>
          <p:nvPr/>
        </p:nvSpPr>
        <p:spPr>
          <a:xfrm>
            <a:off x="8430120" y="5555520"/>
            <a:ext cx="2848680" cy="669240"/>
          </a:xfrm>
          <a:prstGeom prst="roundRect">
            <a:avLst>
              <a:gd name="adj" fmla="val 4853"/>
            </a:avLst>
          </a:prstGeom>
          <a:noFill/>
          <a:ln>
            <a:noFill/>
          </a:ln>
          <a:scene3d>
            <a:camera prst="orthographicFront">
              <a:rot lat="0" lon="0" rev="0"/>
            </a:camera>
            <a:lightRig dir="t" rig="balanced">
              <a:rot lat="0" lon="0" rev="8700000"/>
            </a:lightRig>
          </a:scene3d>
          <a:sp3d>
            <a:bevelT w="190500" h="38100"/>
          </a:sp3d>
        </p:spPr>
        <p:style>
          <a:lnRef idx="2">
            <a:schemeClr val="accent1">
              <a:shade val="50000"/>
            </a:schemeClr>
          </a:lnRef>
          <a:fillRef idx="1">
            <a:schemeClr val="accent1"/>
          </a:fillRef>
          <a:effectRef idx="0">
            <a:schemeClr val="accent1"/>
          </a:effectRef>
          <a:fontRef idx="minor"/>
        </p:style>
        <p:txBody>
          <a:bodyPr lIns="243720" rIns="243720" tIns="60840" bIns="45000" anchor="ctr">
            <a:noAutofit/>
          </a:bodyPr>
          <a:p>
            <a:pPr algn="ctr">
              <a:lnSpc>
                <a:spcPct val="90000"/>
              </a:lnSpc>
              <a:spcAft>
                <a:spcPts val="1599"/>
              </a:spcAft>
              <a:buNone/>
            </a:pPr>
            <a:r>
              <a:rPr b="1" lang="en-US" sz="4270" spc="-1" strike="noStrike">
                <a:solidFill>
                  <a:srgbClr val="000000"/>
                </a:solidFill>
                <a:latin typeface="Arial"/>
                <a:ea typeface="DejaVu Sans"/>
              </a:rPr>
              <a:t>3%</a:t>
            </a:r>
            <a:endParaRPr b="0" lang="en-US" sz="4270" spc="-1" strike="noStrike">
              <a:latin typeface="Arial"/>
            </a:endParaRPr>
          </a:p>
        </p:txBody>
      </p:sp>
      <p:sp>
        <p:nvSpPr>
          <p:cNvPr id="883" name="PlaceHolder 1"/>
          <p:cNvSpPr>
            <a:spLocks noGrp="1"/>
          </p:cNvSpPr>
          <p:nvPr>
            <p:ph type="title"/>
          </p:nvPr>
        </p:nvSpPr>
        <p:spPr>
          <a:xfrm>
            <a:off x="838080" y="238680"/>
            <a:ext cx="10514880" cy="1324800"/>
          </a:xfrm>
          <a:prstGeom prst="rect">
            <a:avLst/>
          </a:prstGeom>
          <a:noFill/>
          <a:ln w="0">
            <a:noFill/>
          </a:ln>
        </p:spPr>
        <p:txBody>
          <a:bodyPr lIns="0" rIns="0" tIns="0" bIns="0" anchor="b">
            <a:noAutofit/>
          </a:bodyPr>
          <a:p>
            <a:pPr>
              <a:lnSpc>
                <a:spcPct val="90000"/>
              </a:lnSpc>
              <a:buNone/>
            </a:pPr>
            <a:r>
              <a:rPr b="0" lang="en-US" sz="4270" spc="-1" strike="noStrike">
                <a:solidFill>
                  <a:srgbClr val="000000"/>
                </a:solidFill>
                <a:latin typeface="Arial"/>
              </a:rPr>
              <a:t>Types of Multiple Myeloma </a:t>
            </a:r>
            <a:br>
              <a:rPr sz="4270"/>
            </a:br>
            <a:r>
              <a:rPr b="0" lang="en-US" sz="4270" spc="-1" strike="noStrike">
                <a:solidFill>
                  <a:srgbClr val="000000"/>
                </a:solidFill>
                <a:latin typeface="Arial"/>
              </a:rPr>
              <a:t>Based on Blood or Urine Tests</a:t>
            </a:r>
            <a:endParaRPr b="0" lang="en-US" sz="4270" spc="-1" strike="noStrike">
              <a:latin typeface="Arial"/>
            </a:endParaRPr>
          </a:p>
        </p:txBody>
      </p:sp>
      <p:sp>
        <p:nvSpPr>
          <p:cNvPr id="884" name="Picture 12"/>
          <p:cNvSpPr/>
          <p:nvPr/>
        </p:nvSpPr>
        <p:spPr>
          <a:xfrm>
            <a:off x="605520" y="1886400"/>
            <a:ext cx="3459600" cy="1782000"/>
          </a:xfrm>
          <a:prstGeom prst="roundRect">
            <a:avLst>
              <a:gd name="adj" fmla="val 3446"/>
            </a:avLst>
          </a:prstGeom>
          <a:blipFill rotWithShape="0">
            <a:blip r:embed="rId1"/>
            <a:srcRect/>
            <a:stretch/>
          </a:blipFill>
          <a:ln w="0">
            <a:noFill/>
          </a:ln>
          <a:effectLst>
            <a:reflection algn="bl" blurRad="12700" dir="5400000" dist="5000" endPos="28000" rotWithShape="0" stA="38000" sy="-100000"/>
          </a:effectLst>
          <a:scene3d>
            <a:camera prst="orthographicFront"/>
            <a:lightRig dir="t" rig="balanced"/>
          </a:scene3d>
          <a:sp3d prstMaterial="matte">
            <a:bevelT w="50800" h="50800"/>
          </a:sp3d>
        </p:spPr>
        <p:style>
          <a:lnRef idx="0"/>
          <a:fillRef idx="0"/>
          <a:effectRef idx="0"/>
          <a:fontRef idx="minor"/>
        </p:style>
      </p:sp>
      <p:sp>
        <p:nvSpPr>
          <p:cNvPr id="885" name="Picture 14"/>
          <p:cNvSpPr/>
          <p:nvPr/>
        </p:nvSpPr>
        <p:spPr>
          <a:xfrm>
            <a:off x="4370400" y="1886400"/>
            <a:ext cx="3453840" cy="1782000"/>
          </a:xfrm>
          <a:prstGeom prst="roundRect">
            <a:avLst>
              <a:gd name="adj" fmla="val 3942"/>
            </a:avLst>
          </a:prstGeom>
          <a:blipFill rotWithShape="0">
            <a:blip r:embed="rId2"/>
            <a:srcRect/>
            <a:stretch/>
          </a:blipFill>
          <a:ln w="0">
            <a:noFill/>
          </a:ln>
          <a:effectLst>
            <a:reflection algn="bl" blurRad="12700" dir="5400000" dist="5000" endPos="28000" rotWithShape="0" stA="38000" sy="-100000"/>
          </a:effectLst>
          <a:scene3d>
            <a:camera prst="orthographicFront"/>
            <a:lightRig dir="t" rig="balanced"/>
          </a:scene3d>
          <a:sp3d prstMaterial="matte">
            <a:bevelT w="50800" h="50800"/>
          </a:sp3d>
        </p:spPr>
        <p:style>
          <a:lnRef idx="0"/>
          <a:fillRef idx="0"/>
          <a:effectRef idx="0"/>
          <a:fontRef idx="minor"/>
        </p:style>
      </p:sp>
      <p:sp>
        <p:nvSpPr>
          <p:cNvPr id="886" name="Rectangle: Rounded Corners 15"/>
          <p:cNvSpPr/>
          <p:nvPr/>
        </p:nvSpPr>
        <p:spPr>
          <a:xfrm>
            <a:off x="8127360" y="1886400"/>
            <a:ext cx="3453840" cy="1782000"/>
          </a:xfrm>
          <a:prstGeom prst="roundRect">
            <a:avLst>
              <a:gd name="adj" fmla="val 4787"/>
            </a:avLst>
          </a:prstGeom>
          <a:solidFill>
            <a:schemeClr val="accent2">
              <a:lumMod val="25000"/>
              <a:lumOff val="75000"/>
            </a:schemeClr>
          </a:solidFill>
          <a:ln>
            <a:noFill/>
          </a:ln>
          <a:scene3d>
            <a:camera prst="orthographicFront"/>
            <a:lightRig dir="t" rig="balanced"/>
          </a:scene3d>
          <a:sp3d extrusionH="76200" prstMaterial="matte">
            <a:bevelT w="50800" h="50800"/>
            <a:extrusionClr>
              <a:schemeClr val="bg1"/>
            </a:extrusionClr>
            <a:contourClr>
              <a:schemeClr val="bg1"/>
            </a:contourClr>
          </a:sp3d>
        </p:spPr>
        <p:style>
          <a:lnRef idx="2">
            <a:schemeClr val="accent1">
              <a:shade val="50000"/>
            </a:schemeClr>
          </a:lnRef>
          <a:fillRef idx="1">
            <a:schemeClr val="accent1"/>
          </a:fillRef>
          <a:effectRef idx="0">
            <a:schemeClr val="accent1"/>
          </a:effectRef>
          <a:fontRef idx="minor"/>
        </p:style>
      </p:sp>
      <p:sp>
        <p:nvSpPr>
          <p:cNvPr id="887" name="Rounded Rectangle 20"/>
          <p:cNvSpPr/>
          <p:nvPr/>
        </p:nvSpPr>
        <p:spPr>
          <a:xfrm>
            <a:off x="916200" y="3729240"/>
            <a:ext cx="2848680" cy="457560"/>
          </a:xfrm>
          <a:prstGeom prst="roundRect">
            <a:avLst>
              <a:gd name="adj" fmla="val 4853"/>
            </a:avLst>
          </a:prstGeom>
          <a:noFill/>
          <a:ln>
            <a:noFill/>
          </a:ln>
        </p:spPr>
        <p:style>
          <a:lnRef idx="2">
            <a:schemeClr val="accent1">
              <a:shade val="50000"/>
            </a:schemeClr>
          </a:lnRef>
          <a:fillRef idx="1">
            <a:schemeClr val="accent1"/>
          </a:fillRef>
          <a:effectRef idx="0">
            <a:schemeClr val="accent1"/>
          </a:effectRef>
          <a:fontRef idx="minor"/>
        </p:style>
        <p:txBody>
          <a:bodyPr lIns="243720" rIns="243720" tIns="60840" bIns="45000" anchor="t">
            <a:noAutofit/>
          </a:bodyPr>
          <a:p>
            <a:pPr algn="ctr">
              <a:lnSpc>
                <a:spcPct val="90000"/>
              </a:lnSpc>
              <a:spcAft>
                <a:spcPts val="1599"/>
              </a:spcAft>
              <a:buNone/>
            </a:pPr>
            <a:r>
              <a:rPr b="1" lang="en-US" sz="2130" spc="-1" strike="noStrike">
                <a:solidFill>
                  <a:srgbClr val="ffffff"/>
                </a:solidFill>
                <a:latin typeface="Arial"/>
                <a:ea typeface="DejaVu Sans"/>
              </a:rPr>
              <a:t>Intact M protein</a:t>
            </a:r>
            <a:endParaRPr b="0" lang="en-US" sz="2130" spc="-1" strike="noStrike">
              <a:latin typeface="Arial"/>
            </a:endParaRPr>
          </a:p>
        </p:txBody>
      </p:sp>
      <p:sp>
        <p:nvSpPr>
          <p:cNvPr id="888" name="Rounded Rectangle 21"/>
          <p:cNvSpPr/>
          <p:nvPr/>
        </p:nvSpPr>
        <p:spPr>
          <a:xfrm>
            <a:off x="838080" y="4148640"/>
            <a:ext cx="2998800" cy="1406160"/>
          </a:xfrm>
          <a:prstGeom prst="roundRect">
            <a:avLst>
              <a:gd name="adj" fmla="val 4853"/>
            </a:avLst>
          </a:prstGeom>
          <a:noFill/>
          <a:ln>
            <a:noFill/>
          </a:ln>
        </p:spPr>
        <p:style>
          <a:lnRef idx="2">
            <a:schemeClr val="accent1">
              <a:shade val="50000"/>
            </a:schemeClr>
          </a:lnRef>
          <a:fillRef idx="1">
            <a:schemeClr val="accent1"/>
          </a:fillRef>
          <a:effectRef idx="0">
            <a:schemeClr val="accent1"/>
          </a:effectRef>
          <a:fontRef idx="minor"/>
        </p:style>
        <p:txBody>
          <a:bodyPr lIns="122040" rIns="122040" tIns="60840" bIns="45000" anchor="t">
            <a:noAutofit/>
          </a:bodyPr>
          <a:p>
            <a:pPr marL="152280" indent="-152280">
              <a:lnSpc>
                <a:spcPct val="100000"/>
              </a:lnSpc>
              <a:spcAft>
                <a:spcPts val="799"/>
              </a:spcAft>
              <a:buClr>
                <a:srgbClr val="ffffff"/>
              </a:buClr>
              <a:buFont typeface="Arial"/>
              <a:buChar char="•"/>
            </a:pPr>
            <a:r>
              <a:rPr b="0" lang="en-US" sz="1600" spc="-1" strike="noStrike">
                <a:solidFill>
                  <a:srgbClr val="ffffff"/>
                </a:solidFill>
                <a:latin typeface="Arial"/>
                <a:ea typeface="DejaVu Sans"/>
              </a:rPr>
              <a:t>Named for the type of immunoglobulin and light chain pair; for example, IgG kappa (κ) or IgG lambda (λ)</a:t>
            </a:r>
            <a:endParaRPr b="0" lang="en-US" sz="1600" spc="-1" strike="noStrike">
              <a:latin typeface="Arial"/>
            </a:endParaRPr>
          </a:p>
        </p:txBody>
      </p:sp>
      <p:sp>
        <p:nvSpPr>
          <p:cNvPr id="889" name="Rounded Rectangle 30"/>
          <p:cNvSpPr/>
          <p:nvPr/>
        </p:nvSpPr>
        <p:spPr>
          <a:xfrm>
            <a:off x="4672800" y="3729240"/>
            <a:ext cx="2848680" cy="457560"/>
          </a:xfrm>
          <a:prstGeom prst="roundRect">
            <a:avLst>
              <a:gd name="adj" fmla="val 4853"/>
            </a:avLst>
          </a:prstGeom>
          <a:noFill/>
          <a:ln>
            <a:noFill/>
          </a:ln>
        </p:spPr>
        <p:style>
          <a:lnRef idx="2">
            <a:schemeClr val="accent1">
              <a:shade val="50000"/>
            </a:schemeClr>
          </a:lnRef>
          <a:fillRef idx="1">
            <a:schemeClr val="accent1"/>
          </a:fillRef>
          <a:effectRef idx="0">
            <a:schemeClr val="accent1"/>
          </a:effectRef>
          <a:fontRef idx="minor"/>
        </p:style>
        <p:txBody>
          <a:bodyPr lIns="243720" rIns="243720" tIns="60840" bIns="45000" anchor="t">
            <a:noAutofit/>
          </a:bodyPr>
          <a:p>
            <a:pPr algn="ctr">
              <a:lnSpc>
                <a:spcPct val="90000"/>
              </a:lnSpc>
              <a:spcAft>
                <a:spcPts val="1599"/>
              </a:spcAft>
              <a:buNone/>
            </a:pPr>
            <a:r>
              <a:rPr b="1" lang="en-US" sz="2130" spc="-1" strike="noStrike">
                <a:solidFill>
                  <a:srgbClr val="ffffff"/>
                </a:solidFill>
                <a:latin typeface="Arial"/>
                <a:ea typeface="DejaVu Sans"/>
              </a:rPr>
              <a:t>Light chain only</a:t>
            </a:r>
            <a:endParaRPr b="0" lang="en-US" sz="2130" spc="-1" strike="noStrike">
              <a:latin typeface="Arial"/>
            </a:endParaRPr>
          </a:p>
        </p:txBody>
      </p:sp>
      <p:sp>
        <p:nvSpPr>
          <p:cNvPr id="890" name="Rounded Rectangle 31"/>
          <p:cNvSpPr/>
          <p:nvPr/>
        </p:nvSpPr>
        <p:spPr>
          <a:xfrm>
            <a:off x="4595040" y="4148640"/>
            <a:ext cx="2998800" cy="1406160"/>
          </a:xfrm>
          <a:prstGeom prst="roundRect">
            <a:avLst>
              <a:gd name="adj" fmla="val 4853"/>
            </a:avLst>
          </a:prstGeom>
          <a:noFill/>
          <a:ln>
            <a:noFill/>
          </a:ln>
        </p:spPr>
        <p:style>
          <a:lnRef idx="2">
            <a:schemeClr val="accent1">
              <a:shade val="50000"/>
            </a:schemeClr>
          </a:lnRef>
          <a:fillRef idx="1">
            <a:schemeClr val="accent1"/>
          </a:fillRef>
          <a:effectRef idx="0">
            <a:schemeClr val="accent1"/>
          </a:effectRef>
          <a:fontRef idx="minor"/>
        </p:style>
        <p:txBody>
          <a:bodyPr lIns="122040" rIns="122040" tIns="60840" bIns="45000" anchor="t">
            <a:noAutofit/>
          </a:bodyPr>
          <a:p>
            <a:pPr marL="152280" indent="-152280">
              <a:lnSpc>
                <a:spcPct val="100000"/>
              </a:lnSpc>
              <a:spcAft>
                <a:spcPts val="799"/>
              </a:spcAft>
              <a:buClr>
                <a:srgbClr val="ffffff"/>
              </a:buClr>
              <a:buFont typeface="Arial"/>
              <a:buChar char="•"/>
            </a:pPr>
            <a:r>
              <a:rPr b="0" lang="en-US" sz="1600" spc="-1" strike="noStrike">
                <a:solidFill>
                  <a:srgbClr val="ffffff"/>
                </a:solidFill>
                <a:latin typeface="Arial"/>
                <a:ea typeface="DejaVu Sans"/>
              </a:rPr>
              <a:t>Also known as Bence Jones protein</a:t>
            </a:r>
            <a:endParaRPr b="0" lang="en-US" sz="1600" spc="-1" strike="noStrike">
              <a:latin typeface="Arial"/>
            </a:endParaRPr>
          </a:p>
          <a:p>
            <a:pPr marL="152280" indent="-152280">
              <a:lnSpc>
                <a:spcPct val="100000"/>
              </a:lnSpc>
              <a:spcAft>
                <a:spcPts val="799"/>
              </a:spcAft>
              <a:buClr>
                <a:srgbClr val="ffffff"/>
              </a:buClr>
              <a:buFont typeface="Arial"/>
              <a:buChar char="•"/>
            </a:pPr>
            <a:r>
              <a:rPr b="0" lang="en-US" sz="1600" spc="-1" strike="noStrike">
                <a:solidFill>
                  <a:srgbClr val="ffffff"/>
                </a:solidFill>
                <a:latin typeface="Arial"/>
                <a:ea typeface="DejaVu Sans"/>
              </a:rPr>
              <a:t>Renal failure more common in light chain multiple myeloma</a:t>
            </a:r>
            <a:endParaRPr b="0" lang="en-US" sz="1600" spc="-1" strike="noStrike">
              <a:latin typeface="Arial"/>
            </a:endParaRPr>
          </a:p>
        </p:txBody>
      </p:sp>
      <p:sp>
        <p:nvSpPr>
          <p:cNvPr id="891" name="Rounded Rectangle 34"/>
          <p:cNvSpPr/>
          <p:nvPr/>
        </p:nvSpPr>
        <p:spPr>
          <a:xfrm>
            <a:off x="8432280" y="3729240"/>
            <a:ext cx="2848680" cy="457560"/>
          </a:xfrm>
          <a:prstGeom prst="roundRect">
            <a:avLst>
              <a:gd name="adj" fmla="val 4853"/>
            </a:avLst>
          </a:prstGeom>
          <a:noFill/>
          <a:ln>
            <a:noFill/>
          </a:ln>
        </p:spPr>
        <p:style>
          <a:lnRef idx="2">
            <a:schemeClr val="accent1">
              <a:shade val="50000"/>
            </a:schemeClr>
          </a:lnRef>
          <a:fillRef idx="1">
            <a:schemeClr val="accent1"/>
          </a:fillRef>
          <a:effectRef idx="0">
            <a:schemeClr val="accent1"/>
          </a:effectRef>
          <a:fontRef idx="minor"/>
        </p:style>
        <p:txBody>
          <a:bodyPr lIns="243720" rIns="243720" tIns="60840" bIns="45000" anchor="t">
            <a:noAutofit/>
          </a:bodyPr>
          <a:p>
            <a:pPr algn="ctr">
              <a:lnSpc>
                <a:spcPct val="90000"/>
              </a:lnSpc>
              <a:spcAft>
                <a:spcPts val="1599"/>
              </a:spcAft>
              <a:buNone/>
            </a:pPr>
            <a:r>
              <a:rPr b="1" lang="en-US" sz="2130" spc="-1" strike="noStrike">
                <a:solidFill>
                  <a:srgbClr val="000000"/>
                </a:solidFill>
                <a:latin typeface="Arial"/>
                <a:ea typeface="DejaVu Sans"/>
              </a:rPr>
              <a:t>Non-secretory</a:t>
            </a:r>
            <a:endParaRPr b="0" lang="en-US" sz="2130" spc="-1" strike="noStrike">
              <a:latin typeface="Arial"/>
            </a:endParaRPr>
          </a:p>
        </p:txBody>
      </p:sp>
      <p:sp>
        <p:nvSpPr>
          <p:cNvPr id="892" name="Rounded Rectangle 35"/>
          <p:cNvSpPr/>
          <p:nvPr/>
        </p:nvSpPr>
        <p:spPr>
          <a:xfrm>
            <a:off x="8354160" y="4148640"/>
            <a:ext cx="2998800" cy="1402920"/>
          </a:xfrm>
          <a:prstGeom prst="roundRect">
            <a:avLst>
              <a:gd name="adj" fmla="val 4853"/>
            </a:avLst>
          </a:prstGeom>
          <a:noFill/>
          <a:ln>
            <a:noFill/>
          </a:ln>
        </p:spPr>
        <p:style>
          <a:lnRef idx="2">
            <a:schemeClr val="accent1">
              <a:shade val="50000"/>
            </a:schemeClr>
          </a:lnRef>
          <a:fillRef idx="1">
            <a:schemeClr val="accent1"/>
          </a:fillRef>
          <a:effectRef idx="0">
            <a:schemeClr val="accent1"/>
          </a:effectRef>
          <a:fontRef idx="minor"/>
        </p:style>
        <p:txBody>
          <a:bodyPr lIns="122040" rIns="122040" tIns="60840" bIns="45000" anchor="t">
            <a:noAutofit/>
          </a:bodyPr>
          <a:p>
            <a:pPr marL="152280" indent="-152280">
              <a:lnSpc>
                <a:spcPct val="100000"/>
              </a:lnSpc>
              <a:spcAft>
                <a:spcPts val="799"/>
              </a:spcAft>
              <a:buClr>
                <a:srgbClr val="000000"/>
              </a:buClr>
              <a:buFont typeface="Arial"/>
              <a:buChar char="•"/>
            </a:pPr>
            <a:r>
              <a:rPr b="0" lang="en-US" sz="1600" spc="-1" strike="noStrike">
                <a:solidFill>
                  <a:srgbClr val="000000"/>
                </a:solidFill>
                <a:latin typeface="Arial"/>
                <a:ea typeface="DejaVu Sans"/>
              </a:rPr>
              <a:t>No M protein present</a:t>
            </a:r>
            <a:endParaRPr b="0" lang="en-US" sz="1600" spc="-1" strike="noStrike">
              <a:latin typeface="Arial"/>
            </a:endParaRPr>
          </a:p>
        </p:txBody>
      </p:sp>
    </p:spTree>
  </p:cSld>
  <mc:AlternateContent>
    <mc:Choice Requires="p14">
      <p:transition spd="slow" p14:dur="2000"/>
    </mc:Choice>
    <mc:Fallback>
      <p:transition spd="slow"/>
    </mc:Fallback>
  </mc:AlternateContent>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93" name="PlaceHolder 1"/>
          <p:cNvSpPr>
            <a:spLocks noGrp="1"/>
          </p:cNvSpPr>
          <p:nvPr>
            <p:ph type="title"/>
          </p:nvPr>
        </p:nvSpPr>
        <p:spPr>
          <a:xfrm>
            <a:off x="457200" y="457200"/>
            <a:ext cx="11277000" cy="456480"/>
          </a:xfrm>
          <a:prstGeom prst="rect">
            <a:avLst/>
          </a:prstGeom>
          <a:noFill/>
          <a:ln w="0">
            <a:noFill/>
          </a:ln>
        </p:spPr>
        <p:txBody>
          <a:bodyPr lIns="0" rIns="0" tIns="0" bIns="0" anchor="t">
            <a:noAutofit/>
          </a:bodyPr>
          <a:p>
            <a:pPr>
              <a:lnSpc>
                <a:spcPct val="90000"/>
              </a:lnSpc>
              <a:buNone/>
            </a:pPr>
            <a:r>
              <a:rPr b="1" lang="en-US" sz="2800" spc="-1" strike="noStrike">
                <a:solidFill>
                  <a:srgbClr val="000000"/>
                </a:solidFill>
                <a:latin typeface="Lato"/>
                <a:ea typeface="Lato"/>
              </a:rPr>
              <a:t>Know Your Imaging Tests!</a:t>
            </a:r>
            <a:endParaRPr b="0" lang="en-US" sz="2800" spc="-1" strike="noStrike">
              <a:latin typeface="Arial"/>
            </a:endParaRPr>
          </a:p>
        </p:txBody>
      </p:sp>
      <p:pic>
        <p:nvPicPr>
          <p:cNvPr id="894" name="Picture 9" descr="Screen Shot 2013-07-07 at 11.44.43 PM.png"/>
          <p:cNvPicPr/>
          <p:nvPr/>
        </p:nvPicPr>
        <p:blipFill>
          <a:blip r:embed="rId1"/>
          <a:stretch/>
        </p:blipFill>
        <p:spPr>
          <a:xfrm>
            <a:off x="800640" y="3089520"/>
            <a:ext cx="2005560" cy="2848680"/>
          </a:xfrm>
          <a:prstGeom prst="rect">
            <a:avLst/>
          </a:prstGeom>
          <a:ln w="12700">
            <a:solidFill>
              <a:srgbClr val="808080"/>
            </a:solidFill>
            <a:round/>
          </a:ln>
          <a:scene3d>
            <a:camera prst="orthographicFront">
              <a:rot lat="0" lon="10800000" rev="0"/>
            </a:camera>
            <a:lightRig dir="t" rig="threePt"/>
          </a:scene3d>
        </p:spPr>
      </p:pic>
      <p:pic>
        <p:nvPicPr>
          <p:cNvPr id="895" name="Picture 6" descr="figure1"/>
          <p:cNvPicPr/>
          <p:nvPr/>
        </p:nvPicPr>
        <p:blipFill>
          <a:blip r:embed="rId2"/>
          <a:stretch/>
        </p:blipFill>
        <p:spPr>
          <a:xfrm>
            <a:off x="6535080" y="3089520"/>
            <a:ext cx="2005560" cy="2848680"/>
          </a:xfrm>
          <a:prstGeom prst="rect">
            <a:avLst/>
          </a:prstGeom>
          <a:ln w="12700">
            <a:solidFill>
              <a:srgbClr val="808080"/>
            </a:solidFill>
            <a:miter/>
          </a:ln>
        </p:spPr>
      </p:pic>
      <p:sp>
        <p:nvSpPr>
          <p:cNvPr id="896" name="TextBox 1"/>
          <p:cNvSpPr/>
          <p:nvPr/>
        </p:nvSpPr>
        <p:spPr>
          <a:xfrm>
            <a:off x="800640" y="2571840"/>
            <a:ext cx="2018160" cy="49536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en-US" sz="2660" spc="-1" strike="noStrike">
                <a:solidFill>
                  <a:srgbClr val="8b0053"/>
                </a:solidFill>
                <a:latin typeface="Arial"/>
                <a:ea typeface="DejaVu Sans"/>
              </a:rPr>
              <a:t>X-ray</a:t>
            </a:r>
            <a:endParaRPr b="0" lang="en-US" sz="2660" spc="-1" strike="noStrike">
              <a:latin typeface="Arial"/>
            </a:endParaRPr>
          </a:p>
        </p:txBody>
      </p:sp>
      <p:sp>
        <p:nvSpPr>
          <p:cNvPr id="897" name="TextBox 7"/>
          <p:cNvSpPr/>
          <p:nvPr/>
        </p:nvSpPr>
        <p:spPr>
          <a:xfrm>
            <a:off x="3686400" y="2571840"/>
            <a:ext cx="1968120" cy="49536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en-US" sz="2660" spc="-1" strike="noStrike">
                <a:solidFill>
                  <a:srgbClr val="8b0053"/>
                </a:solidFill>
                <a:latin typeface="Arial"/>
                <a:ea typeface="DejaVu Sans"/>
              </a:rPr>
              <a:t>MRI</a:t>
            </a:r>
            <a:endParaRPr b="0" lang="en-US" sz="2660" spc="-1" strike="noStrike">
              <a:latin typeface="Arial"/>
            </a:endParaRPr>
          </a:p>
        </p:txBody>
      </p:sp>
      <p:sp>
        <p:nvSpPr>
          <p:cNvPr id="898" name="TextBox 8"/>
          <p:cNvSpPr/>
          <p:nvPr/>
        </p:nvSpPr>
        <p:spPr>
          <a:xfrm>
            <a:off x="6522120" y="2571840"/>
            <a:ext cx="2018160" cy="49536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en-US" sz="2660" spc="-1" strike="noStrike">
                <a:solidFill>
                  <a:srgbClr val="8b0053"/>
                </a:solidFill>
                <a:latin typeface="Arial"/>
                <a:ea typeface="DejaVu Sans"/>
              </a:rPr>
              <a:t>CT scan</a:t>
            </a:r>
            <a:endParaRPr b="0" lang="en-US" sz="2660" spc="-1" strike="noStrike">
              <a:latin typeface="Arial"/>
            </a:endParaRPr>
          </a:p>
        </p:txBody>
      </p:sp>
      <p:pic>
        <p:nvPicPr>
          <p:cNvPr id="899" name="Content Placeholder 3" descr="zh89990946180001"/>
          <p:cNvPicPr/>
          <p:nvPr/>
        </p:nvPicPr>
        <p:blipFill>
          <a:blip r:embed="rId3"/>
          <a:stretch/>
        </p:blipFill>
        <p:spPr>
          <a:xfrm>
            <a:off x="9420840" y="3083040"/>
            <a:ext cx="2005560" cy="2855160"/>
          </a:xfrm>
          <a:prstGeom prst="rect">
            <a:avLst/>
          </a:prstGeom>
          <a:ln w="12700">
            <a:solidFill>
              <a:srgbClr val="808080"/>
            </a:solidFill>
            <a:miter/>
          </a:ln>
        </p:spPr>
      </p:pic>
      <p:sp>
        <p:nvSpPr>
          <p:cNvPr id="900" name="TextBox 12"/>
          <p:cNvSpPr/>
          <p:nvPr/>
        </p:nvSpPr>
        <p:spPr>
          <a:xfrm>
            <a:off x="9420840" y="2571840"/>
            <a:ext cx="2005560" cy="49536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en-US" sz="2660" spc="-1" strike="noStrike">
                <a:solidFill>
                  <a:srgbClr val="8b0053"/>
                </a:solidFill>
                <a:latin typeface="Arial"/>
                <a:ea typeface="DejaVu Sans"/>
              </a:rPr>
              <a:t>PET scan</a:t>
            </a:r>
            <a:endParaRPr b="0" lang="en-US" sz="2660" spc="-1" strike="noStrike">
              <a:latin typeface="Arial"/>
            </a:endParaRPr>
          </a:p>
        </p:txBody>
      </p:sp>
      <p:sp>
        <p:nvSpPr>
          <p:cNvPr id="901" name="Rectangle 5"/>
          <p:cNvSpPr/>
          <p:nvPr/>
        </p:nvSpPr>
        <p:spPr>
          <a:xfrm>
            <a:off x="593640" y="1770480"/>
            <a:ext cx="11004120" cy="748080"/>
          </a:xfrm>
          <a:prstGeom prst="rect">
            <a:avLst/>
          </a:prstGeom>
          <a:noFill/>
          <a:ln w="0">
            <a:noFill/>
          </a:ln>
        </p:spPr>
        <p:style>
          <a:lnRef idx="0"/>
          <a:fillRef idx="0"/>
          <a:effectRef idx="0"/>
          <a:fontRef idx="minor"/>
        </p:style>
        <p:txBody>
          <a:bodyPr lIns="90000" rIns="90000" tIns="45000" bIns="45000" anchor="t">
            <a:spAutoFit/>
          </a:bodyPr>
          <a:p>
            <a:pPr algn="ctr">
              <a:lnSpc>
                <a:spcPct val="90000"/>
              </a:lnSpc>
              <a:buNone/>
            </a:pPr>
            <a:r>
              <a:rPr b="0" lang="en-US" sz="2400" spc="-1" strike="noStrike">
                <a:solidFill>
                  <a:srgbClr val="000000"/>
                </a:solidFill>
                <a:latin typeface="Arial"/>
                <a:ea typeface="DejaVu Sans"/>
              </a:rPr>
              <a:t>Assess changes in the bone structure and determine </a:t>
            </a:r>
            <a:endParaRPr b="0" lang="en-US" sz="2400" spc="-1" strike="noStrike">
              <a:latin typeface="Arial"/>
            </a:endParaRPr>
          </a:p>
          <a:p>
            <a:pPr algn="ctr">
              <a:lnSpc>
                <a:spcPct val="90000"/>
              </a:lnSpc>
              <a:buNone/>
            </a:pPr>
            <a:r>
              <a:rPr b="0" lang="en-US" sz="2400" spc="-1" strike="noStrike">
                <a:solidFill>
                  <a:srgbClr val="000000"/>
                </a:solidFill>
                <a:latin typeface="Arial"/>
                <a:ea typeface="DejaVu Sans"/>
              </a:rPr>
              <a:t>the number and size of tumors in the bone</a:t>
            </a:r>
            <a:endParaRPr b="0" lang="en-US" sz="2400" spc="-1" strike="noStrike">
              <a:latin typeface="Arial"/>
            </a:endParaRPr>
          </a:p>
        </p:txBody>
      </p:sp>
      <p:grpSp>
        <p:nvGrpSpPr>
          <p:cNvPr id="902" name="Group 17"/>
          <p:cNvGrpSpPr/>
          <p:nvPr/>
        </p:nvGrpSpPr>
        <p:grpSpPr>
          <a:xfrm>
            <a:off x="3686400" y="3083040"/>
            <a:ext cx="1968120" cy="2855160"/>
            <a:chOff x="3686400" y="3083040"/>
            <a:chExt cx="1968120" cy="2855160"/>
          </a:xfrm>
        </p:grpSpPr>
        <p:pic>
          <p:nvPicPr>
            <p:cNvPr id="903" name="Picture 13" descr="A close-up of a human skeleton&#10;&#10;Description automatically generated with low confidence"/>
            <p:cNvPicPr/>
            <p:nvPr/>
          </p:nvPicPr>
          <p:blipFill>
            <a:blip r:embed="rId4"/>
            <a:stretch/>
          </p:blipFill>
          <p:spPr>
            <a:xfrm>
              <a:off x="3686400" y="3083040"/>
              <a:ext cx="1968120" cy="2855160"/>
            </a:xfrm>
            <a:prstGeom prst="rect">
              <a:avLst/>
            </a:prstGeom>
            <a:ln w="12700">
              <a:solidFill>
                <a:srgbClr val="808080"/>
              </a:solidFill>
              <a:round/>
            </a:ln>
          </p:spPr>
        </p:pic>
        <p:sp>
          <p:nvSpPr>
            <p:cNvPr id="904" name="Straight Connector 15"/>
            <p:cNvSpPr/>
            <p:nvPr/>
          </p:nvSpPr>
          <p:spPr>
            <a:xfrm>
              <a:off x="4145400" y="3539520"/>
              <a:ext cx="435240" cy="360"/>
            </a:xfrm>
            <a:prstGeom prst="line">
              <a:avLst/>
            </a:prstGeom>
            <a:ln w="57150">
              <a:solidFill>
                <a:srgbClr val="ffffff"/>
              </a:solidFill>
              <a:tailEnd len="med" type="triangle" w="med"/>
            </a:ln>
          </p:spPr>
          <p:style>
            <a:lnRef idx="1">
              <a:schemeClr val="accent1"/>
            </a:lnRef>
            <a:fillRef idx="0">
              <a:schemeClr val="accent1"/>
            </a:fillRef>
            <a:effectRef idx="0">
              <a:schemeClr val="accent1"/>
            </a:effectRef>
            <a:fontRef idx="minor"/>
          </p:style>
        </p:sp>
        <p:sp>
          <p:nvSpPr>
            <p:cNvPr id="905" name="Straight Connector 16"/>
            <p:cNvSpPr/>
            <p:nvPr/>
          </p:nvSpPr>
          <p:spPr>
            <a:xfrm>
              <a:off x="4027680" y="4111560"/>
              <a:ext cx="435240" cy="360"/>
            </a:xfrm>
            <a:prstGeom prst="line">
              <a:avLst/>
            </a:prstGeom>
            <a:ln w="57150">
              <a:solidFill>
                <a:srgbClr val="ffffff"/>
              </a:solidFill>
              <a:tailEnd len="med" type="triangle" w="med"/>
            </a:ln>
          </p:spPr>
          <p:style>
            <a:lnRef idx="1">
              <a:schemeClr val="accent1"/>
            </a:lnRef>
            <a:fillRef idx="0">
              <a:schemeClr val="accent1"/>
            </a:fillRef>
            <a:effectRef idx="0">
              <a:schemeClr val="accent1"/>
            </a:effectRef>
            <a:fontRef idx="minor"/>
          </p:style>
        </p:sp>
      </p:grpSp>
    </p:spTree>
  </p:cSld>
  <mc:AlternateContent>
    <mc:Choice Requires="p14">
      <p:transition spd="slow" p14:dur="2000"/>
    </mc:Choice>
    <mc:Fallback>
      <p:transition spd="slow"/>
    </mc:Fallback>
  </mc:AlternateContent>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06" name="PlaceHolder 1"/>
          <p:cNvSpPr>
            <a:spLocks noGrp="1"/>
          </p:cNvSpPr>
          <p:nvPr>
            <p:ph type="title"/>
          </p:nvPr>
        </p:nvSpPr>
        <p:spPr>
          <a:xfrm>
            <a:off x="457200" y="457200"/>
            <a:ext cx="11277000" cy="456480"/>
          </a:xfrm>
          <a:prstGeom prst="rect">
            <a:avLst/>
          </a:prstGeom>
          <a:noFill/>
          <a:ln w="0">
            <a:noFill/>
          </a:ln>
        </p:spPr>
        <p:txBody>
          <a:bodyPr lIns="0" rIns="0" tIns="0" bIns="0" anchor="t">
            <a:noAutofit/>
          </a:bodyPr>
          <a:p>
            <a:pPr>
              <a:lnSpc>
                <a:spcPct val="90000"/>
              </a:lnSpc>
              <a:buNone/>
            </a:pPr>
            <a:r>
              <a:rPr b="1" lang="en-US" sz="2800" spc="-1" strike="noStrike">
                <a:solidFill>
                  <a:srgbClr val="000000"/>
                </a:solidFill>
                <a:latin typeface="Lato"/>
                <a:ea typeface="Lato"/>
              </a:rPr>
              <a:t>Know Your Bone Marrow Tests!</a:t>
            </a:r>
            <a:endParaRPr b="0" lang="en-US" sz="2800" spc="-1" strike="noStrike">
              <a:latin typeface="Arial"/>
            </a:endParaRPr>
          </a:p>
        </p:txBody>
      </p:sp>
      <p:sp>
        <p:nvSpPr>
          <p:cNvPr id="907" name="Rectangle 11"/>
          <p:cNvSpPr/>
          <p:nvPr/>
        </p:nvSpPr>
        <p:spPr>
          <a:xfrm>
            <a:off x="6832080" y="1741680"/>
            <a:ext cx="4458960" cy="345960"/>
          </a:xfrm>
          <a:prstGeom prst="rect">
            <a:avLst/>
          </a:prstGeom>
          <a:noFill/>
          <a:ln w="0">
            <a:noFill/>
          </a:ln>
        </p:spPr>
        <p:style>
          <a:lnRef idx="0"/>
          <a:fillRef idx="0"/>
          <a:effectRef idx="0"/>
          <a:fontRef idx="minor"/>
        </p:style>
        <p:txBody>
          <a:bodyPr lIns="90000" rIns="90000" tIns="45000" bIns="45000" anchor="t">
            <a:spAutoFit/>
          </a:bodyPr>
          <a:p>
            <a:pPr algn="ctr">
              <a:lnSpc>
                <a:spcPct val="90000"/>
              </a:lnSpc>
              <a:buNone/>
            </a:pPr>
            <a:r>
              <a:rPr b="1" lang="en-US" sz="1870" spc="-1" strike="noStrike">
                <a:solidFill>
                  <a:srgbClr val="000000"/>
                </a:solidFill>
                <a:latin typeface="Arial"/>
                <a:ea typeface="DejaVu Sans"/>
              </a:rPr>
              <a:t>Types of chromosomal abnormalities</a:t>
            </a:r>
            <a:endParaRPr b="0" lang="en-US" sz="1870" spc="-1" strike="noStrike">
              <a:latin typeface="Arial"/>
            </a:endParaRPr>
          </a:p>
        </p:txBody>
      </p:sp>
      <p:sp>
        <p:nvSpPr>
          <p:cNvPr id="908" name="TextBox 12"/>
          <p:cNvSpPr/>
          <p:nvPr/>
        </p:nvSpPr>
        <p:spPr>
          <a:xfrm>
            <a:off x="6577560" y="5104440"/>
            <a:ext cx="1483560" cy="308880"/>
          </a:xfrm>
          <a:prstGeom prst="rect">
            <a:avLst/>
          </a:prstGeom>
          <a:noFill/>
          <a:ln w="0">
            <a:noFill/>
          </a:ln>
        </p:spPr>
        <p:style>
          <a:lnRef idx="0"/>
          <a:fillRef idx="0"/>
          <a:effectRef idx="0"/>
          <a:fontRef idx="minor"/>
        </p:style>
        <p:txBody>
          <a:bodyPr lIns="90000" rIns="90000" tIns="45000" bIns="45000" anchor="b">
            <a:spAutoFit/>
          </a:bodyPr>
          <a:p>
            <a:pPr algn="ctr">
              <a:lnSpc>
                <a:spcPct val="90000"/>
              </a:lnSpc>
              <a:spcAft>
                <a:spcPts val="266"/>
              </a:spcAft>
              <a:buNone/>
            </a:pPr>
            <a:r>
              <a:rPr b="0" lang="en-US" sz="1600" spc="-1" strike="noStrike">
                <a:solidFill>
                  <a:srgbClr val="000000"/>
                </a:solidFill>
                <a:latin typeface="Arial"/>
                <a:ea typeface="DejaVu Sans"/>
              </a:rPr>
              <a:t>Translocation</a:t>
            </a:r>
            <a:endParaRPr b="0" lang="en-US" sz="1600" spc="-1" strike="noStrike">
              <a:latin typeface="Arial"/>
            </a:endParaRPr>
          </a:p>
        </p:txBody>
      </p:sp>
      <p:sp>
        <p:nvSpPr>
          <p:cNvPr id="909" name="TextBox 13"/>
          <p:cNvSpPr/>
          <p:nvPr/>
        </p:nvSpPr>
        <p:spPr>
          <a:xfrm>
            <a:off x="8733240" y="5104440"/>
            <a:ext cx="1579320" cy="308880"/>
          </a:xfrm>
          <a:prstGeom prst="rect">
            <a:avLst/>
          </a:prstGeom>
          <a:noFill/>
          <a:ln w="0">
            <a:noFill/>
          </a:ln>
        </p:spPr>
        <p:style>
          <a:lnRef idx="0"/>
          <a:fillRef idx="0"/>
          <a:effectRef idx="0"/>
          <a:fontRef idx="minor"/>
        </p:style>
        <p:txBody>
          <a:bodyPr lIns="90000" rIns="90000" tIns="45000" bIns="45000" anchor="b">
            <a:spAutoFit/>
          </a:bodyPr>
          <a:p>
            <a:pPr algn="ctr">
              <a:lnSpc>
                <a:spcPct val="90000"/>
              </a:lnSpc>
              <a:spcAft>
                <a:spcPts val="266"/>
              </a:spcAft>
              <a:buNone/>
            </a:pPr>
            <a:r>
              <a:rPr b="0" lang="en-US" sz="1600" spc="-1" strike="noStrike">
                <a:solidFill>
                  <a:srgbClr val="000000"/>
                </a:solidFill>
                <a:latin typeface="Arial"/>
                <a:ea typeface="DejaVu Sans"/>
              </a:rPr>
              <a:t>Deletion</a:t>
            </a:r>
            <a:endParaRPr b="0" lang="en-US" sz="1600" spc="-1" strike="noStrike">
              <a:latin typeface="Arial"/>
            </a:endParaRPr>
          </a:p>
        </p:txBody>
      </p:sp>
      <p:sp>
        <p:nvSpPr>
          <p:cNvPr id="910" name="TextBox 15"/>
          <p:cNvSpPr/>
          <p:nvPr/>
        </p:nvSpPr>
        <p:spPr>
          <a:xfrm>
            <a:off x="10466640" y="5107320"/>
            <a:ext cx="1483560" cy="527760"/>
          </a:xfrm>
          <a:prstGeom prst="rect">
            <a:avLst/>
          </a:prstGeom>
          <a:noFill/>
          <a:ln w="0">
            <a:noFill/>
          </a:ln>
        </p:spPr>
        <p:style>
          <a:lnRef idx="0"/>
          <a:fillRef idx="0"/>
          <a:effectRef idx="0"/>
          <a:fontRef idx="minor"/>
        </p:style>
        <p:txBody>
          <a:bodyPr lIns="90000" rIns="90000" tIns="45000" bIns="45000" anchor="b">
            <a:spAutoFit/>
          </a:bodyPr>
          <a:p>
            <a:pPr algn="ctr">
              <a:lnSpc>
                <a:spcPct val="90000"/>
              </a:lnSpc>
              <a:spcAft>
                <a:spcPts val="266"/>
              </a:spcAft>
              <a:buNone/>
            </a:pPr>
            <a:r>
              <a:rPr b="0" lang="en-US" sz="1600" spc="-1" strike="noStrike">
                <a:solidFill>
                  <a:srgbClr val="000000"/>
                </a:solidFill>
                <a:latin typeface="Arial"/>
                <a:ea typeface="DejaVu Sans"/>
              </a:rPr>
              <a:t>Gain or Amplification</a:t>
            </a:r>
            <a:endParaRPr b="0" lang="en-US" sz="1600" spc="-1" strike="noStrike">
              <a:latin typeface="Arial"/>
            </a:endParaRPr>
          </a:p>
        </p:txBody>
      </p:sp>
      <p:pic>
        <p:nvPicPr>
          <p:cNvPr id="911" name="Picture 7" descr="A picture containing diagram&#10;&#10;Description automatically generated"/>
          <p:cNvPicPr/>
          <p:nvPr/>
        </p:nvPicPr>
        <p:blipFill>
          <a:blip r:embed="rId1"/>
          <a:stretch/>
        </p:blipFill>
        <p:spPr>
          <a:xfrm>
            <a:off x="522720" y="1741680"/>
            <a:ext cx="5152680" cy="4898880"/>
          </a:xfrm>
          <a:prstGeom prst="rect">
            <a:avLst/>
          </a:prstGeom>
          <a:ln w="0">
            <a:noFill/>
          </a:ln>
        </p:spPr>
      </p:pic>
      <p:sp>
        <p:nvSpPr>
          <p:cNvPr id="912" name="Straight Connector 8"/>
          <p:cNvSpPr/>
          <p:nvPr/>
        </p:nvSpPr>
        <p:spPr>
          <a:xfrm>
            <a:off x="5906160" y="1872720"/>
            <a:ext cx="360" cy="4392000"/>
          </a:xfrm>
          <a:prstGeom prst="line">
            <a:avLst/>
          </a:prstGeom>
          <a:ln w="12700">
            <a:solidFill>
              <a:srgbClr val="bfbfbf"/>
            </a:solidFill>
          </a:ln>
        </p:spPr>
        <p:style>
          <a:lnRef idx="1">
            <a:schemeClr val="accent1"/>
          </a:lnRef>
          <a:fillRef idx="0">
            <a:schemeClr val="accent1"/>
          </a:fillRef>
          <a:effectRef idx="0">
            <a:schemeClr val="accent1"/>
          </a:effectRef>
          <a:fontRef idx="minor"/>
        </p:style>
      </p:sp>
      <p:pic>
        <p:nvPicPr>
          <p:cNvPr id="913" name="Graphic 17" descr=""/>
          <p:cNvPicPr/>
          <p:nvPr/>
        </p:nvPicPr>
        <p:blipFill>
          <a:blip r:embed="rId2"/>
          <a:stretch/>
        </p:blipFill>
        <p:spPr>
          <a:xfrm>
            <a:off x="6310080" y="2381400"/>
            <a:ext cx="2018520" cy="2094840"/>
          </a:xfrm>
          <a:prstGeom prst="rect">
            <a:avLst/>
          </a:prstGeom>
          <a:ln w="0">
            <a:noFill/>
          </a:ln>
        </p:spPr>
      </p:pic>
      <p:pic>
        <p:nvPicPr>
          <p:cNvPr id="914" name="Graphic 19" descr=""/>
          <p:cNvPicPr/>
          <p:nvPr/>
        </p:nvPicPr>
        <p:blipFill>
          <a:blip r:embed="rId3"/>
          <a:stretch/>
        </p:blipFill>
        <p:spPr>
          <a:xfrm>
            <a:off x="9081720" y="2381400"/>
            <a:ext cx="786600" cy="2348640"/>
          </a:xfrm>
          <a:prstGeom prst="rect">
            <a:avLst/>
          </a:prstGeom>
          <a:ln w="0">
            <a:noFill/>
          </a:ln>
        </p:spPr>
      </p:pic>
      <p:pic>
        <p:nvPicPr>
          <p:cNvPr id="915" name="Graphic 22" descr=""/>
          <p:cNvPicPr/>
          <p:nvPr/>
        </p:nvPicPr>
        <p:blipFill>
          <a:blip r:embed="rId4"/>
          <a:stretch/>
        </p:blipFill>
        <p:spPr>
          <a:xfrm>
            <a:off x="10758240" y="2381400"/>
            <a:ext cx="901080" cy="2399760"/>
          </a:xfrm>
          <a:prstGeom prst="rect">
            <a:avLst/>
          </a:prstGeom>
          <a:ln w="0">
            <a:noFill/>
          </a:ln>
        </p:spPr>
      </p:pic>
      <p:sp>
        <p:nvSpPr>
          <p:cNvPr id="916" name="Straight Connector 24"/>
          <p:cNvSpPr/>
          <p:nvPr/>
        </p:nvSpPr>
        <p:spPr>
          <a:xfrm>
            <a:off x="8681040" y="2209320"/>
            <a:ext cx="360" cy="3426120"/>
          </a:xfrm>
          <a:prstGeom prst="line">
            <a:avLst/>
          </a:prstGeom>
          <a:ln w="12700">
            <a:solidFill>
              <a:srgbClr val="bfbfbf"/>
            </a:solidFill>
          </a:ln>
        </p:spPr>
        <p:style>
          <a:lnRef idx="1">
            <a:schemeClr val="accent1"/>
          </a:lnRef>
          <a:fillRef idx="0">
            <a:schemeClr val="accent1"/>
          </a:fillRef>
          <a:effectRef idx="0">
            <a:schemeClr val="accent1"/>
          </a:effectRef>
          <a:fontRef idx="minor"/>
        </p:style>
      </p:sp>
      <p:sp>
        <p:nvSpPr>
          <p:cNvPr id="917" name="Straight Connector 26"/>
          <p:cNvSpPr/>
          <p:nvPr/>
        </p:nvSpPr>
        <p:spPr>
          <a:xfrm>
            <a:off x="10348920" y="2209320"/>
            <a:ext cx="360" cy="3426120"/>
          </a:xfrm>
          <a:prstGeom prst="line">
            <a:avLst/>
          </a:prstGeom>
          <a:ln w="12700">
            <a:solidFill>
              <a:srgbClr val="bfbfbf"/>
            </a:solidFill>
          </a:ln>
        </p:spPr>
        <p:style>
          <a:lnRef idx="1">
            <a:schemeClr val="accent1"/>
          </a:lnRef>
          <a:fillRef idx="0">
            <a:schemeClr val="accent1"/>
          </a:fillRef>
          <a:effectRef idx="0">
            <a:schemeClr val="accent1"/>
          </a:effectRef>
          <a:fontRef idx="minor"/>
        </p:style>
      </p:sp>
    </p:spTree>
  </p:cSld>
  <mc:AlternateContent>
    <mc:Choice Requires="p14">
      <p:transition spd="slow" p14:dur="2000"/>
    </mc:Choice>
    <mc:Fallback>
      <p:transition spd="slow"/>
    </mc:Fallback>
  </mc:AlternateContent>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18" name="TextBox 35"/>
          <p:cNvSpPr/>
          <p:nvPr/>
        </p:nvSpPr>
        <p:spPr>
          <a:xfrm>
            <a:off x="10026360" y="3814920"/>
            <a:ext cx="1862640" cy="900720"/>
          </a:xfrm>
          <a:prstGeom prst="rect">
            <a:avLst/>
          </a:prstGeom>
          <a:noFill/>
          <a:ln w="0">
            <a:noFill/>
          </a:ln>
        </p:spPr>
        <p:style>
          <a:lnRef idx="0"/>
          <a:fillRef idx="0"/>
          <a:effectRef idx="0"/>
          <a:fontRef idx="minor"/>
        </p:style>
        <p:txBody>
          <a:bodyPr lIns="90000" rIns="90000" tIns="45000" bIns="45000" anchor="ctr">
            <a:spAutoFit/>
          </a:bodyPr>
          <a:p>
            <a:pPr algn="ctr">
              <a:lnSpc>
                <a:spcPct val="100000"/>
              </a:lnSpc>
              <a:buNone/>
            </a:pPr>
            <a:r>
              <a:rPr b="0" lang="en-US" sz="2660" spc="-1" strike="noStrike">
                <a:solidFill>
                  <a:srgbClr val="000000"/>
                </a:solidFill>
                <a:latin typeface="Arial"/>
                <a:ea typeface="DejaVu Sans"/>
              </a:rPr>
              <a:t>Multiple myeloma</a:t>
            </a:r>
            <a:endParaRPr b="0" lang="en-US" sz="2660" spc="-1" strike="noStrike">
              <a:latin typeface="Arial"/>
            </a:endParaRPr>
          </a:p>
        </p:txBody>
      </p:sp>
      <p:sp>
        <p:nvSpPr>
          <p:cNvPr id="919" name="PlaceHolder 1"/>
          <p:cNvSpPr>
            <a:spLocks noGrp="1"/>
          </p:cNvSpPr>
          <p:nvPr>
            <p:ph type="title"/>
          </p:nvPr>
        </p:nvSpPr>
        <p:spPr>
          <a:xfrm>
            <a:off x="838080" y="238680"/>
            <a:ext cx="10514880" cy="1324800"/>
          </a:xfrm>
          <a:prstGeom prst="rect">
            <a:avLst/>
          </a:prstGeom>
          <a:noFill/>
          <a:ln w="0">
            <a:noFill/>
          </a:ln>
        </p:spPr>
        <p:txBody>
          <a:bodyPr lIns="0" rIns="0" tIns="0" bIns="0" anchor="b">
            <a:noAutofit/>
          </a:bodyPr>
          <a:p>
            <a:pPr>
              <a:lnSpc>
                <a:spcPct val="90000"/>
              </a:lnSpc>
              <a:buNone/>
            </a:pPr>
            <a:r>
              <a:rPr b="0" lang="en-US" sz="4270" spc="-1" strike="noStrike">
                <a:solidFill>
                  <a:srgbClr val="000000"/>
                </a:solidFill>
                <a:latin typeface="Arial"/>
              </a:rPr>
              <a:t>The Multiple Myeloma Disease Spectrum</a:t>
            </a:r>
            <a:endParaRPr b="0" lang="en-US" sz="4270" spc="-1" strike="noStrike">
              <a:latin typeface="Arial"/>
            </a:endParaRPr>
          </a:p>
        </p:txBody>
      </p:sp>
      <p:sp>
        <p:nvSpPr>
          <p:cNvPr id="920" name="TextBox 4"/>
          <p:cNvSpPr/>
          <p:nvPr/>
        </p:nvSpPr>
        <p:spPr>
          <a:xfrm>
            <a:off x="897480" y="2497320"/>
            <a:ext cx="10396440" cy="73908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i="1" lang="en-US" sz="2130" spc="-1" strike="noStrike">
                <a:solidFill>
                  <a:srgbClr val="8b0053"/>
                </a:solidFill>
                <a:latin typeface="Arial"/>
                <a:ea typeface="DejaVu Sans"/>
              </a:rPr>
              <a:t>Almost all patients diagnosed with multiple myeloma have had a preceding phase of disease that is characterized by changes in the bone marrow. </a:t>
            </a:r>
            <a:endParaRPr b="0" lang="en-US" sz="2130" spc="-1" strike="noStrike">
              <a:latin typeface="Arial"/>
            </a:endParaRPr>
          </a:p>
        </p:txBody>
      </p:sp>
      <p:sp>
        <p:nvSpPr>
          <p:cNvPr id="921" name="Graphic 5"/>
          <p:cNvSpPr/>
          <p:nvPr/>
        </p:nvSpPr>
        <p:spPr>
          <a:xfrm>
            <a:off x="592200" y="3503160"/>
            <a:ext cx="9478080" cy="1524600"/>
          </a:xfrm>
          <a:custGeom>
            <a:avLst/>
            <a:gdLst/>
            <a:ahLst/>
            <a:rect l="l" t="t" r="r" b="b"/>
            <a:pathLst>
              <a:path w="7325998" h="1144075">
                <a:moveTo>
                  <a:pt x="2650956" y="0"/>
                </a:moveTo>
                <a:lnTo>
                  <a:pt x="4668705" y="0"/>
                </a:lnTo>
                <a:lnTo>
                  <a:pt x="4944540" y="572038"/>
                </a:lnTo>
                <a:lnTo>
                  <a:pt x="4668705" y="1144075"/>
                </a:lnTo>
                <a:lnTo>
                  <a:pt x="2650956" y="1144075"/>
                </a:lnTo>
                <a:lnTo>
                  <a:pt x="2926791" y="572038"/>
                </a:lnTo>
                <a:lnTo>
                  <a:pt x="2650956" y="0"/>
                </a:lnTo>
                <a:lnTo>
                  <a:pt x="2650956" y="0"/>
                </a:lnTo>
                <a:close/>
                <a:moveTo>
                  <a:pt x="5306620" y="0"/>
                </a:moveTo>
                <a:lnTo>
                  <a:pt x="5582429" y="572038"/>
                </a:lnTo>
                <a:lnTo>
                  <a:pt x="5306620" y="1144075"/>
                </a:lnTo>
                <a:lnTo>
                  <a:pt x="6494804" y="1144075"/>
                </a:lnTo>
                <a:lnTo>
                  <a:pt x="6770638" y="572038"/>
                </a:lnTo>
                <a:lnTo>
                  <a:pt x="6494804" y="0"/>
                </a:lnTo>
                <a:lnTo>
                  <a:pt x="5306620" y="0"/>
                </a:lnTo>
                <a:close/>
                <a:moveTo>
                  <a:pt x="4756401" y="0"/>
                </a:moveTo>
                <a:lnTo>
                  <a:pt x="5031498" y="572038"/>
                </a:lnTo>
                <a:lnTo>
                  <a:pt x="4756401" y="1144075"/>
                </a:lnTo>
                <a:lnTo>
                  <a:pt x="5213199" y="1144075"/>
                </a:lnTo>
                <a:lnTo>
                  <a:pt x="5488296" y="572038"/>
                </a:lnTo>
                <a:lnTo>
                  <a:pt x="5213199" y="0"/>
                </a:lnTo>
                <a:lnTo>
                  <a:pt x="4756401" y="0"/>
                </a:lnTo>
                <a:close/>
                <a:moveTo>
                  <a:pt x="6594103" y="0"/>
                </a:moveTo>
                <a:lnTo>
                  <a:pt x="6860700" y="572038"/>
                </a:lnTo>
                <a:lnTo>
                  <a:pt x="6594103" y="1144075"/>
                </a:lnTo>
                <a:lnTo>
                  <a:pt x="7059375" y="1144075"/>
                </a:lnTo>
                <a:lnTo>
                  <a:pt x="7325998" y="572038"/>
                </a:lnTo>
                <a:lnTo>
                  <a:pt x="7059375" y="0"/>
                </a:lnTo>
                <a:lnTo>
                  <a:pt x="6594103" y="0"/>
                </a:lnTo>
                <a:close/>
                <a:moveTo>
                  <a:pt x="0" y="0"/>
                </a:moveTo>
                <a:lnTo>
                  <a:pt x="2017750" y="0"/>
                </a:lnTo>
                <a:lnTo>
                  <a:pt x="2293574" y="572038"/>
                </a:lnTo>
                <a:lnTo>
                  <a:pt x="2017750" y="1144075"/>
                </a:lnTo>
                <a:lnTo>
                  <a:pt x="0" y="1144075"/>
                </a:lnTo>
                <a:lnTo>
                  <a:pt x="275822" y="572038"/>
                </a:lnTo>
                <a:lnTo>
                  <a:pt x="0" y="0"/>
                </a:lnTo>
                <a:lnTo>
                  <a:pt x="0" y="0"/>
                </a:lnTo>
                <a:close/>
                <a:moveTo>
                  <a:pt x="2105450" y="0"/>
                </a:moveTo>
                <a:lnTo>
                  <a:pt x="2380542" y="572038"/>
                </a:lnTo>
                <a:lnTo>
                  <a:pt x="2105450" y="1144075"/>
                </a:lnTo>
                <a:lnTo>
                  <a:pt x="2562243" y="1144075"/>
                </a:lnTo>
                <a:lnTo>
                  <a:pt x="2837340" y="572038"/>
                </a:lnTo>
                <a:lnTo>
                  <a:pt x="2562243" y="0"/>
                </a:lnTo>
                <a:lnTo>
                  <a:pt x="2105450" y="0"/>
                </a:lnTo>
                <a:close/>
              </a:path>
            </a:pathLst>
          </a:custGeom>
          <a:gradFill rotWithShape="0">
            <a:gsLst>
              <a:gs pos="0">
                <a:srgbClr val="8b1d56"/>
              </a:gs>
              <a:gs pos="100000">
                <a:srgbClr val="2c4358"/>
              </a:gs>
            </a:gsLst>
            <a:lin ang="0"/>
          </a:gradFill>
          <a:ln w="25433">
            <a:noFill/>
          </a:ln>
        </p:spPr>
        <p:style>
          <a:lnRef idx="0"/>
          <a:fillRef idx="0"/>
          <a:effectRef idx="0"/>
          <a:fontRef idx="minor"/>
        </p:style>
      </p:sp>
      <p:sp>
        <p:nvSpPr>
          <p:cNvPr id="922" name="TextBox 11"/>
          <p:cNvSpPr/>
          <p:nvPr/>
        </p:nvSpPr>
        <p:spPr>
          <a:xfrm>
            <a:off x="763920" y="3641400"/>
            <a:ext cx="2658600" cy="1229760"/>
          </a:xfrm>
          <a:prstGeom prst="rect">
            <a:avLst/>
          </a:prstGeom>
          <a:noFill/>
          <a:ln w="0">
            <a:noFill/>
          </a:ln>
        </p:spPr>
        <p:style>
          <a:lnRef idx="0"/>
          <a:fillRef idx="0"/>
          <a:effectRef idx="0"/>
          <a:fontRef idx="minor"/>
        </p:style>
        <p:txBody>
          <a:bodyPr lIns="90000" rIns="90000" tIns="45000" bIns="45000" anchor="ctr">
            <a:spAutoFit/>
          </a:bodyPr>
          <a:p>
            <a:pPr algn="ctr">
              <a:lnSpc>
                <a:spcPct val="100000"/>
              </a:lnSpc>
              <a:buNone/>
            </a:pPr>
            <a:r>
              <a:rPr b="0" lang="en-US" sz="1870" spc="-1" strike="noStrike">
                <a:solidFill>
                  <a:srgbClr val="ffffff"/>
                </a:solidFill>
                <a:latin typeface="Arial"/>
                <a:ea typeface="DejaVu Sans"/>
              </a:rPr>
              <a:t>Monoclonal gammopathy of</a:t>
            </a:r>
            <a:br>
              <a:rPr sz="1870"/>
            </a:br>
            <a:r>
              <a:rPr b="0" lang="en-US" sz="1870" spc="-1" strike="noStrike">
                <a:solidFill>
                  <a:srgbClr val="ffffff"/>
                </a:solidFill>
                <a:latin typeface="Arial"/>
                <a:ea typeface="DejaVu Sans"/>
              </a:rPr>
              <a:t>undetermined significance (MGUS)</a:t>
            </a:r>
            <a:endParaRPr b="0" lang="en-US" sz="1870" spc="-1" strike="noStrike">
              <a:latin typeface="Arial"/>
            </a:endParaRPr>
          </a:p>
        </p:txBody>
      </p:sp>
      <p:sp>
        <p:nvSpPr>
          <p:cNvPr id="923" name="TextBox 12"/>
          <p:cNvSpPr/>
          <p:nvPr/>
        </p:nvSpPr>
        <p:spPr>
          <a:xfrm>
            <a:off x="4498200" y="3783960"/>
            <a:ext cx="2248200" cy="944640"/>
          </a:xfrm>
          <a:prstGeom prst="rect">
            <a:avLst/>
          </a:prstGeom>
          <a:noFill/>
          <a:ln w="0">
            <a:noFill/>
          </a:ln>
        </p:spPr>
        <p:style>
          <a:lnRef idx="0"/>
          <a:fillRef idx="0"/>
          <a:effectRef idx="0"/>
          <a:fontRef idx="minor"/>
        </p:style>
        <p:txBody>
          <a:bodyPr lIns="90000" rIns="90000" tIns="45000" bIns="45000" anchor="ctr">
            <a:spAutoFit/>
          </a:bodyPr>
          <a:p>
            <a:pPr algn="ctr">
              <a:lnSpc>
                <a:spcPct val="100000"/>
              </a:lnSpc>
              <a:buNone/>
            </a:pPr>
            <a:r>
              <a:rPr b="0" lang="en-US" sz="1870" spc="-1" strike="noStrike">
                <a:solidFill>
                  <a:srgbClr val="ffffff"/>
                </a:solidFill>
                <a:latin typeface="Arial"/>
                <a:ea typeface="DejaVu Sans"/>
              </a:rPr>
              <a:t>Smoldering multiple myeloma (SMM)</a:t>
            </a:r>
            <a:endParaRPr b="0" lang="en-US" sz="1870" spc="-1" strike="noStrike">
              <a:latin typeface="Arial"/>
            </a:endParaRPr>
          </a:p>
        </p:txBody>
      </p:sp>
      <p:sp>
        <p:nvSpPr>
          <p:cNvPr id="924" name="TextBox 13"/>
          <p:cNvSpPr/>
          <p:nvPr/>
        </p:nvSpPr>
        <p:spPr>
          <a:xfrm>
            <a:off x="7925760" y="3926520"/>
            <a:ext cx="1237320" cy="659520"/>
          </a:xfrm>
          <a:prstGeom prst="rect">
            <a:avLst/>
          </a:prstGeom>
          <a:noFill/>
          <a:ln w="0">
            <a:noFill/>
          </a:ln>
        </p:spPr>
        <p:style>
          <a:lnRef idx="0"/>
          <a:fillRef idx="0"/>
          <a:effectRef idx="0"/>
          <a:fontRef idx="minor"/>
        </p:style>
        <p:txBody>
          <a:bodyPr lIns="90000" rIns="90000" tIns="45000" bIns="45000" anchor="ctr">
            <a:spAutoFit/>
          </a:bodyPr>
          <a:p>
            <a:pPr algn="ctr">
              <a:lnSpc>
                <a:spcPct val="100000"/>
              </a:lnSpc>
              <a:buNone/>
            </a:pPr>
            <a:r>
              <a:rPr b="0" lang="en-US" sz="1870" spc="-1" strike="noStrike">
                <a:solidFill>
                  <a:srgbClr val="ffffff"/>
                </a:solidFill>
                <a:latin typeface="Arial"/>
                <a:ea typeface="DejaVu Sans"/>
              </a:rPr>
              <a:t>High-risk SMM</a:t>
            </a:r>
            <a:endParaRPr b="0" lang="en-US" sz="1870" spc="-1" strike="noStrike">
              <a:latin typeface="Arial"/>
            </a:endParaRPr>
          </a:p>
        </p:txBody>
      </p:sp>
    </p:spTree>
  </p:cSld>
  <mc:AlternateContent>
    <mc:Choice Requires="p14">
      <p:transition spd="slow" p14:dur="2000"/>
    </mc:Choice>
    <mc:Fallback>
      <p:transition spd="slow"/>
    </mc:Fallback>
  </mc:AlternateContent>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25" name="PlaceHolder 1"/>
          <p:cNvSpPr>
            <a:spLocks noGrp="1"/>
          </p:cNvSpPr>
          <p:nvPr>
            <p:ph type="title"/>
          </p:nvPr>
        </p:nvSpPr>
        <p:spPr>
          <a:xfrm>
            <a:off x="838080" y="238680"/>
            <a:ext cx="10861560" cy="1324800"/>
          </a:xfrm>
          <a:prstGeom prst="rect">
            <a:avLst/>
          </a:prstGeom>
          <a:noFill/>
          <a:ln w="0">
            <a:noFill/>
          </a:ln>
        </p:spPr>
        <p:txBody>
          <a:bodyPr lIns="0" rIns="0" tIns="0" bIns="0" anchor="b">
            <a:noAutofit/>
          </a:bodyPr>
          <a:p>
            <a:pPr>
              <a:lnSpc>
                <a:spcPct val="90000"/>
              </a:lnSpc>
              <a:buNone/>
            </a:pPr>
            <a:r>
              <a:rPr b="0" lang="en-US" sz="3600" spc="-1" strike="noStrike">
                <a:solidFill>
                  <a:srgbClr val="000000"/>
                </a:solidFill>
                <a:latin typeface="Arial"/>
              </a:rPr>
              <a:t>Blood, Urine, Bone Marrow, and Imaging Tests Used to Identify MGUS, SMM, or Active Multiple Myeloma</a:t>
            </a:r>
            <a:endParaRPr b="0" lang="en-US" sz="3600" spc="-1" strike="noStrike">
              <a:latin typeface="Arial"/>
            </a:endParaRPr>
          </a:p>
        </p:txBody>
      </p:sp>
      <p:sp>
        <p:nvSpPr>
          <p:cNvPr id="926" name="Text Placeholder 2"/>
          <p:cNvSpPr/>
          <p:nvPr/>
        </p:nvSpPr>
        <p:spPr>
          <a:xfrm>
            <a:off x="698040" y="569880"/>
            <a:ext cx="10024200" cy="673920"/>
          </a:xfrm>
          <a:prstGeom prst="rect">
            <a:avLst/>
          </a:prstGeom>
          <a:noFill/>
          <a:ln w="0">
            <a:noFill/>
          </a:ln>
        </p:spPr>
        <p:style>
          <a:lnRef idx="0"/>
          <a:fillRef idx="0"/>
          <a:effectRef idx="0"/>
          <a:fontRef idx="minor"/>
        </p:style>
      </p:sp>
      <p:graphicFrame>
        <p:nvGraphicFramePr>
          <p:cNvPr id="927" name="Table 9"/>
          <p:cNvGraphicFramePr/>
          <p:nvPr/>
        </p:nvGraphicFramePr>
        <p:xfrm>
          <a:off x="1151640" y="1960200"/>
          <a:ext cx="9887760" cy="3616200"/>
        </p:xfrm>
        <a:graphic>
          <a:graphicData uri="http://schemas.openxmlformats.org/drawingml/2006/table">
            <a:tbl>
              <a:tblPr/>
              <a:tblGrid>
                <a:gridCol w="2075760"/>
                <a:gridCol w="2080440"/>
                <a:gridCol w="2465640"/>
                <a:gridCol w="3266280"/>
              </a:tblGrid>
              <a:tr h="406080">
                <a:tc>
                  <a:tcPr anchor="t" marL="121680" marR="121680">
                    <a:lnL w="12240">
                      <a:solidFill>
                        <a:srgbClr val="ffffff"/>
                      </a:solidFill>
                    </a:lnL>
                    <a:lnR w="12240">
                      <a:solidFill>
                        <a:srgbClr val="ffffff"/>
                      </a:solidFill>
                    </a:lnR>
                    <a:lnT w="12240">
                      <a:solidFill>
                        <a:srgbClr val="ffffff"/>
                      </a:solidFill>
                    </a:lnT>
                    <a:lnB w="12240">
                      <a:solidFill>
                        <a:srgbClr val="ffffff"/>
                      </a:solidFill>
                    </a:lnB>
                    <a:solidFill>
                      <a:srgbClr val="afbbc3"/>
                    </a:solidFill>
                  </a:tcPr>
                </a:tc>
                <a:tc>
                  <a:txBody>
                    <a:bodyPr lIns="121680" rIns="121680" anchor="t">
                      <a:noAutofit/>
                    </a:bodyPr>
                    <a:p>
                      <a:pPr>
                        <a:lnSpc>
                          <a:spcPct val="100000"/>
                        </a:lnSpc>
                        <a:buNone/>
                      </a:pPr>
                      <a:r>
                        <a:rPr b="0" lang="en-US" sz="1900" spc="-1" strike="noStrike">
                          <a:solidFill>
                            <a:srgbClr val="000000"/>
                          </a:solidFill>
                          <a:latin typeface="Arial"/>
                        </a:rPr>
                        <a:t>MGUS</a:t>
                      </a:r>
                      <a:endParaRPr b="0" lang="en-US" sz="1900" spc="-1" strike="noStrike">
                        <a:latin typeface="Arial"/>
                      </a:endParaRPr>
                    </a:p>
                  </a:txBody>
                  <a:tcPr anchor="t" marL="121680" marR="121680">
                    <a:lnL w="12240">
                      <a:solidFill>
                        <a:srgbClr val="ffffff"/>
                      </a:solidFill>
                    </a:lnL>
                    <a:lnR w="12240">
                      <a:solidFill>
                        <a:srgbClr val="ffffff"/>
                      </a:solidFill>
                    </a:lnR>
                    <a:lnT w="12240">
                      <a:solidFill>
                        <a:srgbClr val="ffffff"/>
                      </a:solidFill>
                    </a:lnT>
                    <a:lnB w="12240">
                      <a:solidFill>
                        <a:srgbClr val="ffffff"/>
                      </a:solidFill>
                    </a:lnB>
                    <a:solidFill>
                      <a:srgbClr val="afbbc3"/>
                    </a:solidFill>
                  </a:tcPr>
                </a:tc>
                <a:tc>
                  <a:txBody>
                    <a:bodyPr lIns="121680" rIns="121680" anchor="t">
                      <a:noAutofit/>
                    </a:bodyPr>
                    <a:p>
                      <a:pPr>
                        <a:lnSpc>
                          <a:spcPct val="100000"/>
                        </a:lnSpc>
                        <a:buNone/>
                      </a:pPr>
                      <a:r>
                        <a:rPr b="0" lang="en-US" sz="1900" spc="-1" strike="noStrike">
                          <a:solidFill>
                            <a:srgbClr val="000000"/>
                          </a:solidFill>
                          <a:latin typeface="Arial"/>
                        </a:rPr>
                        <a:t>SMM</a:t>
                      </a:r>
                      <a:endParaRPr b="0" lang="en-US" sz="1900" spc="-1" strike="noStrike">
                        <a:latin typeface="Arial"/>
                      </a:endParaRPr>
                    </a:p>
                  </a:txBody>
                  <a:tcPr anchor="t" marL="121680" marR="121680">
                    <a:lnL w="12240">
                      <a:solidFill>
                        <a:srgbClr val="ffffff"/>
                      </a:solidFill>
                    </a:lnL>
                    <a:lnR w="12240">
                      <a:solidFill>
                        <a:srgbClr val="ffffff"/>
                      </a:solidFill>
                    </a:lnR>
                    <a:lnT w="12240">
                      <a:solidFill>
                        <a:srgbClr val="ffffff"/>
                      </a:solidFill>
                    </a:lnT>
                    <a:lnB w="12240">
                      <a:solidFill>
                        <a:srgbClr val="ffffff"/>
                      </a:solidFill>
                    </a:lnB>
                    <a:solidFill>
                      <a:srgbClr val="afbbc3"/>
                    </a:solidFill>
                  </a:tcPr>
                </a:tc>
                <a:tc>
                  <a:txBody>
                    <a:bodyPr lIns="121680" rIns="121680" anchor="t">
                      <a:noAutofit/>
                    </a:bodyPr>
                    <a:p>
                      <a:pPr>
                        <a:lnSpc>
                          <a:spcPct val="100000"/>
                        </a:lnSpc>
                        <a:buNone/>
                      </a:pPr>
                      <a:r>
                        <a:rPr b="0" lang="en-US" sz="1900" spc="-1" strike="noStrike">
                          <a:solidFill>
                            <a:srgbClr val="000000"/>
                          </a:solidFill>
                          <a:latin typeface="Arial"/>
                        </a:rPr>
                        <a:t>Active MM</a:t>
                      </a:r>
                      <a:endParaRPr b="0" lang="en-US" sz="1900" spc="-1" strike="noStrike">
                        <a:latin typeface="Arial"/>
                      </a:endParaRPr>
                    </a:p>
                  </a:txBody>
                  <a:tcPr anchor="t" marL="121680" marR="121680">
                    <a:lnL w="12240">
                      <a:solidFill>
                        <a:srgbClr val="ffffff"/>
                      </a:solidFill>
                    </a:lnL>
                    <a:lnR w="12240">
                      <a:solidFill>
                        <a:srgbClr val="ffffff"/>
                      </a:solidFill>
                    </a:lnR>
                    <a:lnT w="12240">
                      <a:solidFill>
                        <a:srgbClr val="ffffff"/>
                      </a:solidFill>
                    </a:lnT>
                    <a:lnB w="12240">
                      <a:solidFill>
                        <a:srgbClr val="ffffff"/>
                      </a:solidFill>
                    </a:lnB>
                    <a:solidFill>
                      <a:srgbClr val="afbbc3"/>
                    </a:solidFill>
                  </a:tcPr>
                </a:tc>
              </a:tr>
              <a:tr h="975240">
                <a:tc>
                  <a:txBody>
                    <a:bodyPr lIns="121680" rIns="121680" anchor="t">
                      <a:noAutofit/>
                    </a:bodyPr>
                    <a:p>
                      <a:pPr>
                        <a:lnSpc>
                          <a:spcPct val="100000"/>
                        </a:lnSpc>
                        <a:buNone/>
                      </a:pPr>
                      <a:r>
                        <a:rPr b="0" lang="en-US" sz="1900" spc="-1" strike="noStrike">
                          <a:solidFill>
                            <a:srgbClr val="000000"/>
                          </a:solidFill>
                          <a:latin typeface="Arial"/>
                        </a:rPr>
                        <a:t>M protein</a:t>
                      </a:r>
                      <a:endParaRPr b="0" lang="en-US" sz="1900" spc="-1" strike="noStrike">
                        <a:latin typeface="Arial"/>
                      </a:endParaRPr>
                    </a:p>
                  </a:txBody>
                  <a:tcPr anchor="t" marL="121680" marR="121680">
                    <a:lnL w="12240">
                      <a:solidFill>
                        <a:srgbClr val="ffffff"/>
                      </a:solidFill>
                    </a:lnL>
                    <a:lnR w="12240">
                      <a:solidFill>
                        <a:srgbClr val="ffffff"/>
                      </a:solidFill>
                    </a:lnR>
                    <a:lnT w="12240">
                      <a:solidFill>
                        <a:srgbClr val="ffffff"/>
                      </a:solidFill>
                    </a:lnT>
                    <a:lnB w="12240">
                      <a:solidFill>
                        <a:srgbClr val="ffffff"/>
                      </a:solidFill>
                    </a:lnB>
                    <a:solidFill>
                      <a:srgbClr val="e3e6e9"/>
                    </a:solidFill>
                  </a:tcPr>
                </a:tc>
                <a:tc>
                  <a:txBody>
                    <a:bodyPr lIns="121680" rIns="121680" anchor="t">
                      <a:noAutofit/>
                    </a:bodyPr>
                    <a:p>
                      <a:pPr>
                        <a:lnSpc>
                          <a:spcPct val="100000"/>
                        </a:lnSpc>
                        <a:buNone/>
                      </a:pPr>
                      <a:r>
                        <a:rPr b="0" lang="en-US" sz="1900" spc="-1" strike="noStrike">
                          <a:solidFill>
                            <a:srgbClr val="000000"/>
                          </a:solidFill>
                          <a:latin typeface="Arial"/>
                        </a:rPr>
                        <a:t>&lt;3 g/dL in blood</a:t>
                      </a:r>
                      <a:endParaRPr b="0" lang="en-US" sz="1900" spc="-1" strike="noStrike">
                        <a:latin typeface="Arial"/>
                      </a:endParaRPr>
                    </a:p>
                  </a:txBody>
                  <a:tcPr anchor="t" marL="121680" marR="121680">
                    <a:lnL w="12240">
                      <a:solidFill>
                        <a:srgbClr val="ffffff"/>
                      </a:solidFill>
                    </a:lnL>
                    <a:lnR w="12240">
                      <a:solidFill>
                        <a:srgbClr val="ffffff"/>
                      </a:solidFill>
                    </a:lnR>
                    <a:lnT w="12240">
                      <a:solidFill>
                        <a:srgbClr val="ffffff"/>
                      </a:solidFill>
                    </a:lnT>
                    <a:lnB w="12240">
                      <a:solidFill>
                        <a:srgbClr val="ffffff"/>
                      </a:solidFill>
                    </a:lnB>
                    <a:solidFill>
                      <a:srgbClr val="e3e6e9"/>
                    </a:solidFill>
                  </a:tcPr>
                </a:tc>
                <a:tc>
                  <a:txBody>
                    <a:bodyPr lIns="121680" rIns="121680" anchor="t">
                      <a:noAutofit/>
                    </a:bodyPr>
                    <a:p>
                      <a:pPr>
                        <a:lnSpc>
                          <a:spcPct val="100000"/>
                        </a:lnSpc>
                        <a:buNone/>
                      </a:pPr>
                      <a:r>
                        <a:rPr b="0" lang="en-US" sz="1900" spc="-1" strike="noStrike">
                          <a:solidFill>
                            <a:srgbClr val="000000"/>
                          </a:solidFill>
                          <a:latin typeface="Arial"/>
                        </a:rPr>
                        <a:t>≥</a:t>
                      </a:r>
                      <a:r>
                        <a:rPr b="0" lang="en-US" sz="1900" spc="-1" strike="noStrike">
                          <a:solidFill>
                            <a:srgbClr val="000000"/>
                          </a:solidFill>
                          <a:latin typeface="Arial"/>
                        </a:rPr>
                        <a:t>3 g/dL in blood </a:t>
                      </a:r>
                      <a:r>
                        <a:rPr b="1" lang="en-US" sz="1900" spc="-1" strike="noStrike" u="sng">
                          <a:solidFill>
                            <a:srgbClr val="000000"/>
                          </a:solidFill>
                          <a:uFillTx/>
                          <a:latin typeface="Arial"/>
                        </a:rPr>
                        <a:t>or</a:t>
                      </a:r>
                      <a:r>
                        <a:rPr b="0" lang="en-US" sz="1900" spc="-1" strike="noStrike">
                          <a:solidFill>
                            <a:srgbClr val="000000"/>
                          </a:solidFill>
                          <a:latin typeface="Arial"/>
                        </a:rPr>
                        <a:t> ≥500 mg/24 hrs in urine</a:t>
                      </a:r>
                      <a:endParaRPr b="0" lang="en-US" sz="1900" spc="-1" strike="noStrike">
                        <a:latin typeface="Arial"/>
                      </a:endParaRPr>
                    </a:p>
                  </a:txBody>
                  <a:tcPr anchor="t" marL="121680" marR="121680">
                    <a:lnL w="12240">
                      <a:solidFill>
                        <a:srgbClr val="ffffff"/>
                      </a:solidFill>
                    </a:lnL>
                    <a:lnR w="12240">
                      <a:solidFill>
                        <a:srgbClr val="ffffff"/>
                      </a:solidFill>
                    </a:lnR>
                    <a:lnT w="12240">
                      <a:solidFill>
                        <a:srgbClr val="ffffff"/>
                      </a:solidFill>
                    </a:lnT>
                    <a:lnB w="12240">
                      <a:solidFill>
                        <a:srgbClr val="ffffff"/>
                      </a:solidFill>
                    </a:lnB>
                    <a:solidFill>
                      <a:srgbClr val="e3e6e9"/>
                    </a:solidFill>
                  </a:tcPr>
                </a:tc>
                <a:tc>
                  <a:txBody>
                    <a:bodyPr lIns="121680" rIns="121680" anchor="t">
                      <a:noAutofit/>
                    </a:bodyPr>
                    <a:p>
                      <a:pPr>
                        <a:lnSpc>
                          <a:spcPct val="100000"/>
                        </a:lnSpc>
                        <a:buNone/>
                        <a:tabLst>
                          <a:tab algn="l" pos="0"/>
                        </a:tabLst>
                      </a:pPr>
                      <a:r>
                        <a:rPr b="0" lang="en-US" sz="1900" spc="-1" strike="noStrike">
                          <a:solidFill>
                            <a:srgbClr val="000000"/>
                          </a:solidFill>
                          <a:latin typeface="Arial"/>
                        </a:rPr>
                        <a:t>≥</a:t>
                      </a:r>
                      <a:r>
                        <a:rPr b="0" lang="en-US" sz="1900" spc="-1" strike="noStrike">
                          <a:solidFill>
                            <a:srgbClr val="000000"/>
                          </a:solidFill>
                          <a:latin typeface="Arial"/>
                        </a:rPr>
                        <a:t>3 g/dL in blood </a:t>
                      </a:r>
                      <a:r>
                        <a:rPr b="1" lang="en-US" sz="1900" spc="-1" strike="noStrike" u="sng">
                          <a:solidFill>
                            <a:srgbClr val="000000"/>
                          </a:solidFill>
                          <a:uFillTx/>
                          <a:latin typeface="Arial"/>
                        </a:rPr>
                        <a:t>or</a:t>
                      </a:r>
                      <a:r>
                        <a:rPr b="0" lang="en-US" sz="1900" spc="-1" strike="noStrike">
                          <a:solidFill>
                            <a:srgbClr val="000000"/>
                          </a:solidFill>
                          <a:latin typeface="Arial"/>
                        </a:rPr>
                        <a:t> </a:t>
                      </a:r>
                      <a:endParaRPr b="0" lang="en-US" sz="1900" spc="-1" strike="noStrike">
                        <a:latin typeface="Arial"/>
                      </a:endParaRPr>
                    </a:p>
                    <a:p>
                      <a:pPr>
                        <a:lnSpc>
                          <a:spcPct val="100000"/>
                        </a:lnSpc>
                        <a:buNone/>
                        <a:tabLst>
                          <a:tab algn="l" pos="0"/>
                        </a:tabLst>
                      </a:pPr>
                      <a:r>
                        <a:rPr b="0" lang="en-US" sz="1900" spc="-1" strike="noStrike">
                          <a:solidFill>
                            <a:srgbClr val="000000"/>
                          </a:solidFill>
                          <a:latin typeface="Arial"/>
                        </a:rPr>
                        <a:t>≥</a:t>
                      </a:r>
                      <a:r>
                        <a:rPr b="0" lang="en-US" sz="1900" spc="-1" strike="noStrike">
                          <a:solidFill>
                            <a:srgbClr val="000000"/>
                          </a:solidFill>
                          <a:latin typeface="Arial"/>
                        </a:rPr>
                        <a:t>500 mg/24 hrs in urine</a:t>
                      </a:r>
                      <a:endParaRPr b="0" lang="en-US" sz="1900" spc="-1" strike="noStrike">
                        <a:latin typeface="Arial"/>
                      </a:endParaRPr>
                    </a:p>
                  </a:txBody>
                  <a:tcPr anchor="t" marL="121680" marR="121680">
                    <a:lnL w="12240">
                      <a:solidFill>
                        <a:srgbClr val="ffffff"/>
                      </a:solidFill>
                    </a:lnL>
                    <a:lnR w="12240">
                      <a:solidFill>
                        <a:srgbClr val="ffffff"/>
                      </a:solidFill>
                    </a:lnR>
                    <a:lnT w="12240">
                      <a:solidFill>
                        <a:srgbClr val="ffffff"/>
                      </a:solidFill>
                    </a:lnT>
                    <a:lnB w="12240">
                      <a:solidFill>
                        <a:srgbClr val="ffffff"/>
                      </a:solidFill>
                    </a:lnB>
                    <a:solidFill>
                      <a:srgbClr val="e3e6e9"/>
                    </a:solidFill>
                  </a:tcPr>
                </a:tc>
              </a:tr>
              <a:tr h="690840">
                <a:tc>
                  <a:txBody>
                    <a:bodyPr lIns="121680" rIns="121680" anchor="t">
                      <a:noAutofit/>
                    </a:bodyPr>
                    <a:p>
                      <a:pPr>
                        <a:lnSpc>
                          <a:spcPct val="100000"/>
                        </a:lnSpc>
                        <a:buNone/>
                      </a:pPr>
                      <a:r>
                        <a:rPr b="0" lang="en-US" sz="1900" spc="-1" strike="noStrike">
                          <a:solidFill>
                            <a:srgbClr val="000000"/>
                          </a:solidFill>
                          <a:latin typeface="Arial"/>
                        </a:rPr>
                        <a:t>Plasma cells in bone marrow</a:t>
                      </a:r>
                      <a:endParaRPr b="0" lang="en-US" sz="1900" spc="-1" strike="noStrike">
                        <a:latin typeface="Arial"/>
                      </a:endParaRPr>
                    </a:p>
                  </a:txBody>
                  <a:tcPr anchor="t" marL="121680" marR="121680">
                    <a:lnL w="12240">
                      <a:solidFill>
                        <a:srgbClr val="ffffff"/>
                      </a:solidFill>
                    </a:lnL>
                    <a:lnR w="12240">
                      <a:solidFill>
                        <a:srgbClr val="ffffff"/>
                      </a:solidFill>
                    </a:lnR>
                    <a:lnT w="12240">
                      <a:solidFill>
                        <a:srgbClr val="ffffff"/>
                      </a:solidFill>
                    </a:lnT>
                    <a:lnB w="12240">
                      <a:solidFill>
                        <a:srgbClr val="ffffff"/>
                      </a:solidFill>
                    </a:lnB>
                    <a:solidFill>
                      <a:srgbClr val="f1f3f4"/>
                    </a:solidFill>
                  </a:tcPr>
                </a:tc>
                <a:tc>
                  <a:txBody>
                    <a:bodyPr lIns="121680" rIns="121680" anchor="ctr">
                      <a:noAutofit/>
                    </a:bodyPr>
                    <a:p>
                      <a:pPr>
                        <a:lnSpc>
                          <a:spcPct val="100000"/>
                        </a:lnSpc>
                        <a:buNone/>
                      </a:pPr>
                      <a:r>
                        <a:rPr b="0" lang="en-US" sz="1900" spc="-1" strike="noStrike">
                          <a:solidFill>
                            <a:srgbClr val="000000"/>
                          </a:solidFill>
                          <a:latin typeface="Arial"/>
                        </a:rPr>
                        <a:t>&lt;10%</a:t>
                      </a:r>
                      <a:endParaRPr b="0" lang="en-US" sz="1900" spc="-1" strike="noStrike">
                        <a:latin typeface="Arial"/>
                      </a:endParaRPr>
                    </a:p>
                  </a:txBody>
                  <a:tcPr anchor="ctr" marL="121680" marR="121680">
                    <a:lnL w="12240">
                      <a:solidFill>
                        <a:srgbClr val="ffffff"/>
                      </a:solidFill>
                    </a:lnL>
                    <a:lnR w="12240">
                      <a:solidFill>
                        <a:srgbClr val="ffffff"/>
                      </a:solidFill>
                    </a:lnR>
                    <a:lnT w="12240">
                      <a:solidFill>
                        <a:srgbClr val="ffffff"/>
                      </a:solidFill>
                    </a:lnT>
                    <a:lnB w="12240">
                      <a:solidFill>
                        <a:srgbClr val="ffffff"/>
                      </a:solidFill>
                    </a:lnB>
                    <a:solidFill>
                      <a:srgbClr val="f1f3f4"/>
                    </a:solidFill>
                  </a:tcPr>
                </a:tc>
                <a:tc>
                  <a:txBody>
                    <a:bodyPr lIns="121680" rIns="121680" anchor="ctr">
                      <a:noAutofit/>
                    </a:bodyPr>
                    <a:p>
                      <a:pPr>
                        <a:lnSpc>
                          <a:spcPct val="100000"/>
                        </a:lnSpc>
                        <a:buNone/>
                      </a:pPr>
                      <a:r>
                        <a:rPr b="0" lang="en-US" sz="1900" spc="-1" strike="noStrike">
                          <a:solidFill>
                            <a:srgbClr val="000000"/>
                          </a:solidFill>
                          <a:latin typeface="Arial"/>
                        </a:rPr>
                        <a:t>≥</a:t>
                      </a:r>
                      <a:r>
                        <a:rPr b="0" lang="en-US" sz="1900" spc="-1" strike="noStrike">
                          <a:solidFill>
                            <a:srgbClr val="000000"/>
                          </a:solidFill>
                          <a:latin typeface="Arial"/>
                        </a:rPr>
                        <a:t>10%</a:t>
                      </a:r>
                      <a:r>
                        <a:rPr b="0" lang="en-US" sz="1900" spc="-1" strike="noStrike">
                          <a:solidFill>
                            <a:srgbClr val="000000"/>
                          </a:solidFill>
                          <a:latin typeface="Symbol"/>
                        </a:rPr>
                        <a:t></a:t>
                      </a:r>
                      <a:r>
                        <a:rPr b="0" lang="en-US" sz="1900" spc="-1" strike="noStrike">
                          <a:solidFill>
                            <a:srgbClr val="000000"/>
                          </a:solidFill>
                          <a:latin typeface="Arial"/>
                        </a:rPr>
                        <a:t>60% </a:t>
                      </a:r>
                      <a:endParaRPr b="0" lang="en-US" sz="1900" spc="-1" strike="noStrike">
                        <a:latin typeface="Arial"/>
                      </a:endParaRPr>
                    </a:p>
                  </a:txBody>
                  <a:tcPr anchor="ctr" marL="121680" marR="121680">
                    <a:lnL w="12240">
                      <a:solidFill>
                        <a:srgbClr val="ffffff"/>
                      </a:solidFill>
                    </a:lnL>
                    <a:lnR w="12240">
                      <a:solidFill>
                        <a:srgbClr val="ffffff"/>
                      </a:solidFill>
                    </a:lnR>
                    <a:lnT w="12240">
                      <a:solidFill>
                        <a:srgbClr val="ffffff"/>
                      </a:solidFill>
                    </a:lnT>
                    <a:lnB w="12240">
                      <a:solidFill>
                        <a:srgbClr val="ffffff"/>
                      </a:solidFill>
                    </a:lnB>
                    <a:solidFill>
                      <a:srgbClr val="f1f3f4"/>
                    </a:solidFill>
                  </a:tcPr>
                </a:tc>
                <a:tc>
                  <a:txBody>
                    <a:bodyPr lIns="121680" rIns="121680" anchor="ctr">
                      <a:noAutofit/>
                    </a:bodyPr>
                    <a:p>
                      <a:pPr>
                        <a:lnSpc>
                          <a:spcPct val="100000"/>
                        </a:lnSpc>
                        <a:buNone/>
                        <a:tabLst>
                          <a:tab algn="l" pos="0"/>
                        </a:tabLst>
                      </a:pPr>
                      <a:r>
                        <a:rPr b="0" lang="en-US" sz="1900" spc="-1" strike="noStrike">
                          <a:solidFill>
                            <a:srgbClr val="000000"/>
                          </a:solidFill>
                          <a:latin typeface="Arial"/>
                        </a:rPr>
                        <a:t>≥</a:t>
                      </a:r>
                      <a:r>
                        <a:rPr b="0" lang="en-US" sz="1900" spc="-1" strike="noStrike">
                          <a:solidFill>
                            <a:srgbClr val="000000"/>
                          </a:solidFill>
                          <a:latin typeface="Arial"/>
                        </a:rPr>
                        <a:t>60% </a:t>
                      </a:r>
                      <a:endParaRPr b="0" lang="en-US" sz="1900" spc="-1" strike="noStrike">
                        <a:latin typeface="Arial"/>
                      </a:endParaRPr>
                    </a:p>
                  </a:txBody>
                  <a:tcPr anchor="ctr" marL="121680" marR="121680">
                    <a:lnL w="12240">
                      <a:solidFill>
                        <a:srgbClr val="ffffff"/>
                      </a:solidFill>
                    </a:lnL>
                    <a:lnR w="12240">
                      <a:solidFill>
                        <a:srgbClr val="ffffff"/>
                      </a:solidFill>
                    </a:lnR>
                    <a:lnT w="12240">
                      <a:solidFill>
                        <a:srgbClr val="ffffff"/>
                      </a:solidFill>
                    </a:lnT>
                    <a:lnB w="12240">
                      <a:solidFill>
                        <a:srgbClr val="ffffff"/>
                      </a:solidFill>
                    </a:lnB>
                    <a:solidFill>
                      <a:srgbClr val="f1f3f4"/>
                    </a:solidFill>
                  </a:tcPr>
                </a:tc>
              </a:tr>
              <a:tr h="1544400">
                <a:tc>
                  <a:txBody>
                    <a:bodyPr lIns="121680" rIns="121680" anchor="t">
                      <a:noAutofit/>
                    </a:bodyPr>
                    <a:p>
                      <a:pPr>
                        <a:lnSpc>
                          <a:spcPct val="100000"/>
                        </a:lnSpc>
                        <a:buNone/>
                      </a:pPr>
                      <a:r>
                        <a:rPr b="0" lang="en-US" sz="1900" spc="-1" strike="noStrike">
                          <a:solidFill>
                            <a:srgbClr val="000000"/>
                          </a:solidFill>
                          <a:latin typeface="Arial"/>
                        </a:rPr>
                        <a:t>Clinical features</a:t>
                      </a:r>
                      <a:endParaRPr b="0" lang="en-US" sz="1900" spc="-1" strike="noStrike">
                        <a:latin typeface="Arial"/>
                      </a:endParaRPr>
                    </a:p>
                  </a:txBody>
                  <a:tcPr anchor="t" marL="121680" marR="121680">
                    <a:lnL w="12240">
                      <a:solidFill>
                        <a:srgbClr val="ffffff"/>
                      </a:solidFill>
                    </a:lnL>
                    <a:lnR w="12240">
                      <a:solidFill>
                        <a:srgbClr val="ffffff"/>
                      </a:solidFill>
                    </a:lnR>
                    <a:lnT w="12240">
                      <a:solidFill>
                        <a:srgbClr val="ffffff"/>
                      </a:solidFill>
                    </a:lnT>
                    <a:lnB w="12240">
                      <a:solidFill>
                        <a:srgbClr val="ffffff"/>
                      </a:solidFill>
                    </a:lnB>
                    <a:solidFill>
                      <a:srgbClr val="e3e6e9"/>
                    </a:solidFill>
                  </a:tcPr>
                </a:tc>
                <a:tc>
                  <a:txBody>
                    <a:bodyPr lIns="121680" rIns="121680" anchor="t">
                      <a:noAutofit/>
                    </a:bodyPr>
                    <a:p>
                      <a:pPr>
                        <a:lnSpc>
                          <a:spcPct val="100000"/>
                        </a:lnSpc>
                        <a:buNone/>
                      </a:pPr>
                      <a:r>
                        <a:rPr b="0" lang="en-US" sz="1900" spc="-1" strike="noStrike">
                          <a:solidFill>
                            <a:srgbClr val="000000"/>
                          </a:solidFill>
                          <a:latin typeface="Arial"/>
                        </a:rPr>
                        <a:t>No myeloma-defining events*</a:t>
                      </a:r>
                      <a:endParaRPr b="0" lang="en-US" sz="1900" spc="-1" strike="noStrike">
                        <a:latin typeface="Arial"/>
                      </a:endParaRPr>
                    </a:p>
                  </a:txBody>
                  <a:tcPr anchor="t" marL="121680" marR="121680">
                    <a:lnL w="12240">
                      <a:solidFill>
                        <a:srgbClr val="ffffff"/>
                      </a:solidFill>
                    </a:lnL>
                    <a:lnR w="12240">
                      <a:solidFill>
                        <a:srgbClr val="ffffff"/>
                      </a:solidFill>
                    </a:lnR>
                    <a:lnT w="12240">
                      <a:solidFill>
                        <a:srgbClr val="ffffff"/>
                      </a:solidFill>
                    </a:lnT>
                    <a:lnB w="12240">
                      <a:solidFill>
                        <a:srgbClr val="ffffff"/>
                      </a:solidFill>
                    </a:lnB>
                    <a:solidFill>
                      <a:srgbClr val="e3e6e9"/>
                    </a:solidFill>
                  </a:tcPr>
                </a:tc>
                <a:tc>
                  <a:txBody>
                    <a:bodyPr lIns="121680" rIns="121680" anchor="t">
                      <a:noAutofit/>
                    </a:bodyPr>
                    <a:p>
                      <a:pPr>
                        <a:lnSpc>
                          <a:spcPct val="100000"/>
                        </a:lnSpc>
                        <a:buNone/>
                        <a:tabLst>
                          <a:tab algn="l" pos="0"/>
                        </a:tabLst>
                      </a:pPr>
                      <a:r>
                        <a:rPr b="0" lang="en-US" sz="1900" spc="-1" strike="noStrike">
                          <a:solidFill>
                            <a:srgbClr val="000000"/>
                          </a:solidFill>
                          <a:latin typeface="Arial"/>
                        </a:rPr>
                        <a:t>No myeloma-defining events*</a:t>
                      </a:r>
                      <a:endParaRPr b="0" lang="en-US" sz="1900" spc="-1" strike="noStrike">
                        <a:latin typeface="Arial"/>
                      </a:endParaRPr>
                    </a:p>
                  </a:txBody>
                  <a:tcPr anchor="t" marL="121680" marR="121680">
                    <a:lnL w="12240">
                      <a:solidFill>
                        <a:srgbClr val="ffffff"/>
                      </a:solidFill>
                    </a:lnL>
                    <a:lnR w="12240">
                      <a:solidFill>
                        <a:srgbClr val="ffffff"/>
                      </a:solidFill>
                    </a:lnR>
                    <a:lnT w="12240">
                      <a:solidFill>
                        <a:srgbClr val="ffffff"/>
                      </a:solidFill>
                    </a:lnT>
                    <a:lnB w="12240">
                      <a:solidFill>
                        <a:srgbClr val="ffffff"/>
                      </a:solidFill>
                    </a:lnB>
                    <a:solidFill>
                      <a:srgbClr val="e3e6e9"/>
                    </a:solidFill>
                  </a:tcPr>
                </a:tc>
                <a:tc>
                  <a:txBody>
                    <a:bodyPr lIns="121680" rIns="121680" anchor="t">
                      <a:noAutofit/>
                    </a:bodyPr>
                    <a:p>
                      <a:pPr>
                        <a:lnSpc>
                          <a:spcPct val="100000"/>
                        </a:lnSpc>
                        <a:buNone/>
                      </a:pPr>
                      <a:r>
                        <a:rPr b="0" lang="en-US" sz="1900" spc="-1" strike="noStrike">
                          <a:solidFill>
                            <a:srgbClr val="000000"/>
                          </a:solidFill>
                          <a:latin typeface="Arial"/>
                        </a:rPr>
                        <a:t>≥</a:t>
                      </a:r>
                      <a:r>
                        <a:rPr b="0" lang="en-US" sz="1900" spc="-1" strike="noStrike">
                          <a:solidFill>
                            <a:srgbClr val="000000"/>
                          </a:solidFill>
                          <a:latin typeface="Arial"/>
                        </a:rPr>
                        <a:t>1 myeloma-defining event*, including either:</a:t>
                      </a:r>
                      <a:endParaRPr b="0" lang="en-US" sz="1900" spc="-1" strike="noStrike">
                        <a:latin typeface="Arial"/>
                      </a:endParaRPr>
                    </a:p>
                    <a:p>
                      <a:pPr marL="115920" indent="-115920">
                        <a:lnSpc>
                          <a:spcPct val="100000"/>
                        </a:lnSpc>
                        <a:buClr>
                          <a:srgbClr val="000000"/>
                        </a:buClr>
                        <a:buFont typeface="Arial"/>
                        <a:buChar char="•"/>
                      </a:pPr>
                      <a:r>
                        <a:rPr b="0" lang="en-US" sz="1900" spc="-1" strike="noStrike">
                          <a:solidFill>
                            <a:srgbClr val="000000"/>
                          </a:solidFill>
                          <a:latin typeface="Arial"/>
                        </a:rPr>
                        <a:t>≥</a:t>
                      </a:r>
                      <a:r>
                        <a:rPr b="0" lang="en-US" sz="1900" spc="-1" strike="noStrike">
                          <a:solidFill>
                            <a:srgbClr val="000000"/>
                          </a:solidFill>
                          <a:latin typeface="Arial"/>
                        </a:rPr>
                        <a:t>1 CRAB feature</a:t>
                      </a:r>
                      <a:endParaRPr b="0" lang="en-US" sz="1900" spc="-1" strike="noStrike">
                        <a:latin typeface="Arial"/>
                      </a:endParaRPr>
                    </a:p>
                    <a:p>
                      <a:pPr>
                        <a:lnSpc>
                          <a:spcPct val="100000"/>
                        </a:lnSpc>
                        <a:buNone/>
                        <a:tabLst>
                          <a:tab algn="l" pos="0"/>
                        </a:tabLst>
                      </a:pPr>
                      <a:r>
                        <a:rPr b="1" lang="en-US" sz="1900" spc="-1" strike="noStrike" u="sng">
                          <a:solidFill>
                            <a:srgbClr val="000000"/>
                          </a:solidFill>
                          <a:uFillTx/>
                          <a:latin typeface="Arial"/>
                        </a:rPr>
                        <a:t>or</a:t>
                      </a:r>
                      <a:endParaRPr b="0" lang="en-US" sz="1900" spc="-1" strike="noStrike">
                        <a:latin typeface="Arial"/>
                      </a:endParaRPr>
                    </a:p>
                    <a:p>
                      <a:pPr marL="115920" indent="-115920">
                        <a:lnSpc>
                          <a:spcPct val="100000"/>
                        </a:lnSpc>
                        <a:buClr>
                          <a:srgbClr val="000000"/>
                        </a:buClr>
                        <a:buFont typeface="Arial"/>
                        <a:buChar char="•"/>
                        <a:tabLst>
                          <a:tab algn="l" pos="0"/>
                        </a:tabLst>
                      </a:pPr>
                      <a:r>
                        <a:rPr b="0" lang="en-US" sz="1900" spc="-1" strike="noStrike">
                          <a:solidFill>
                            <a:srgbClr val="000000"/>
                          </a:solidFill>
                          <a:latin typeface="Arial"/>
                        </a:rPr>
                        <a:t>≥</a:t>
                      </a:r>
                      <a:r>
                        <a:rPr b="0" lang="en-US" sz="1900" spc="-1" strike="noStrike">
                          <a:solidFill>
                            <a:srgbClr val="000000"/>
                          </a:solidFill>
                          <a:latin typeface="Arial"/>
                        </a:rPr>
                        <a:t>1 SLiM feature</a:t>
                      </a:r>
                      <a:endParaRPr b="0" lang="en-US" sz="1900" spc="-1" strike="noStrike">
                        <a:latin typeface="Arial"/>
                      </a:endParaRPr>
                    </a:p>
                  </a:txBody>
                  <a:tcPr anchor="t" marL="121680" marR="121680">
                    <a:lnL w="12240">
                      <a:solidFill>
                        <a:srgbClr val="ffffff"/>
                      </a:solidFill>
                    </a:lnL>
                    <a:lnR w="12240">
                      <a:solidFill>
                        <a:srgbClr val="ffffff"/>
                      </a:solidFill>
                    </a:lnR>
                    <a:lnT w="12240">
                      <a:solidFill>
                        <a:srgbClr val="ffffff"/>
                      </a:solidFill>
                    </a:lnT>
                    <a:lnB w="12240">
                      <a:solidFill>
                        <a:srgbClr val="ffffff"/>
                      </a:solidFill>
                    </a:lnB>
                    <a:solidFill>
                      <a:srgbClr val="e3e6e9"/>
                    </a:solidFill>
                  </a:tcPr>
                </a:tc>
              </a:tr>
            </a:tbl>
          </a:graphicData>
        </a:graphic>
      </p:graphicFrame>
      <p:sp>
        <p:nvSpPr>
          <p:cNvPr id="928" name="TextBox 9"/>
          <p:cNvSpPr/>
          <p:nvPr/>
        </p:nvSpPr>
        <p:spPr>
          <a:xfrm>
            <a:off x="1043640" y="5577120"/>
            <a:ext cx="9937800" cy="497880"/>
          </a:xfrm>
          <a:prstGeom prst="rect">
            <a:avLst/>
          </a:prstGeom>
          <a:noFill/>
          <a:ln w="0">
            <a:noFill/>
          </a:ln>
        </p:spPr>
        <p:style>
          <a:lnRef idx="0"/>
          <a:fillRef idx="0"/>
          <a:effectRef idx="0"/>
          <a:fontRef idx="minor"/>
        </p:style>
        <p:txBody>
          <a:bodyPr lIns="90000" rIns="90000" tIns="45000" bIns="45000" anchor="t">
            <a:spAutoFit/>
          </a:bodyPr>
          <a:p>
            <a:pPr marL="76320" indent="-76320">
              <a:lnSpc>
                <a:spcPct val="100000"/>
              </a:lnSpc>
              <a:buNone/>
              <a:tabLst>
                <a:tab algn="l" pos="0"/>
              </a:tabLst>
            </a:pPr>
            <a:r>
              <a:rPr b="0" lang="en-US" sz="1340" spc="-1" strike="noStrike">
                <a:solidFill>
                  <a:srgbClr val="000000"/>
                </a:solidFill>
                <a:latin typeface="Arial"/>
                <a:ea typeface="DejaVu Sans"/>
              </a:rPr>
              <a:t>*CRAB, calcium elevation, renal insufficiency, anemia, bone disease; SLiM, &gt;60% plasma cells in bone marrow, free light chain involved to uninvolved ratio &gt;100, &gt;1 focal lesion on MRI </a:t>
            </a:r>
            <a:endParaRPr b="0" lang="en-US" sz="1340" spc="-1" strike="noStrike">
              <a:latin typeface="Arial"/>
            </a:endParaRPr>
          </a:p>
        </p:txBody>
      </p:sp>
      <p:sp>
        <p:nvSpPr>
          <p:cNvPr id="929" name="PlaceHolder 2"/>
          <p:cNvSpPr>
            <a:spLocks noGrp="1"/>
          </p:cNvSpPr>
          <p:nvPr>
            <p:ph type="dt" idx="47"/>
          </p:nvPr>
        </p:nvSpPr>
        <p:spPr>
          <a:xfrm>
            <a:off x="152280" y="6262200"/>
            <a:ext cx="11886480" cy="364320"/>
          </a:xfrm>
          <a:prstGeom prst="rect">
            <a:avLst/>
          </a:prstGeom>
          <a:noFill/>
          <a:ln w="0">
            <a:noFill/>
          </a:ln>
        </p:spPr>
        <p:txBody>
          <a:bodyPr lIns="90000" rIns="90000" tIns="45000" bIns="45000" anchor="b">
            <a:noAutofit/>
          </a:bodyPr>
          <a:lstStyle>
            <a:lvl1pPr>
              <a:lnSpc>
                <a:spcPct val="100000"/>
              </a:lnSpc>
              <a:buNone/>
              <a:defRPr b="0" lang="it-IT" sz="1070" spc="-1" strike="noStrike">
                <a:solidFill>
                  <a:srgbClr val="000000"/>
                </a:solidFill>
                <a:latin typeface="Arial"/>
              </a:defRPr>
            </a:lvl1pPr>
          </a:lstStyle>
          <a:p>
            <a:pPr>
              <a:lnSpc>
                <a:spcPct val="100000"/>
              </a:lnSpc>
              <a:buNone/>
            </a:pPr>
            <a:r>
              <a:rPr b="0" lang="it-IT" sz="1070" spc="-1" strike="noStrike">
                <a:solidFill>
                  <a:srgbClr val="000000"/>
                </a:solidFill>
                <a:latin typeface="Arial"/>
              </a:rPr>
              <a:t>Rajkumar SV et al. </a:t>
            </a:r>
            <a:r>
              <a:rPr b="0" i="1" lang="it-IT" sz="1070" spc="-1" strike="noStrike">
                <a:solidFill>
                  <a:srgbClr val="000000"/>
                </a:solidFill>
                <a:latin typeface="Arial"/>
              </a:rPr>
              <a:t>Lancet Oncol</a:t>
            </a:r>
            <a:r>
              <a:rPr b="0" lang="it-IT" sz="1070" spc="-1" strike="noStrike">
                <a:solidFill>
                  <a:srgbClr val="000000"/>
                </a:solidFill>
                <a:latin typeface="Arial"/>
              </a:rPr>
              <a:t>. 2014;15:e538.</a:t>
            </a:r>
            <a:endParaRPr b="0" lang="en-US" sz="1070" spc="-1" strike="noStrike">
              <a:latin typeface="Times New Roman"/>
            </a:endParaRPr>
          </a:p>
        </p:txBody>
      </p:sp>
    </p:spTree>
  </p:cSld>
  <mc:AlternateContent>
    <mc:Choice Requires="p14">
      <p:transition spd="slow" p14:dur="2000"/>
    </mc:Choice>
    <mc:Fallback>
      <p:transition spd="slow"/>
    </mc:Fallback>
  </mc:AlternateContent>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30" name="PlaceHolder 1"/>
          <p:cNvSpPr>
            <a:spLocks noGrp="1"/>
          </p:cNvSpPr>
          <p:nvPr>
            <p:ph type="title"/>
          </p:nvPr>
        </p:nvSpPr>
        <p:spPr>
          <a:xfrm>
            <a:off x="838080" y="238680"/>
            <a:ext cx="10514880" cy="1324800"/>
          </a:xfrm>
          <a:prstGeom prst="rect">
            <a:avLst/>
          </a:prstGeom>
          <a:noFill/>
          <a:ln w="0">
            <a:noFill/>
          </a:ln>
        </p:spPr>
        <p:txBody>
          <a:bodyPr lIns="0" rIns="0" tIns="0" bIns="0" anchor="b">
            <a:noAutofit/>
          </a:bodyPr>
          <a:p>
            <a:pPr>
              <a:lnSpc>
                <a:spcPct val="90000"/>
              </a:lnSpc>
              <a:buNone/>
            </a:pPr>
            <a:r>
              <a:rPr b="0" lang="en-US" sz="4270" spc="-1" strike="noStrike">
                <a:solidFill>
                  <a:srgbClr val="000000"/>
                </a:solidFill>
                <a:latin typeface="Arial"/>
              </a:rPr>
              <a:t>Getting the Right Treatment: </a:t>
            </a:r>
            <a:br>
              <a:rPr sz="4270"/>
            </a:br>
            <a:r>
              <a:rPr b="0" lang="en-US" sz="4270" spc="-1" strike="noStrike">
                <a:solidFill>
                  <a:srgbClr val="000000"/>
                </a:solidFill>
                <a:latin typeface="Arial"/>
              </a:rPr>
              <a:t>Goals of Multiple Myeloma Therapy</a:t>
            </a:r>
            <a:endParaRPr b="0" lang="en-US" sz="4270" spc="-1" strike="noStrike">
              <a:latin typeface="Arial"/>
            </a:endParaRPr>
          </a:p>
        </p:txBody>
      </p:sp>
      <p:sp>
        <p:nvSpPr>
          <p:cNvPr id="931" name="Rectangle: Rounded Corners 14"/>
          <p:cNvSpPr/>
          <p:nvPr/>
        </p:nvSpPr>
        <p:spPr>
          <a:xfrm>
            <a:off x="2872800" y="1864440"/>
            <a:ext cx="6985080" cy="824760"/>
          </a:xfrm>
          <a:prstGeom prst="roundRect">
            <a:avLst>
              <a:gd name="adj" fmla="val 8736"/>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lIns="0" rIns="90000" tIns="45000" bIns="45000" anchor="ctr">
            <a:noAutofit/>
          </a:bodyPr>
          <a:p>
            <a:pPr marL="613800">
              <a:lnSpc>
                <a:spcPct val="100000"/>
              </a:lnSpc>
              <a:buNone/>
            </a:pPr>
            <a:r>
              <a:rPr b="0" lang="en-US" sz="1600" spc="-1" strike="noStrike">
                <a:solidFill>
                  <a:srgbClr val="ffffff"/>
                </a:solidFill>
                <a:latin typeface="Arial"/>
                <a:ea typeface="DejaVu Sans"/>
              </a:rPr>
              <a:t>Reduce the amount of M protein (as measured by serum protein electrophoresis) or light chains (as measured via the free light chain test) to the lowest level possible.</a:t>
            </a:r>
            <a:endParaRPr b="0" lang="en-US" sz="1600" spc="-1" strike="noStrike">
              <a:latin typeface="Arial"/>
            </a:endParaRPr>
          </a:p>
        </p:txBody>
      </p:sp>
      <p:sp>
        <p:nvSpPr>
          <p:cNvPr id="932" name="Rectangle: Rounded Corners 17"/>
          <p:cNvSpPr/>
          <p:nvPr/>
        </p:nvSpPr>
        <p:spPr>
          <a:xfrm>
            <a:off x="2872800" y="2799720"/>
            <a:ext cx="6985080" cy="824760"/>
          </a:xfrm>
          <a:prstGeom prst="roundRect">
            <a:avLst>
              <a:gd name="adj" fmla="val 8736"/>
            </a:avLst>
          </a:prstGeom>
          <a:solidFill>
            <a:schemeClr val="accent2"/>
          </a:solidFill>
          <a:ln>
            <a:noFill/>
          </a:ln>
        </p:spPr>
        <p:style>
          <a:lnRef idx="2">
            <a:schemeClr val="accent1">
              <a:shade val="50000"/>
            </a:schemeClr>
          </a:lnRef>
          <a:fillRef idx="1">
            <a:schemeClr val="accent1"/>
          </a:fillRef>
          <a:effectRef idx="0">
            <a:schemeClr val="accent1"/>
          </a:effectRef>
          <a:fontRef idx="minor"/>
        </p:style>
        <p:txBody>
          <a:bodyPr lIns="0" rIns="90000" tIns="45000" bIns="45000" anchor="ctr">
            <a:noAutofit/>
          </a:bodyPr>
          <a:p>
            <a:pPr marL="613800">
              <a:lnSpc>
                <a:spcPct val="100000"/>
              </a:lnSpc>
              <a:buNone/>
            </a:pPr>
            <a:r>
              <a:rPr b="0" lang="en-US" sz="1600" spc="-1" strike="noStrike">
                <a:solidFill>
                  <a:srgbClr val="ffffff"/>
                </a:solidFill>
                <a:latin typeface="Arial"/>
                <a:ea typeface="DejaVu Sans"/>
              </a:rPr>
              <a:t>Eliminate myeloma cells from the bone marrow (as measured via minimal residual disease [MRD] testing).</a:t>
            </a:r>
            <a:endParaRPr b="0" lang="en-US" sz="1600" spc="-1" strike="noStrike">
              <a:latin typeface="Arial"/>
            </a:endParaRPr>
          </a:p>
        </p:txBody>
      </p:sp>
      <p:sp>
        <p:nvSpPr>
          <p:cNvPr id="933" name="Rectangle: Rounded Corners 20"/>
          <p:cNvSpPr/>
          <p:nvPr/>
        </p:nvSpPr>
        <p:spPr>
          <a:xfrm>
            <a:off x="2872800" y="3734640"/>
            <a:ext cx="6980400" cy="824760"/>
          </a:xfrm>
          <a:prstGeom prst="roundRect">
            <a:avLst>
              <a:gd name="adj" fmla="val 8736"/>
            </a:avLst>
          </a:prstGeom>
          <a:solidFill>
            <a:schemeClr val="accent3"/>
          </a:solidFill>
          <a:ln>
            <a:noFill/>
          </a:ln>
        </p:spPr>
        <p:style>
          <a:lnRef idx="2">
            <a:schemeClr val="accent1">
              <a:shade val="50000"/>
            </a:schemeClr>
          </a:lnRef>
          <a:fillRef idx="1">
            <a:schemeClr val="accent1"/>
          </a:fillRef>
          <a:effectRef idx="0">
            <a:schemeClr val="accent1"/>
          </a:effectRef>
          <a:fontRef idx="minor"/>
        </p:style>
        <p:txBody>
          <a:bodyPr lIns="0" rIns="90000" tIns="45000" bIns="45000" anchor="ctr">
            <a:noAutofit/>
          </a:bodyPr>
          <a:p>
            <a:pPr marL="613800">
              <a:lnSpc>
                <a:spcPct val="100000"/>
              </a:lnSpc>
              <a:buNone/>
            </a:pPr>
            <a:r>
              <a:rPr b="0" lang="en-US" sz="1600" spc="-1" strike="noStrike">
                <a:solidFill>
                  <a:srgbClr val="000000"/>
                </a:solidFill>
                <a:latin typeface="Arial"/>
                <a:ea typeface="DejaVu Sans"/>
              </a:rPr>
              <a:t>Improve quality of life with as few treatment side effects as possible.</a:t>
            </a:r>
            <a:endParaRPr b="0" lang="en-US" sz="1600" spc="-1" strike="noStrike">
              <a:latin typeface="Arial"/>
            </a:endParaRPr>
          </a:p>
        </p:txBody>
      </p:sp>
      <p:sp>
        <p:nvSpPr>
          <p:cNvPr id="934" name="Rectangle: Rounded Corners 23"/>
          <p:cNvSpPr/>
          <p:nvPr/>
        </p:nvSpPr>
        <p:spPr>
          <a:xfrm>
            <a:off x="2872800" y="4669920"/>
            <a:ext cx="6980400" cy="824760"/>
          </a:xfrm>
          <a:prstGeom prst="roundRect">
            <a:avLst>
              <a:gd name="adj" fmla="val 8736"/>
            </a:avLst>
          </a:prstGeom>
          <a:solidFill>
            <a:schemeClr val="accent4"/>
          </a:solidFill>
          <a:ln>
            <a:noFill/>
          </a:ln>
        </p:spPr>
        <p:style>
          <a:lnRef idx="2">
            <a:schemeClr val="accent1">
              <a:shade val="50000"/>
            </a:schemeClr>
          </a:lnRef>
          <a:fillRef idx="1">
            <a:schemeClr val="accent1"/>
          </a:fillRef>
          <a:effectRef idx="0">
            <a:schemeClr val="accent1"/>
          </a:effectRef>
          <a:fontRef idx="minor"/>
        </p:style>
        <p:txBody>
          <a:bodyPr lIns="0" rIns="90000" tIns="45000" bIns="45000" anchor="ctr">
            <a:noAutofit/>
          </a:bodyPr>
          <a:p>
            <a:pPr marL="613800">
              <a:lnSpc>
                <a:spcPct val="100000"/>
              </a:lnSpc>
              <a:buNone/>
            </a:pPr>
            <a:r>
              <a:rPr b="0" lang="en-US" sz="1600" spc="-1" strike="noStrike">
                <a:solidFill>
                  <a:srgbClr val="000000"/>
                </a:solidFill>
                <a:latin typeface="Arial"/>
                <a:ea typeface="DejaVu Sans"/>
              </a:rPr>
              <a:t>Provide the longest possible period of response before first relapse.</a:t>
            </a:r>
            <a:endParaRPr b="0" lang="en-US" sz="1600" spc="-1" strike="noStrike">
              <a:latin typeface="Arial"/>
            </a:endParaRPr>
          </a:p>
        </p:txBody>
      </p:sp>
      <p:sp>
        <p:nvSpPr>
          <p:cNvPr id="935" name="Rectangle: Rounded Corners 26"/>
          <p:cNvSpPr/>
          <p:nvPr/>
        </p:nvSpPr>
        <p:spPr>
          <a:xfrm>
            <a:off x="2872800" y="5604840"/>
            <a:ext cx="6980400" cy="824760"/>
          </a:xfrm>
          <a:prstGeom prst="roundRect">
            <a:avLst>
              <a:gd name="adj" fmla="val 8736"/>
            </a:avLst>
          </a:prstGeom>
          <a:solidFill>
            <a:schemeClr val="accent5"/>
          </a:solidFill>
          <a:ln>
            <a:noFill/>
          </a:ln>
        </p:spPr>
        <p:style>
          <a:lnRef idx="2">
            <a:schemeClr val="accent1">
              <a:shade val="50000"/>
            </a:schemeClr>
          </a:lnRef>
          <a:fillRef idx="1">
            <a:schemeClr val="accent1"/>
          </a:fillRef>
          <a:effectRef idx="0">
            <a:schemeClr val="accent1"/>
          </a:effectRef>
          <a:fontRef idx="minor"/>
        </p:style>
        <p:txBody>
          <a:bodyPr lIns="0" rIns="90000" tIns="45000" bIns="45000" anchor="ctr">
            <a:noAutofit/>
          </a:bodyPr>
          <a:p>
            <a:pPr marL="613800">
              <a:lnSpc>
                <a:spcPct val="100000"/>
              </a:lnSpc>
              <a:buNone/>
            </a:pPr>
            <a:r>
              <a:rPr b="0" lang="en-US" sz="1600" spc="-1" strike="noStrike">
                <a:solidFill>
                  <a:srgbClr val="000000"/>
                </a:solidFill>
                <a:latin typeface="Arial"/>
                <a:ea typeface="DejaVu Sans"/>
              </a:rPr>
              <a:t>Prolong overall survival.</a:t>
            </a:r>
            <a:endParaRPr b="0" lang="en-US" sz="1600" spc="-1" strike="noStrike">
              <a:latin typeface="Arial"/>
            </a:endParaRPr>
          </a:p>
        </p:txBody>
      </p:sp>
      <p:pic>
        <p:nvPicPr>
          <p:cNvPr id="936" name="Picture 7" descr="Icon&#10;&#10;Description automatically generated"/>
          <p:cNvPicPr/>
          <p:nvPr/>
        </p:nvPicPr>
        <p:blipFill>
          <a:blip r:embed="rId1"/>
          <a:stretch/>
        </p:blipFill>
        <p:spPr>
          <a:xfrm flipH="1">
            <a:off x="2338560" y="1740600"/>
            <a:ext cx="992160" cy="1002960"/>
          </a:xfrm>
          <a:prstGeom prst="rect">
            <a:avLst/>
          </a:prstGeom>
          <a:ln w="0">
            <a:noFill/>
          </a:ln>
        </p:spPr>
      </p:pic>
      <p:pic>
        <p:nvPicPr>
          <p:cNvPr id="937" name="Picture 13" descr="Icon&#10;&#10;Description automatically generated"/>
          <p:cNvPicPr/>
          <p:nvPr/>
        </p:nvPicPr>
        <p:blipFill>
          <a:blip r:embed="rId2"/>
          <a:stretch/>
        </p:blipFill>
        <p:spPr>
          <a:xfrm flipH="1">
            <a:off x="2338560" y="2674080"/>
            <a:ext cx="992160" cy="1002960"/>
          </a:xfrm>
          <a:prstGeom prst="rect">
            <a:avLst/>
          </a:prstGeom>
          <a:ln w="0">
            <a:noFill/>
          </a:ln>
        </p:spPr>
      </p:pic>
      <p:pic>
        <p:nvPicPr>
          <p:cNvPr id="938" name="Picture 28" descr="Icon&#10;&#10;Description automatically generated"/>
          <p:cNvPicPr/>
          <p:nvPr/>
        </p:nvPicPr>
        <p:blipFill>
          <a:blip r:embed="rId3"/>
          <a:stretch/>
        </p:blipFill>
        <p:spPr>
          <a:xfrm flipH="1">
            <a:off x="2338560" y="3607560"/>
            <a:ext cx="992160" cy="1002960"/>
          </a:xfrm>
          <a:prstGeom prst="rect">
            <a:avLst/>
          </a:prstGeom>
          <a:ln w="0">
            <a:noFill/>
          </a:ln>
        </p:spPr>
      </p:pic>
      <p:pic>
        <p:nvPicPr>
          <p:cNvPr id="939" name="Picture 29" descr="Icon&#10;&#10;Description automatically generated"/>
          <p:cNvPicPr/>
          <p:nvPr/>
        </p:nvPicPr>
        <p:blipFill>
          <a:blip r:embed="rId4"/>
          <a:stretch/>
        </p:blipFill>
        <p:spPr>
          <a:xfrm flipH="1">
            <a:off x="2338560" y="4541400"/>
            <a:ext cx="992160" cy="1002960"/>
          </a:xfrm>
          <a:prstGeom prst="rect">
            <a:avLst/>
          </a:prstGeom>
          <a:ln w="0">
            <a:noFill/>
          </a:ln>
        </p:spPr>
      </p:pic>
      <p:pic>
        <p:nvPicPr>
          <p:cNvPr id="940" name="Picture 30" descr="Icon&#10;&#10;Description automatically generated"/>
          <p:cNvPicPr/>
          <p:nvPr/>
        </p:nvPicPr>
        <p:blipFill>
          <a:blip r:embed="rId5"/>
          <a:stretch/>
        </p:blipFill>
        <p:spPr>
          <a:xfrm flipH="1">
            <a:off x="2338560" y="5474880"/>
            <a:ext cx="992160" cy="1002960"/>
          </a:xfrm>
          <a:prstGeom prst="rect">
            <a:avLst/>
          </a:prstGeom>
          <a:ln w="0">
            <a:noFill/>
          </a:ln>
        </p:spPr>
      </p:pic>
    </p:spTree>
  </p:cSld>
  <mc:AlternateContent>
    <mc:Choice Requires="p14">
      <p:transition spd="slow" p14:dur="2000"/>
    </mc:Choice>
    <mc:Fallback>
      <p:transition spd="slow"/>
    </mc:Fallback>
  </mc:AlternateContent>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41" name="PlaceHolder 1"/>
          <p:cNvSpPr>
            <a:spLocks noGrp="1"/>
          </p:cNvSpPr>
          <p:nvPr>
            <p:ph type="title"/>
          </p:nvPr>
        </p:nvSpPr>
        <p:spPr>
          <a:xfrm>
            <a:off x="838080" y="3200400"/>
            <a:ext cx="2856960" cy="1317240"/>
          </a:xfrm>
          <a:prstGeom prst="rect">
            <a:avLst/>
          </a:prstGeom>
          <a:noFill/>
          <a:ln w="0">
            <a:noFill/>
          </a:ln>
        </p:spPr>
        <p:txBody>
          <a:bodyPr lIns="0" rIns="0" tIns="0" bIns="0" anchor="t">
            <a:noAutofit/>
          </a:bodyPr>
          <a:p>
            <a:pPr>
              <a:lnSpc>
                <a:spcPct val="90000"/>
              </a:lnSpc>
              <a:buNone/>
            </a:pPr>
            <a:r>
              <a:rPr b="1" lang="en-US" sz="4000" spc="-1" strike="noStrike">
                <a:solidFill>
                  <a:srgbClr val="ffffff"/>
                </a:solidFill>
                <a:latin typeface="Lato"/>
                <a:ea typeface="Lato"/>
              </a:rPr>
              <a:t>Questions?</a:t>
            </a:r>
            <a:endParaRPr b="0" lang="en-US" sz="4000" spc="-1" strike="noStrike">
              <a:latin typeface="Arial"/>
            </a:endParaRPr>
          </a:p>
        </p:txBody>
      </p:sp>
      <p:sp>
        <p:nvSpPr>
          <p:cNvPr id="942" name="Title 1"/>
          <p:cNvSpPr/>
          <p:nvPr/>
        </p:nvSpPr>
        <p:spPr>
          <a:xfrm>
            <a:off x="6896160" y="1879200"/>
            <a:ext cx="4215600" cy="1979640"/>
          </a:xfrm>
          <a:prstGeom prst="rect">
            <a:avLst/>
          </a:prstGeom>
          <a:noFill/>
          <a:ln w="0">
            <a:noFill/>
          </a:ln>
        </p:spPr>
        <p:style>
          <a:lnRef idx="0"/>
          <a:fillRef idx="0"/>
          <a:effectRef idx="0"/>
          <a:fontRef idx="minor"/>
        </p:style>
      </p:sp>
      <p:sp>
        <p:nvSpPr>
          <p:cNvPr id="943" name="TextBox 7"/>
          <p:cNvSpPr/>
          <p:nvPr/>
        </p:nvSpPr>
        <p:spPr>
          <a:xfrm>
            <a:off x="6692760" y="3859560"/>
            <a:ext cx="2564640" cy="227988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tabLst>
                <a:tab algn="l" pos="0"/>
              </a:tabLst>
            </a:pPr>
            <a:r>
              <a:rPr b="0" lang="en-US" sz="1600" spc="-1" strike="noStrike">
                <a:solidFill>
                  <a:srgbClr val="ffffff"/>
                </a:solidFill>
                <a:latin typeface="Lato Light"/>
                <a:ea typeface="DejaVu Sans"/>
              </a:rPr>
              <a:t>Scan the QR code and sign up through our webform to receive materials relevant to you and your loved ones about Multiple Myeloma through the Multiple Myeloma Research Foundation. </a:t>
            </a:r>
            <a:endParaRPr b="0" lang="en-US" sz="1600" spc="-1" strike="noStrike">
              <a:latin typeface="Arial"/>
            </a:endParaRPr>
          </a:p>
        </p:txBody>
      </p:sp>
      <p:sp>
        <p:nvSpPr>
          <p:cNvPr id="944" name="TextBox 9"/>
          <p:cNvSpPr/>
          <p:nvPr/>
        </p:nvSpPr>
        <p:spPr>
          <a:xfrm>
            <a:off x="6673680" y="3200400"/>
            <a:ext cx="4660200" cy="39492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tabLst>
                <a:tab algn="l" pos="0"/>
              </a:tabLst>
            </a:pPr>
            <a:r>
              <a:rPr b="1" lang="en-US" sz="2000" spc="-1" strike="noStrike">
                <a:solidFill>
                  <a:srgbClr val="f48fb4"/>
                </a:solidFill>
                <a:latin typeface="Lato Light"/>
                <a:ea typeface="DejaVu Sans"/>
              </a:rPr>
              <a:t>Learn more about The MMRF</a:t>
            </a:r>
            <a:endParaRPr b="0" lang="en-US" sz="2000" spc="-1" strike="noStrike">
              <a:latin typeface="Arial"/>
            </a:endParaRPr>
          </a:p>
        </p:txBody>
      </p:sp>
      <p:pic>
        <p:nvPicPr>
          <p:cNvPr id="945" name="Picture 2" descr="Image preview"/>
          <p:cNvPicPr/>
          <p:nvPr/>
        </p:nvPicPr>
        <p:blipFill>
          <a:blip r:embed="rId1"/>
          <a:stretch/>
        </p:blipFill>
        <p:spPr>
          <a:xfrm>
            <a:off x="9461520" y="3849480"/>
            <a:ext cx="2143800" cy="2143800"/>
          </a:xfrm>
          <a:prstGeom prst="rect">
            <a:avLst/>
          </a:prstGeom>
          <a:ln w="0">
            <a:noFill/>
          </a:ln>
        </p:spPr>
      </p:pic>
    </p:spTree>
  </p:cSld>
  <mc:AlternateContent>
    <mc:Choice Requires="p14">
      <p:transition spd="slow" p14:dur="2000"/>
    </mc:Choice>
    <mc:Fallback>
      <p:transition spd="slow"/>
    </mc:Fallback>
  </mc:AlternateContent>
</p:sld>
</file>

<file path=ppt/slides/slide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46" name="PlaceHolder 1"/>
          <p:cNvSpPr>
            <a:spLocks noGrp="1"/>
          </p:cNvSpPr>
          <p:nvPr>
            <p:ph type="ftr" idx="48"/>
          </p:nvPr>
        </p:nvSpPr>
        <p:spPr>
          <a:xfrm>
            <a:off x="457200" y="6400800"/>
            <a:ext cx="5637960" cy="174240"/>
          </a:xfrm>
          <a:prstGeom prst="rect">
            <a:avLst/>
          </a:prstGeom>
          <a:noFill/>
          <a:ln w="0">
            <a:noFill/>
          </a:ln>
        </p:spPr>
        <p:txBody>
          <a:bodyPr lIns="0" rIns="0" tIns="0" bIns="0" anchor="t">
            <a:noAutofit/>
          </a:bodyPr>
          <a:lstStyle>
            <a:lvl1pPr>
              <a:lnSpc>
                <a:spcPct val="100000"/>
              </a:lnSpc>
              <a:buNone/>
              <a:defRPr b="0" lang="en-US" sz="800" spc="-1" strike="noStrike">
                <a:solidFill>
                  <a:srgbClr val="ffffff"/>
                </a:solidFill>
                <a:latin typeface="Lato Light"/>
                <a:ea typeface="Lato Light"/>
              </a:defRPr>
            </a:lvl1pPr>
          </a:lstStyle>
          <a:p>
            <a:pPr>
              <a:lnSpc>
                <a:spcPct val="100000"/>
              </a:lnSpc>
              <a:buNone/>
            </a:pPr>
            <a:r>
              <a:rPr b="0" lang="en-US" sz="800" spc="-1" strike="noStrike">
                <a:solidFill>
                  <a:srgbClr val="ffffff"/>
                </a:solidFill>
                <a:latin typeface="Lato Light"/>
                <a:ea typeface="Lato Light"/>
              </a:rPr>
              <a:t>© Copyright 2021  |  Multiple Myeloma Research Foundation, Inc.</a:t>
            </a:r>
            <a:endParaRPr b="0" lang="en-US" sz="800" spc="-1" strike="noStrike">
              <a:latin typeface="Times New Roman"/>
            </a:endParaRPr>
          </a:p>
        </p:txBody>
      </p:sp>
      <p:sp>
        <p:nvSpPr>
          <p:cNvPr id="947" name="TextBox 3"/>
          <p:cNvSpPr/>
          <p:nvPr/>
        </p:nvSpPr>
        <p:spPr>
          <a:xfrm>
            <a:off x="1935360" y="3048120"/>
            <a:ext cx="360" cy="360"/>
          </a:xfrm>
          <a:prstGeom prst="rect">
            <a:avLst/>
          </a:prstGeom>
          <a:noFill/>
          <a:ln w="0">
            <a:noFill/>
          </a:ln>
        </p:spPr>
        <p:style>
          <a:lnRef idx="0"/>
          <a:fillRef idx="0"/>
          <a:effectRef idx="0"/>
          <a:fontRef idx="minor"/>
        </p:style>
      </p:sp>
      <p:sp>
        <p:nvSpPr>
          <p:cNvPr id="948" name="TextBox 8"/>
          <p:cNvSpPr/>
          <p:nvPr/>
        </p:nvSpPr>
        <p:spPr>
          <a:xfrm>
            <a:off x="2989440" y="3200400"/>
            <a:ext cx="360" cy="360"/>
          </a:xfrm>
          <a:prstGeom prst="rect">
            <a:avLst/>
          </a:prstGeom>
          <a:noFill/>
          <a:ln w="0">
            <a:noFill/>
          </a:ln>
        </p:spPr>
        <p:style>
          <a:lnRef idx="0"/>
          <a:fillRef idx="0"/>
          <a:effectRef idx="0"/>
          <a:fontRef idx="minor"/>
        </p:style>
      </p:sp>
      <p:sp>
        <p:nvSpPr>
          <p:cNvPr id="3" name="PlaceHolder 2"/>
          <p:cNvSpPr>
            <a:spLocks noGrp="1"/>
          </p:cNvSpPr>
          <p:nvPr>
            <p:ph type="sldNum" idx="26"/>
          </p:nvPr>
        </p:nvSpPr>
        <p:spPr/>
        <p:txBody>
          <a:bodyPr/>
          <a:p>
            <a:fld id="{0B233D33-12FC-4054-B814-A7A8AB5F7271}" type="slidenum">
              <a:t>29</a:t>
            </a:fld>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54" name="PlaceHolder 1"/>
          <p:cNvSpPr>
            <a:spLocks noGrp="1"/>
          </p:cNvSpPr>
          <p:nvPr>
            <p:ph type="sldNum" idx="28"/>
          </p:nvPr>
        </p:nvSpPr>
        <p:spPr>
          <a:xfrm>
            <a:off x="11274480" y="6400800"/>
            <a:ext cx="459720" cy="174240"/>
          </a:xfrm>
          <a:prstGeom prst="rect">
            <a:avLst/>
          </a:prstGeom>
          <a:noFill/>
          <a:ln w="0">
            <a:noFill/>
          </a:ln>
        </p:spPr>
        <p:txBody>
          <a:bodyPr lIns="0" rIns="0" tIns="0" bIns="0" anchor="t">
            <a:noAutofit/>
          </a:bodyPr>
          <a:lstStyle>
            <a:lvl1pPr algn="r">
              <a:lnSpc>
                <a:spcPct val="100000"/>
              </a:lnSpc>
              <a:buNone/>
              <a:tabLst>
                <a:tab algn="l" pos="0"/>
              </a:tabLst>
              <a:defRPr b="0" lang="en-US" sz="800" spc="-1" strike="noStrike">
                <a:solidFill>
                  <a:srgbClr val="000000"/>
                </a:solidFill>
                <a:latin typeface="Lato Light"/>
                <a:ea typeface="Lato Light"/>
              </a:defRPr>
            </a:lvl1pPr>
          </a:lstStyle>
          <a:p>
            <a:pPr algn="r">
              <a:lnSpc>
                <a:spcPct val="100000"/>
              </a:lnSpc>
              <a:buNone/>
              <a:tabLst>
                <a:tab algn="l" pos="0"/>
              </a:tabLst>
            </a:pPr>
            <a:fld id="{5E0436D6-DE1F-408A-884C-00BB561EEFB7}" type="slidenum">
              <a:rPr b="0" lang="en-US" sz="800" spc="-1" strike="noStrike">
                <a:solidFill>
                  <a:srgbClr val="000000"/>
                </a:solidFill>
                <a:latin typeface="Lato Light"/>
                <a:ea typeface="Lato Light"/>
              </a:rPr>
              <a:t>&lt;number&gt;</a:t>
            </a:fld>
            <a:endParaRPr b="0" lang="en-US" sz="800" spc="-1" strike="noStrike">
              <a:latin typeface="Times New Roman"/>
            </a:endParaRPr>
          </a:p>
        </p:txBody>
      </p:sp>
      <p:sp>
        <p:nvSpPr>
          <p:cNvPr id="655" name="PlaceHolder 2"/>
          <p:cNvSpPr>
            <a:spLocks noGrp="1"/>
          </p:cNvSpPr>
          <p:nvPr>
            <p:ph type="title"/>
          </p:nvPr>
        </p:nvSpPr>
        <p:spPr>
          <a:xfrm>
            <a:off x="457200" y="2277000"/>
            <a:ext cx="2685240" cy="1316160"/>
          </a:xfrm>
          <a:prstGeom prst="rect">
            <a:avLst/>
          </a:prstGeom>
          <a:noFill/>
          <a:ln w="0">
            <a:noFill/>
          </a:ln>
        </p:spPr>
        <p:txBody>
          <a:bodyPr lIns="0" rIns="0" tIns="0" bIns="0" anchor="b">
            <a:noAutofit/>
          </a:bodyPr>
          <a:p>
            <a:pPr>
              <a:lnSpc>
                <a:spcPct val="90000"/>
              </a:lnSpc>
              <a:buNone/>
            </a:pPr>
            <a:r>
              <a:rPr b="1" lang="en-US" sz="2800" spc="-1" strike="noStrike">
                <a:solidFill>
                  <a:srgbClr val="000000"/>
                </a:solidFill>
                <a:latin typeface="Lato"/>
                <a:ea typeface="Lato"/>
              </a:rPr>
              <a:t>Unprecedented </a:t>
            </a:r>
            <a:br>
              <a:rPr sz="2800"/>
            </a:br>
            <a:r>
              <a:rPr b="1" lang="en-US" sz="2800" spc="-1" strike="noStrike">
                <a:solidFill>
                  <a:srgbClr val="000000"/>
                </a:solidFill>
                <a:latin typeface="Lato"/>
                <a:ea typeface="Lato"/>
              </a:rPr>
              <a:t>results</a:t>
            </a:r>
            <a:endParaRPr b="0" lang="en-US" sz="2800" spc="-1" strike="noStrike">
              <a:latin typeface="Arial"/>
            </a:endParaRPr>
          </a:p>
        </p:txBody>
      </p:sp>
      <p:sp>
        <p:nvSpPr>
          <p:cNvPr id="656" name="PlaceHolder 3"/>
          <p:cNvSpPr>
            <a:spLocks noGrp="1"/>
          </p:cNvSpPr>
          <p:nvPr>
            <p:ph/>
          </p:nvPr>
        </p:nvSpPr>
        <p:spPr>
          <a:xfrm>
            <a:off x="3875760" y="1619280"/>
            <a:ext cx="2247120" cy="704160"/>
          </a:xfrm>
          <a:prstGeom prst="rect">
            <a:avLst/>
          </a:prstGeom>
          <a:noFill/>
          <a:ln w="0">
            <a:noFill/>
          </a:ln>
        </p:spPr>
        <p:txBody>
          <a:bodyPr lIns="0" rIns="0" tIns="0" bIns="0" anchor="t">
            <a:noAutofit/>
          </a:bodyPr>
          <a:p>
            <a:pPr>
              <a:lnSpc>
                <a:spcPct val="100000"/>
              </a:lnSpc>
              <a:spcBef>
                <a:spcPts val="201"/>
              </a:spcBef>
              <a:buNone/>
              <a:tabLst>
                <a:tab algn="l" pos="0"/>
              </a:tabLst>
            </a:pPr>
            <a:r>
              <a:rPr b="0" lang="en-US" sz="5000" spc="-1" strike="noStrike">
                <a:solidFill>
                  <a:srgbClr val="8b0053"/>
                </a:solidFill>
                <a:latin typeface="Lato Light"/>
              </a:rPr>
              <a:t>15+</a:t>
            </a:r>
            <a:endParaRPr b="0" lang="en-US" sz="5000" spc="-1" strike="noStrike">
              <a:latin typeface="Arial"/>
            </a:endParaRPr>
          </a:p>
        </p:txBody>
      </p:sp>
      <p:sp>
        <p:nvSpPr>
          <p:cNvPr id="657" name="PlaceHolder 4"/>
          <p:cNvSpPr>
            <a:spLocks noGrp="1"/>
          </p:cNvSpPr>
          <p:nvPr>
            <p:ph/>
          </p:nvPr>
        </p:nvSpPr>
        <p:spPr>
          <a:xfrm>
            <a:off x="3875760" y="2376720"/>
            <a:ext cx="2247120" cy="794880"/>
          </a:xfrm>
          <a:prstGeom prst="rect">
            <a:avLst/>
          </a:prstGeom>
          <a:noFill/>
          <a:ln w="0">
            <a:noFill/>
          </a:ln>
        </p:spPr>
        <p:txBody>
          <a:bodyPr lIns="0" rIns="0" tIns="0" bIns="0" anchor="t">
            <a:noAutofit/>
          </a:bodyPr>
          <a:p>
            <a:pPr>
              <a:lnSpc>
                <a:spcPct val="100000"/>
              </a:lnSpc>
              <a:buNone/>
              <a:tabLst>
                <a:tab algn="l" pos="0"/>
              </a:tabLst>
            </a:pPr>
            <a:r>
              <a:rPr b="0" lang="en-US" sz="1200" spc="-1" strike="noStrike">
                <a:solidFill>
                  <a:srgbClr val="000000"/>
                </a:solidFill>
                <a:latin typeface="Lato Light"/>
                <a:ea typeface="Lato Light"/>
              </a:rPr>
              <a:t>We’ve helped bring </a:t>
            </a:r>
            <a:br>
              <a:rPr sz="1200"/>
            </a:br>
            <a:r>
              <a:rPr b="1" lang="en-US" sz="1200" spc="-1" strike="noStrike">
                <a:solidFill>
                  <a:srgbClr val="000000"/>
                </a:solidFill>
                <a:latin typeface="Lato Heavy"/>
                <a:ea typeface="Lato Light"/>
              </a:rPr>
              <a:t>15 different multiple </a:t>
            </a:r>
            <a:br>
              <a:rPr sz="1200"/>
            </a:br>
            <a:r>
              <a:rPr b="1" lang="en-US" sz="1200" spc="-1" strike="noStrike">
                <a:solidFill>
                  <a:srgbClr val="000000"/>
                </a:solidFill>
                <a:latin typeface="Lato Heavy"/>
                <a:ea typeface="Lato Light"/>
              </a:rPr>
              <a:t>myeloma drugs into </a:t>
            </a:r>
            <a:br>
              <a:rPr sz="1200"/>
            </a:br>
            <a:r>
              <a:rPr b="1" lang="en-US" sz="1200" spc="-1" strike="noStrike">
                <a:solidFill>
                  <a:srgbClr val="000000"/>
                </a:solidFill>
                <a:latin typeface="Lato Heavy"/>
                <a:ea typeface="Lato Light"/>
              </a:rPr>
              <a:t>the market.</a:t>
            </a:r>
            <a:endParaRPr b="0" lang="en-US" sz="1200" spc="-1" strike="noStrike">
              <a:latin typeface="Arial"/>
            </a:endParaRPr>
          </a:p>
        </p:txBody>
      </p:sp>
      <p:sp>
        <p:nvSpPr>
          <p:cNvPr id="658" name="PlaceHolder 5"/>
          <p:cNvSpPr>
            <a:spLocks noGrp="1"/>
          </p:cNvSpPr>
          <p:nvPr>
            <p:ph/>
          </p:nvPr>
        </p:nvSpPr>
        <p:spPr>
          <a:xfrm>
            <a:off x="6472440" y="1619280"/>
            <a:ext cx="2247120" cy="704160"/>
          </a:xfrm>
          <a:prstGeom prst="rect">
            <a:avLst/>
          </a:prstGeom>
          <a:noFill/>
          <a:ln w="0">
            <a:noFill/>
          </a:ln>
        </p:spPr>
        <p:txBody>
          <a:bodyPr lIns="0" rIns="0" tIns="0" bIns="0" anchor="t">
            <a:noAutofit/>
          </a:bodyPr>
          <a:p>
            <a:pPr>
              <a:lnSpc>
                <a:spcPct val="100000"/>
              </a:lnSpc>
              <a:spcBef>
                <a:spcPts val="201"/>
              </a:spcBef>
              <a:buNone/>
              <a:tabLst>
                <a:tab algn="l" pos="0"/>
              </a:tabLst>
            </a:pPr>
            <a:r>
              <a:rPr b="0" lang="en-US" sz="5000" spc="-1" strike="noStrike">
                <a:solidFill>
                  <a:srgbClr val="8b0053"/>
                </a:solidFill>
                <a:latin typeface="Lato Light"/>
                <a:ea typeface="Lato Light"/>
              </a:rPr>
              <a:t>100 +</a:t>
            </a:r>
            <a:endParaRPr b="0" lang="en-US" sz="5000" spc="-1" strike="noStrike">
              <a:latin typeface="Arial"/>
            </a:endParaRPr>
          </a:p>
        </p:txBody>
      </p:sp>
      <p:sp>
        <p:nvSpPr>
          <p:cNvPr id="659" name="PlaceHolder 6"/>
          <p:cNvSpPr>
            <a:spLocks noGrp="1"/>
          </p:cNvSpPr>
          <p:nvPr>
            <p:ph/>
          </p:nvPr>
        </p:nvSpPr>
        <p:spPr>
          <a:xfrm>
            <a:off x="6472440" y="2376720"/>
            <a:ext cx="2247120" cy="794880"/>
          </a:xfrm>
          <a:prstGeom prst="rect">
            <a:avLst/>
          </a:prstGeom>
          <a:noFill/>
          <a:ln w="0">
            <a:noFill/>
          </a:ln>
        </p:spPr>
        <p:txBody>
          <a:bodyPr lIns="0" rIns="0" tIns="0" bIns="0" anchor="t">
            <a:noAutofit/>
          </a:bodyPr>
          <a:p>
            <a:pPr>
              <a:lnSpc>
                <a:spcPct val="100000"/>
              </a:lnSpc>
              <a:buNone/>
              <a:tabLst>
                <a:tab algn="l" pos="0"/>
              </a:tabLst>
            </a:pPr>
            <a:r>
              <a:rPr b="0" lang="en-US" sz="1200" spc="-1" strike="noStrike">
                <a:solidFill>
                  <a:srgbClr val="000000"/>
                </a:solidFill>
                <a:latin typeface="Lato Light"/>
                <a:ea typeface="Lato Light"/>
              </a:rPr>
              <a:t>We’ve opened over </a:t>
            </a:r>
            <a:br>
              <a:rPr sz="1200"/>
            </a:br>
            <a:r>
              <a:rPr b="1" lang="en-US" sz="1200" spc="-1" strike="noStrike">
                <a:solidFill>
                  <a:srgbClr val="000000"/>
                </a:solidFill>
                <a:latin typeface="Lato Heavy"/>
                <a:ea typeface="Lato Light"/>
              </a:rPr>
              <a:t>80 clinical trials.</a:t>
            </a:r>
            <a:endParaRPr b="0" lang="en-US" sz="1200" spc="-1" strike="noStrike">
              <a:latin typeface="Arial"/>
            </a:endParaRPr>
          </a:p>
        </p:txBody>
      </p:sp>
      <p:sp>
        <p:nvSpPr>
          <p:cNvPr id="660" name="PlaceHolder 7"/>
          <p:cNvSpPr>
            <a:spLocks noGrp="1"/>
          </p:cNvSpPr>
          <p:nvPr>
            <p:ph/>
          </p:nvPr>
        </p:nvSpPr>
        <p:spPr>
          <a:xfrm>
            <a:off x="3875760" y="3723840"/>
            <a:ext cx="2247120" cy="704160"/>
          </a:xfrm>
          <a:prstGeom prst="rect">
            <a:avLst/>
          </a:prstGeom>
          <a:noFill/>
          <a:ln w="0">
            <a:noFill/>
          </a:ln>
        </p:spPr>
        <p:txBody>
          <a:bodyPr lIns="0" rIns="0" tIns="0" bIns="0" anchor="t">
            <a:noAutofit/>
          </a:bodyPr>
          <a:p>
            <a:pPr>
              <a:lnSpc>
                <a:spcPct val="100000"/>
              </a:lnSpc>
              <a:spcBef>
                <a:spcPts val="201"/>
              </a:spcBef>
              <a:buNone/>
              <a:tabLst>
                <a:tab algn="l" pos="0"/>
              </a:tabLst>
            </a:pPr>
            <a:r>
              <a:rPr b="0" lang="en-US" sz="5000" spc="-1" strike="noStrike">
                <a:solidFill>
                  <a:srgbClr val="8b0053"/>
                </a:solidFill>
                <a:latin typeface="Lato Light"/>
              </a:rPr>
              <a:t>10+</a:t>
            </a:r>
            <a:endParaRPr b="0" lang="en-US" sz="5000" spc="-1" strike="noStrike">
              <a:latin typeface="Arial"/>
            </a:endParaRPr>
          </a:p>
        </p:txBody>
      </p:sp>
      <p:sp>
        <p:nvSpPr>
          <p:cNvPr id="661" name="PlaceHolder 8"/>
          <p:cNvSpPr>
            <a:spLocks noGrp="1"/>
          </p:cNvSpPr>
          <p:nvPr>
            <p:ph/>
          </p:nvPr>
        </p:nvSpPr>
        <p:spPr>
          <a:xfrm>
            <a:off x="3875760" y="4481280"/>
            <a:ext cx="2247120" cy="794880"/>
          </a:xfrm>
          <a:prstGeom prst="rect">
            <a:avLst/>
          </a:prstGeom>
          <a:noFill/>
          <a:ln w="0">
            <a:noFill/>
          </a:ln>
        </p:spPr>
        <p:txBody>
          <a:bodyPr lIns="0" rIns="0" tIns="0" bIns="0" anchor="t">
            <a:noAutofit/>
          </a:bodyPr>
          <a:p>
            <a:pPr>
              <a:lnSpc>
                <a:spcPct val="100000"/>
              </a:lnSpc>
              <a:buNone/>
              <a:tabLst>
                <a:tab algn="l" pos="0"/>
              </a:tabLst>
            </a:pPr>
            <a:r>
              <a:rPr b="0" lang="en-US" sz="1200" spc="-1" strike="noStrike">
                <a:solidFill>
                  <a:srgbClr val="000000"/>
                </a:solidFill>
                <a:latin typeface="Lato Light"/>
                <a:ea typeface="Lato Light"/>
              </a:rPr>
              <a:t>Our work and collaboration has helped </a:t>
            </a:r>
            <a:r>
              <a:rPr b="1" lang="en-US" sz="1200" spc="-1" strike="noStrike">
                <a:solidFill>
                  <a:srgbClr val="000000"/>
                </a:solidFill>
                <a:latin typeface="Lato Heavy"/>
                <a:ea typeface="Lato Light"/>
              </a:rPr>
              <a:t>patient survival rates increase from 3 years to 10. </a:t>
            </a:r>
            <a:endParaRPr b="0" lang="en-US" sz="1200" spc="-1" strike="noStrike">
              <a:latin typeface="Arial"/>
            </a:endParaRPr>
          </a:p>
        </p:txBody>
      </p:sp>
      <p:sp>
        <p:nvSpPr>
          <p:cNvPr id="662" name="PlaceHolder 9"/>
          <p:cNvSpPr>
            <a:spLocks noGrp="1"/>
          </p:cNvSpPr>
          <p:nvPr>
            <p:ph/>
          </p:nvPr>
        </p:nvSpPr>
        <p:spPr>
          <a:xfrm>
            <a:off x="6472440" y="3723840"/>
            <a:ext cx="2247120" cy="704160"/>
          </a:xfrm>
          <a:prstGeom prst="rect">
            <a:avLst/>
          </a:prstGeom>
          <a:noFill/>
          <a:ln w="0">
            <a:noFill/>
          </a:ln>
        </p:spPr>
        <p:txBody>
          <a:bodyPr lIns="0" rIns="0" tIns="0" bIns="0" anchor="t">
            <a:noAutofit/>
          </a:bodyPr>
          <a:p>
            <a:pPr>
              <a:lnSpc>
                <a:spcPct val="100000"/>
              </a:lnSpc>
              <a:spcBef>
                <a:spcPts val="201"/>
              </a:spcBef>
              <a:buNone/>
              <a:tabLst>
                <a:tab algn="l" pos="0"/>
              </a:tabLst>
            </a:pPr>
            <a:r>
              <a:rPr b="0" lang="en-US" sz="5000" spc="-1" strike="noStrike">
                <a:solidFill>
                  <a:srgbClr val="8b0053"/>
                </a:solidFill>
                <a:latin typeface="Lato Light"/>
              </a:rPr>
              <a:t>90%</a:t>
            </a:r>
            <a:endParaRPr b="0" lang="en-US" sz="5000" spc="-1" strike="noStrike">
              <a:latin typeface="Arial"/>
            </a:endParaRPr>
          </a:p>
        </p:txBody>
      </p:sp>
      <p:sp>
        <p:nvSpPr>
          <p:cNvPr id="663" name="PlaceHolder 10"/>
          <p:cNvSpPr>
            <a:spLocks noGrp="1"/>
          </p:cNvSpPr>
          <p:nvPr>
            <p:ph/>
          </p:nvPr>
        </p:nvSpPr>
        <p:spPr>
          <a:xfrm>
            <a:off x="6472440" y="4481280"/>
            <a:ext cx="2247120" cy="794880"/>
          </a:xfrm>
          <a:prstGeom prst="rect">
            <a:avLst/>
          </a:prstGeom>
          <a:noFill/>
          <a:ln w="0">
            <a:noFill/>
          </a:ln>
        </p:spPr>
        <p:txBody>
          <a:bodyPr lIns="0" rIns="0" tIns="0" bIns="0" anchor="t">
            <a:noAutofit/>
          </a:bodyPr>
          <a:p>
            <a:pPr>
              <a:lnSpc>
                <a:spcPct val="100000"/>
              </a:lnSpc>
              <a:buNone/>
              <a:tabLst>
                <a:tab algn="l" pos="0"/>
              </a:tabLst>
            </a:pPr>
            <a:r>
              <a:rPr b="1" lang="en-US" sz="1200" spc="-1" strike="noStrike">
                <a:solidFill>
                  <a:srgbClr val="000000"/>
                </a:solidFill>
                <a:latin typeface="Lato Heavy"/>
                <a:ea typeface="Lato Light"/>
              </a:rPr>
              <a:t>90% of our expenses</a:t>
            </a:r>
            <a:endParaRPr b="0" lang="en-US" sz="1200" spc="-1" strike="noStrike">
              <a:latin typeface="Arial"/>
            </a:endParaRPr>
          </a:p>
          <a:p>
            <a:pPr>
              <a:lnSpc>
                <a:spcPct val="100000"/>
              </a:lnSpc>
              <a:buNone/>
              <a:tabLst>
                <a:tab algn="l" pos="0"/>
              </a:tabLst>
            </a:pPr>
            <a:r>
              <a:rPr b="1" lang="en-US" sz="1200" spc="-1" strike="noStrike">
                <a:solidFill>
                  <a:srgbClr val="000000"/>
                </a:solidFill>
                <a:latin typeface="Lato Heavy"/>
                <a:ea typeface="Lato Light"/>
              </a:rPr>
              <a:t>go to research</a:t>
            </a:r>
            <a:r>
              <a:rPr b="1" lang="en-US" sz="1200" spc="-1" strike="noStrike">
                <a:solidFill>
                  <a:srgbClr val="000000"/>
                </a:solidFill>
                <a:latin typeface="Lato"/>
                <a:ea typeface="Lato Light"/>
              </a:rPr>
              <a:t> </a:t>
            </a:r>
            <a:r>
              <a:rPr b="0" lang="en-US" sz="1200" spc="-1" strike="noStrike">
                <a:solidFill>
                  <a:srgbClr val="000000"/>
                </a:solidFill>
                <a:latin typeface="Lato Light"/>
                <a:ea typeface="Lato Light"/>
              </a:rPr>
              <a:t>and related programming.</a:t>
            </a:r>
            <a:endParaRPr b="0" lang="en-US" sz="1200" spc="-1" strike="noStrike">
              <a:latin typeface="Arial"/>
            </a:endParaRPr>
          </a:p>
        </p:txBody>
      </p:sp>
      <p:sp>
        <p:nvSpPr>
          <p:cNvPr id="664" name="Rectangle 20"/>
          <p:cNvSpPr/>
          <p:nvPr/>
        </p:nvSpPr>
        <p:spPr>
          <a:xfrm>
            <a:off x="8757000" y="241920"/>
            <a:ext cx="2043360" cy="182520"/>
          </a:xfrm>
          <a:prstGeom prst="rect">
            <a:avLst/>
          </a:prstGeom>
          <a:noFill/>
          <a:ln w="0">
            <a:noFill/>
          </a:ln>
        </p:spPr>
        <p:style>
          <a:lnRef idx="0"/>
          <a:fillRef idx="0"/>
          <a:effectRef idx="0"/>
          <a:fontRef idx="minor"/>
        </p:style>
        <p:txBody>
          <a:bodyPr wrap="none" lIns="0" rIns="0" tIns="0" bIns="0" anchor="t">
            <a:spAutoFit/>
          </a:bodyPr>
          <a:p>
            <a:pPr>
              <a:lnSpc>
                <a:spcPct val="100000"/>
              </a:lnSpc>
              <a:spcBef>
                <a:spcPts val="1199"/>
              </a:spcBef>
              <a:buNone/>
              <a:tabLst>
                <a:tab algn="l" pos="0"/>
              </a:tabLst>
            </a:pPr>
            <a:r>
              <a:rPr b="1" lang="en-US" sz="1200" spc="-1" strike="noStrike">
                <a:solidFill>
                  <a:srgbClr val="ffffff"/>
                </a:solidFill>
                <a:latin typeface="Lato Heavy"/>
                <a:ea typeface="DejaVu Sans"/>
              </a:rPr>
              <a:t>NOTE :: PLEASE DELETE</a:t>
            </a:r>
            <a:endParaRPr b="0" lang="en-US" sz="1200" spc="-1" strike="noStrike">
              <a:latin typeface="Arial"/>
            </a:endParaRPr>
          </a:p>
        </p:txBody>
      </p:sp>
      <p:sp>
        <p:nvSpPr>
          <p:cNvPr id="665" name="Title 2"/>
          <p:cNvSpPr/>
          <p:nvPr/>
        </p:nvSpPr>
        <p:spPr>
          <a:xfrm>
            <a:off x="457200" y="425880"/>
            <a:ext cx="9676800" cy="704160"/>
          </a:xfrm>
          <a:prstGeom prst="rect">
            <a:avLst/>
          </a:prstGeom>
          <a:noFill/>
          <a:ln w="0">
            <a:noFill/>
          </a:ln>
        </p:spPr>
        <p:style>
          <a:lnRef idx="0"/>
          <a:fillRef idx="0"/>
          <a:effectRef idx="0"/>
          <a:fontRef idx="minor"/>
        </p:style>
        <p:txBody>
          <a:bodyPr lIns="0" rIns="0" tIns="0" bIns="0" anchor="b">
            <a:noAutofit/>
          </a:bodyPr>
          <a:p>
            <a:pPr>
              <a:lnSpc>
                <a:spcPct val="90000"/>
              </a:lnSpc>
              <a:buNone/>
            </a:pPr>
            <a:r>
              <a:rPr b="0" lang="en-US" sz="2400" spc="-1" strike="noStrike">
                <a:solidFill>
                  <a:srgbClr val="000000"/>
                </a:solidFill>
                <a:latin typeface="Lato"/>
                <a:ea typeface="Lato"/>
              </a:rPr>
              <a:t>The MMRF is the largest nonprofit in the world solely focused on accelerating a cure for each and every multiple myeloma patient</a:t>
            </a:r>
            <a:endParaRPr b="0" lang="en-US" sz="2400" spc="-1" strike="noStrike">
              <a:latin typeface="Arial"/>
            </a:endParaRPr>
          </a:p>
        </p:txBody>
      </p:sp>
      <p:sp>
        <p:nvSpPr>
          <p:cNvPr id="666" name="Text Placeholder 4"/>
          <p:cNvSpPr/>
          <p:nvPr/>
        </p:nvSpPr>
        <p:spPr>
          <a:xfrm>
            <a:off x="9871560" y="3991680"/>
            <a:ext cx="1681920" cy="321120"/>
          </a:xfrm>
          <a:prstGeom prst="rect">
            <a:avLst/>
          </a:prstGeom>
          <a:noFill/>
          <a:ln w="0">
            <a:noFill/>
          </a:ln>
        </p:spPr>
        <p:style>
          <a:lnRef idx="0"/>
          <a:fillRef idx="0"/>
          <a:effectRef idx="0"/>
          <a:fontRef idx="minor"/>
        </p:style>
        <p:txBody>
          <a:bodyPr lIns="0" rIns="0" tIns="0" bIns="0" anchor="t">
            <a:noAutofit/>
          </a:bodyPr>
          <a:p>
            <a:pPr>
              <a:lnSpc>
                <a:spcPct val="100000"/>
              </a:lnSpc>
              <a:buNone/>
              <a:tabLst>
                <a:tab algn="l" pos="0"/>
              </a:tabLst>
            </a:pPr>
            <a:r>
              <a:rPr b="1" lang="en-US" sz="1600" spc="-1" strike="noStrike">
                <a:solidFill>
                  <a:srgbClr val="8b0053"/>
                </a:solidFill>
                <a:latin typeface="Lato Heavy"/>
                <a:ea typeface="DejaVu Sans"/>
              </a:rPr>
              <a:t>Visit The MMRF</a:t>
            </a:r>
            <a:endParaRPr b="0" lang="en-US" sz="1600" spc="-1" strike="noStrike">
              <a:latin typeface="Arial"/>
            </a:endParaRPr>
          </a:p>
          <a:p>
            <a:pPr>
              <a:lnSpc>
                <a:spcPct val="100000"/>
              </a:lnSpc>
              <a:buNone/>
              <a:tabLst>
                <a:tab algn="l" pos="0"/>
              </a:tabLst>
            </a:pPr>
            <a:endParaRPr b="0" lang="en-US" sz="1200" spc="-1" strike="noStrike">
              <a:latin typeface="Arial"/>
            </a:endParaRPr>
          </a:p>
        </p:txBody>
      </p:sp>
      <p:pic>
        <p:nvPicPr>
          <p:cNvPr id="667" name="Picture 13" descr="A qr code with a logo&#10;&#10;Description automatically generated"/>
          <p:cNvPicPr/>
          <p:nvPr/>
        </p:nvPicPr>
        <p:blipFill>
          <a:blip r:embed="rId1"/>
          <a:stretch/>
        </p:blipFill>
        <p:spPr>
          <a:xfrm>
            <a:off x="9630720" y="4428720"/>
            <a:ext cx="2009160" cy="2018160"/>
          </a:xfrm>
          <a:prstGeom prst="rect">
            <a:avLst/>
          </a:prstGeom>
          <a:ln w="0">
            <a:noFill/>
          </a:ln>
        </p:spPr>
      </p:pic>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68" name="PlaceHolder 1"/>
          <p:cNvSpPr>
            <a:spLocks noGrp="1"/>
          </p:cNvSpPr>
          <p:nvPr>
            <p:ph type="ftr" idx="29"/>
          </p:nvPr>
        </p:nvSpPr>
        <p:spPr>
          <a:xfrm>
            <a:off x="457200" y="6400800"/>
            <a:ext cx="5637960" cy="174240"/>
          </a:xfrm>
          <a:prstGeom prst="rect">
            <a:avLst/>
          </a:prstGeom>
          <a:noFill/>
          <a:ln w="0">
            <a:noFill/>
          </a:ln>
        </p:spPr>
        <p:txBody>
          <a:bodyPr lIns="0" rIns="0" tIns="0" bIns="0" anchor="t">
            <a:normAutofit/>
          </a:bodyPr>
          <a:lstStyle>
            <a:lvl1pPr>
              <a:lnSpc>
                <a:spcPct val="100000"/>
              </a:lnSpc>
              <a:spcAft>
                <a:spcPts val="601"/>
              </a:spcAft>
              <a:buNone/>
              <a:defRPr b="0" lang="en-US" sz="800" spc="-1" strike="noStrike">
                <a:solidFill>
                  <a:srgbClr val="000000"/>
                </a:solidFill>
                <a:latin typeface="Lato Light"/>
                <a:ea typeface="Lato Light"/>
              </a:defRPr>
            </a:lvl1pPr>
          </a:lstStyle>
          <a:p>
            <a:pPr>
              <a:lnSpc>
                <a:spcPct val="100000"/>
              </a:lnSpc>
              <a:spcAft>
                <a:spcPts val="601"/>
              </a:spcAft>
              <a:buNone/>
            </a:pPr>
            <a:r>
              <a:rPr b="0" lang="en-US" sz="800" spc="-1" strike="noStrike">
                <a:solidFill>
                  <a:srgbClr val="000000"/>
                </a:solidFill>
                <a:latin typeface="Lato Light"/>
                <a:ea typeface="Lato Light"/>
              </a:rPr>
              <a:t>© Copyright 2022  |  Multiple Myeloma Research Foundation, Inc.</a:t>
            </a:r>
            <a:endParaRPr b="0" lang="en-US" sz="800" spc="-1" strike="noStrike">
              <a:latin typeface="Times New Roman"/>
            </a:endParaRPr>
          </a:p>
        </p:txBody>
      </p:sp>
      <p:sp>
        <p:nvSpPr>
          <p:cNvPr id="669" name="PlaceHolder 2"/>
          <p:cNvSpPr>
            <a:spLocks noGrp="1"/>
          </p:cNvSpPr>
          <p:nvPr>
            <p:ph type="sldNum" idx="30"/>
          </p:nvPr>
        </p:nvSpPr>
        <p:spPr>
          <a:xfrm>
            <a:off x="11274480" y="6400800"/>
            <a:ext cx="459720" cy="174240"/>
          </a:xfrm>
          <a:prstGeom prst="rect">
            <a:avLst/>
          </a:prstGeom>
          <a:noFill/>
          <a:ln w="0">
            <a:noFill/>
          </a:ln>
        </p:spPr>
        <p:txBody>
          <a:bodyPr lIns="0" rIns="0" tIns="0" bIns="0" anchor="t">
            <a:normAutofit/>
          </a:bodyPr>
          <a:lstStyle>
            <a:lvl1pPr algn="r">
              <a:lnSpc>
                <a:spcPct val="100000"/>
              </a:lnSpc>
              <a:spcAft>
                <a:spcPts val="601"/>
              </a:spcAft>
              <a:buNone/>
              <a:defRPr b="0" lang="en-US" sz="800" spc="-1" strike="noStrike">
                <a:solidFill>
                  <a:srgbClr val="000000"/>
                </a:solidFill>
                <a:latin typeface="Lato Light"/>
                <a:ea typeface="Lato Light"/>
              </a:defRPr>
            </a:lvl1pPr>
          </a:lstStyle>
          <a:p>
            <a:pPr algn="r">
              <a:lnSpc>
                <a:spcPct val="100000"/>
              </a:lnSpc>
              <a:spcAft>
                <a:spcPts val="601"/>
              </a:spcAft>
              <a:buNone/>
            </a:pPr>
            <a:fld id="{1648CDA3-CBFB-4916-ABF7-BC84532F78B1}" type="slidenum">
              <a:rPr b="0" lang="en-US" sz="800" spc="-1" strike="noStrike">
                <a:solidFill>
                  <a:srgbClr val="000000"/>
                </a:solidFill>
                <a:latin typeface="Lato Light"/>
                <a:ea typeface="Lato Light"/>
              </a:rPr>
              <a:t>4</a:t>
            </a:fld>
            <a:endParaRPr b="0" lang="en-US" sz="800" spc="-1" strike="noStrike">
              <a:latin typeface="Times New Roman"/>
            </a:endParaRPr>
          </a:p>
        </p:txBody>
      </p:sp>
      <p:sp>
        <p:nvSpPr>
          <p:cNvPr id="670" name="PlaceHolder 3"/>
          <p:cNvSpPr>
            <a:spLocks noGrp="1"/>
          </p:cNvSpPr>
          <p:nvPr>
            <p:ph type="title"/>
          </p:nvPr>
        </p:nvSpPr>
        <p:spPr>
          <a:xfrm>
            <a:off x="457200" y="437040"/>
            <a:ext cx="9371880" cy="789840"/>
          </a:xfrm>
          <a:prstGeom prst="rect">
            <a:avLst/>
          </a:prstGeom>
          <a:noFill/>
          <a:ln w="0">
            <a:noFill/>
          </a:ln>
        </p:spPr>
        <p:txBody>
          <a:bodyPr lIns="0" rIns="0" tIns="0" bIns="0" anchor="b">
            <a:noAutofit/>
          </a:bodyPr>
          <a:p>
            <a:pPr>
              <a:lnSpc>
                <a:spcPct val="90000"/>
              </a:lnSpc>
              <a:buNone/>
            </a:pPr>
            <a:r>
              <a:rPr b="1" lang="en-US" sz="2800" spc="-1" strike="noStrike">
                <a:solidFill>
                  <a:srgbClr val="000000"/>
                </a:solidFill>
                <a:latin typeface="Lato"/>
                <a:ea typeface="Lato"/>
              </a:rPr>
              <a:t>About our Founder of the MMRF: Kathy Guisti </a:t>
            </a:r>
            <a:endParaRPr b="0" lang="en-US" sz="2800" spc="-1" strike="noStrike">
              <a:latin typeface="Arial"/>
            </a:endParaRPr>
          </a:p>
        </p:txBody>
      </p:sp>
      <p:sp>
        <p:nvSpPr>
          <p:cNvPr id="671" name="TextBox 4"/>
          <p:cNvSpPr/>
          <p:nvPr/>
        </p:nvSpPr>
        <p:spPr>
          <a:xfrm>
            <a:off x="451080" y="2966400"/>
            <a:ext cx="4078080" cy="404640"/>
          </a:xfrm>
          <a:prstGeom prst="rect">
            <a:avLst/>
          </a:prstGeom>
          <a:noFill/>
          <a:ln w="0">
            <a:noFill/>
          </a:ln>
        </p:spPr>
        <p:style>
          <a:lnRef idx="0"/>
          <a:fillRef idx="0"/>
          <a:effectRef idx="0"/>
          <a:fontRef idx="minor"/>
        </p:style>
        <p:txBody>
          <a:bodyPr lIns="0" rIns="0" tIns="0" bIns="0" anchor="t">
            <a:noAutofit/>
          </a:bodyPr>
          <a:p>
            <a:pPr>
              <a:lnSpc>
                <a:spcPct val="100000"/>
              </a:lnSpc>
              <a:spcBef>
                <a:spcPts val="1199"/>
              </a:spcBef>
              <a:buNone/>
            </a:pPr>
            <a:r>
              <a:rPr b="0" lang="en-US" sz="2400" spc="-1" strike="noStrike" u="sng">
                <a:solidFill>
                  <a:srgbClr val="b93004"/>
                </a:solidFill>
                <a:uFillTx/>
                <a:latin typeface="Lato Light"/>
                <a:ea typeface="Lato Light"/>
                <a:hlinkClick r:id="rId1"/>
              </a:rPr>
              <a:t>https://www.kathygiusti.com/</a:t>
            </a:r>
            <a:endParaRPr b="0" lang="en-US" sz="2400" spc="-1" strike="noStrike">
              <a:latin typeface="Arial"/>
            </a:endParaRPr>
          </a:p>
          <a:p>
            <a:pPr>
              <a:lnSpc>
                <a:spcPct val="100000"/>
              </a:lnSpc>
              <a:spcBef>
                <a:spcPts val="1199"/>
              </a:spcBef>
              <a:buNone/>
            </a:pPr>
            <a:endParaRPr b="0" lang="en-US" sz="2400" spc="-1" strike="noStrike">
              <a:latin typeface="Arial"/>
            </a:endParaRPr>
          </a:p>
          <a:p>
            <a:pPr>
              <a:lnSpc>
                <a:spcPct val="100000"/>
              </a:lnSpc>
              <a:spcBef>
                <a:spcPts val="1199"/>
              </a:spcBef>
              <a:buNone/>
            </a:pPr>
            <a:endParaRPr b="0" lang="en-US" sz="1400" spc="-1" strike="noStrike">
              <a:latin typeface="Arial"/>
            </a:endParaRPr>
          </a:p>
        </p:txBody>
      </p:sp>
      <p:pic>
        <p:nvPicPr>
          <p:cNvPr id="672" name="Picture 3" descr="A person smiling at camera&#10;&#10;Description automatically generated"/>
          <p:cNvPicPr/>
          <p:nvPr/>
        </p:nvPicPr>
        <p:blipFill>
          <a:blip r:embed="rId2"/>
          <a:stretch/>
        </p:blipFill>
        <p:spPr>
          <a:xfrm>
            <a:off x="6644880" y="1729800"/>
            <a:ext cx="5082120" cy="3942000"/>
          </a:xfrm>
          <a:prstGeom prst="rect">
            <a:avLst/>
          </a:prstGeom>
          <a:ln w="0">
            <a:noFill/>
          </a:ln>
        </p:spPr>
      </p:pic>
      <p:sp>
        <p:nvSpPr>
          <p:cNvPr id="673" name="TextBox 5"/>
          <p:cNvSpPr/>
          <p:nvPr/>
        </p:nvSpPr>
        <p:spPr>
          <a:xfrm>
            <a:off x="410760" y="1892520"/>
            <a:ext cx="5527440" cy="914760"/>
          </a:xfrm>
          <a:prstGeom prst="rect">
            <a:avLst/>
          </a:prstGeom>
          <a:noFill/>
          <a:ln w="0">
            <a:noFill/>
          </a:ln>
        </p:spPr>
        <p:style>
          <a:lnRef idx="0"/>
          <a:fillRef idx="0"/>
          <a:effectRef idx="0"/>
          <a:fontRef idx="minor"/>
        </p:style>
        <p:txBody>
          <a:bodyPr numCol="1" spcCol="0" horzOverflow="overflow" vertOverflow="overflow" lIns="0" rIns="0" tIns="0" bIns="0" anchor="t">
            <a:spAutoFit/>
          </a:bodyPr>
          <a:p>
            <a:pPr>
              <a:lnSpc>
                <a:spcPct val="100000"/>
              </a:lnSpc>
              <a:buNone/>
            </a:pPr>
            <a:r>
              <a:rPr b="0" lang="en-US" sz="2000" spc="-1" strike="noStrike">
                <a:solidFill>
                  <a:srgbClr val="000000"/>
                </a:solidFill>
                <a:latin typeface="Lato Light"/>
                <a:ea typeface="Lato Light"/>
              </a:rPr>
              <a:t>We are a patient founded organization started in 1998  by a determined myeloma pioneer and her twin sister, for the myeloma community.  </a:t>
            </a:r>
            <a:endParaRPr b="0" lang="en-US" sz="2000" spc="-1" strike="noStrike">
              <a:latin typeface="Arial"/>
            </a:endParaRPr>
          </a:p>
        </p:txBody>
      </p:sp>
      <p:pic>
        <p:nvPicPr>
          <p:cNvPr id="674" name="Picture 12" descr=""/>
          <p:cNvPicPr/>
          <p:nvPr/>
        </p:nvPicPr>
        <p:blipFill>
          <a:blip r:embed="rId3"/>
          <a:stretch/>
        </p:blipFill>
        <p:spPr>
          <a:xfrm>
            <a:off x="820800" y="3621600"/>
            <a:ext cx="4725360" cy="2403360"/>
          </a:xfrm>
          <a:prstGeom prst="rect">
            <a:avLst/>
          </a:prstGeom>
          <a:ln w="0">
            <a:noFill/>
          </a:ln>
        </p:spPr>
      </p:pic>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675" name="Content Placeholder 14" descr="A white text on a white background&#10;&#10;Description automatically generated"/>
          <p:cNvPicPr/>
          <p:nvPr/>
        </p:nvPicPr>
        <p:blipFill>
          <a:blip r:embed="rId1"/>
          <a:stretch/>
        </p:blipFill>
        <p:spPr>
          <a:xfrm>
            <a:off x="0" y="0"/>
            <a:ext cx="12191400" cy="6857280"/>
          </a:xfrm>
          <a:prstGeom prst="rect">
            <a:avLst/>
          </a:prstGeom>
          <a:ln w="0">
            <a:noFill/>
          </a:ln>
        </p:spPr>
      </p:pic>
      <p:sp>
        <p:nvSpPr>
          <p:cNvPr id="676" name="PlaceHolder 1"/>
          <p:cNvSpPr>
            <a:spLocks noGrp="1"/>
          </p:cNvSpPr>
          <p:nvPr>
            <p:ph type="ftr" idx="31"/>
          </p:nvPr>
        </p:nvSpPr>
        <p:spPr>
          <a:xfrm>
            <a:off x="457200" y="6400800"/>
            <a:ext cx="5637960" cy="174240"/>
          </a:xfrm>
          <a:prstGeom prst="rect">
            <a:avLst/>
          </a:prstGeom>
          <a:noFill/>
          <a:ln w="0">
            <a:noFill/>
          </a:ln>
        </p:spPr>
        <p:txBody>
          <a:bodyPr lIns="0" rIns="0" tIns="0" bIns="0" anchor="t">
            <a:noAutofit/>
          </a:bodyPr>
          <a:lstStyle>
            <a:lvl1pPr>
              <a:lnSpc>
                <a:spcPct val="100000"/>
              </a:lnSpc>
              <a:spcAft>
                <a:spcPts val="601"/>
              </a:spcAft>
              <a:buNone/>
              <a:defRPr b="0" lang="en-US" sz="800" spc="-1" strike="noStrike">
                <a:solidFill>
                  <a:srgbClr val="000000"/>
                </a:solidFill>
                <a:latin typeface="Lato Light"/>
                <a:ea typeface="Lato Light"/>
              </a:defRPr>
            </a:lvl1pPr>
          </a:lstStyle>
          <a:p>
            <a:pPr>
              <a:lnSpc>
                <a:spcPct val="100000"/>
              </a:lnSpc>
              <a:spcAft>
                <a:spcPts val="601"/>
              </a:spcAft>
              <a:buNone/>
            </a:pPr>
            <a:r>
              <a:rPr b="0" lang="en-US" sz="800" spc="-1" strike="noStrike">
                <a:solidFill>
                  <a:srgbClr val="000000"/>
                </a:solidFill>
                <a:latin typeface="Lato Light"/>
                <a:ea typeface="Lato Light"/>
              </a:rPr>
              <a:t>© Copyright 2021  |  Multiple Myeloma Research Foundation, Inc.</a:t>
            </a:r>
            <a:endParaRPr b="0" lang="en-US" sz="800" spc="-1" strike="noStrike">
              <a:latin typeface="Times New Roman"/>
            </a:endParaRPr>
          </a:p>
        </p:txBody>
      </p:sp>
      <p:sp>
        <p:nvSpPr>
          <p:cNvPr id="677" name="PlaceHolder 2"/>
          <p:cNvSpPr>
            <a:spLocks noGrp="1"/>
          </p:cNvSpPr>
          <p:nvPr>
            <p:ph type="sldNum" idx="32"/>
          </p:nvPr>
        </p:nvSpPr>
        <p:spPr>
          <a:xfrm>
            <a:off x="11274480" y="6400800"/>
            <a:ext cx="459720" cy="174240"/>
          </a:xfrm>
          <a:prstGeom prst="rect">
            <a:avLst/>
          </a:prstGeom>
          <a:noFill/>
          <a:ln w="0">
            <a:noFill/>
          </a:ln>
        </p:spPr>
        <p:txBody>
          <a:bodyPr lIns="0" rIns="0" tIns="0" bIns="0" anchor="t">
            <a:noAutofit/>
          </a:bodyPr>
          <a:lstStyle>
            <a:lvl1pPr algn="r">
              <a:lnSpc>
                <a:spcPct val="100000"/>
              </a:lnSpc>
              <a:spcAft>
                <a:spcPts val="601"/>
              </a:spcAft>
              <a:buNone/>
              <a:defRPr b="0" lang="en-US" sz="800" spc="-1" strike="noStrike">
                <a:solidFill>
                  <a:srgbClr val="000000"/>
                </a:solidFill>
                <a:latin typeface="Lato Light"/>
                <a:ea typeface="Lato Light"/>
              </a:defRPr>
            </a:lvl1pPr>
          </a:lstStyle>
          <a:p>
            <a:pPr algn="r">
              <a:lnSpc>
                <a:spcPct val="100000"/>
              </a:lnSpc>
              <a:spcAft>
                <a:spcPts val="601"/>
              </a:spcAft>
              <a:buNone/>
            </a:pPr>
            <a:fld id="{2E45E106-2FC4-4DDA-9FD5-4EC4F4012C82}" type="slidenum">
              <a:rPr b="0" lang="en-US" sz="800" spc="-1" strike="noStrike">
                <a:solidFill>
                  <a:srgbClr val="000000"/>
                </a:solidFill>
                <a:latin typeface="Lato Light"/>
                <a:ea typeface="Lato Light"/>
              </a:rPr>
              <a:t>4</a:t>
            </a:fld>
            <a:endParaRPr b="0" lang="en-US" sz="800" spc="-1" strike="noStrike">
              <a:latin typeface="Times New Roman"/>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78" name="Freeform 2"/>
          <p:cNvSpPr/>
          <p:nvPr/>
        </p:nvSpPr>
        <p:spPr>
          <a:xfrm>
            <a:off x="241920" y="4687200"/>
            <a:ext cx="2892960" cy="1928520"/>
          </a:xfrm>
          <a:custGeom>
            <a:avLst/>
            <a:gdLst/>
            <a:ahLst/>
            <a:rect l="l" t="t" r="r" b="b"/>
            <a:pathLst>
              <a:path w="4340657" h="2893771">
                <a:moveTo>
                  <a:pt x="0" y="0"/>
                </a:moveTo>
                <a:lnTo>
                  <a:pt x="4340657" y="0"/>
                </a:lnTo>
                <a:lnTo>
                  <a:pt x="4340657" y="2893771"/>
                </a:lnTo>
                <a:lnTo>
                  <a:pt x="0" y="2893771"/>
                </a:lnTo>
                <a:lnTo>
                  <a:pt x="0" y="0"/>
                </a:lnTo>
                <a:close/>
              </a:path>
            </a:pathLst>
          </a:custGeom>
          <a:blipFill rotWithShape="0">
            <a:blip r:embed="rId1"/>
            <a:srcRect/>
            <a:stretch/>
          </a:blipFill>
          <a:ln w="0">
            <a:noFill/>
          </a:ln>
        </p:spPr>
        <p:style>
          <a:lnRef idx="0"/>
          <a:fillRef idx="0"/>
          <a:effectRef idx="0"/>
          <a:fontRef idx="minor"/>
        </p:style>
      </p:sp>
      <p:grpSp>
        <p:nvGrpSpPr>
          <p:cNvPr id="679" name="Group 3"/>
          <p:cNvGrpSpPr/>
          <p:nvPr/>
        </p:nvGrpSpPr>
        <p:grpSpPr>
          <a:xfrm>
            <a:off x="0" y="6582240"/>
            <a:ext cx="12191400" cy="2177280"/>
            <a:chOff x="0" y="6582240"/>
            <a:chExt cx="12191400" cy="2177280"/>
          </a:xfrm>
        </p:grpSpPr>
        <p:sp>
          <p:nvSpPr>
            <p:cNvPr id="680" name="Freeform 4"/>
            <p:cNvSpPr/>
            <p:nvPr/>
          </p:nvSpPr>
          <p:spPr>
            <a:xfrm>
              <a:off x="0" y="6702840"/>
              <a:ext cx="12191400" cy="161280"/>
            </a:xfrm>
            <a:custGeom>
              <a:avLst/>
              <a:gdLst/>
              <a:ahLst/>
              <a:rect l="l" t="t" r="r" b="b"/>
              <a:pathLst>
                <a:path w="4816592" h="64023">
                  <a:moveTo>
                    <a:pt x="0" y="0"/>
                  </a:moveTo>
                  <a:lnTo>
                    <a:pt x="4816592" y="0"/>
                  </a:lnTo>
                  <a:lnTo>
                    <a:pt x="4816592" y="64023"/>
                  </a:lnTo>
                  <a:lnTo>
                    <a:pt x="0" y="64023"/>
                  </a:lnTo>
                  <a:lnTo>
                    <a:pt x="0" y="0"/>
                  </a:lnTo>
                </a:path>
              </a:pathLst>
            </a:custGeom>
            <a:solidFill>
              <a:srgbClr val="8b0053"/>
            </a:solidFill>
            <a:ln w="0">
              <a:noFill/>
            </a:ln>
          </p:spPr>
          <p:style>
            <a:lnRef idx="0"/>
            <a:fillRef idx="0"/>
            <a:effectRef idx="0"/>
            <a:fontRef idx="minor"/>
          </p:style>
        </p:sp>
        <p:sp>
          <p:nvSpPr>
            <p:cNvPr id="681" name="TextBox 5"/>
            <p:cNvSpPr/>
            <p:nvPr/>
          </p:nvSpPr>
          <p:spPr>
            <a:xfrm>
              <a:off x="0" y="6582240"/>
              <a:ext cx="2056680" cy="2177280"/>
            </a:xfrm>
            <a:prstGeom prst="rect">
              <a:avLst/>
            </a:prstGeom>
            <a:noFill/>
            <a:ln w="0">
              <a:noFill/>
            </a:ln>
          </p:spPr>
          <p:style>
            <a:lnRef idx="0"/>
            <a:fillRef idx="0"/>
            <a:effectRef idx="0"/>
            <a:fontRef idx="minor"/>
          </p:style>
        </p:sp>
      </p:grpSp>
      <p:grpSp>
        <p:nvGrpSpPr>
          <p:cNvPr id="682" name="Group 6"/>
          <p:cNvGrpSpPr/>
          <p:nvPr/>
        </p:nvGrpSpPr>
        <p:grpSpPr>
          <a:xfrm>
            <a:off x="241920" y="862920"/>
            <a:ext cx="2056680" cy="2177280"/>
            <a:chOff x="241920" y="862920"/>
            <a:chExt cx="2056680" cy="2177280"/>
          </a:xfrm>
        </p:grpSpPr>
        <p:sp>
          <p:nvSpPr>
            <p:cNvPr id="683" name="Freeform 7"/>
            <p:cNvSpPr/>
            <p:nvPr/>
          </p:nvSpPr>
          <p:spPr>
            <a:xfrm>
              <a:off x="241920" y="983520"/>
              <a:ext cx="515520" cy="35640"/>
            </a:xfrm>
            <a:custGeom>
              <a:avLst/>
              <a:gdLst/>
              <a:ahLst/>
              <a:rect l="l" t="t" r="r" b="b"/>
              <a:pathLst>
                <a:path w="204014" h="14294">
                  <a:moveTo>
                    <a:pt x="0" y="0"/>
                  </a:moveTo>
                  <a:lnTo>
                    <a:pt x="204014" y="0"/>
                  </a:lnTo>
                  <a:lnTo>
                    <a:pt x="204014" y="14294"/>
                  </a:lnTo>
                  <a:lnTo>
                    <a:pt x="0" y="14294"/>
                  </a:lnTo>
                  <a:lnTo>
                    <a:pt x="0" y="0"/>
                  </a:lnTo>
                </a:path>
              </a:pathLst>
            </a:custGeom>
            <a:solidFill>
              <a:srgbClr val="8b0053"/>
            </a:solidFill>
            <a:ln w="0">
              <a:noFill/>
            </a:ln>
          </p:spPr>
          <p:style>
            <a:lnRef idx="0"/>
            <a:fillRef idx="0"/>
            <a:effectRef idx="0"/>
            <a:fontRef idx="minor"/>
          </p:style>
        </p:sp>
        <p:sp>
          <p:nvSpPr>
            <p:cNvPr id="684" name="TextBox 8"/>
            <p:cNvSpPr/>
            <p:nvPr/>
          </p:nvSpPr>
          <p:spPr>
            <a:xfrm>
              <a:off x="241920" y="862920"/>
              <a:ext cx="2056680" cy="2177280"/>
            </a:xfrm>
            <a:prstGeom prst="rect">
              <a:avLst/>
            </a:prstGeom>
            <a:noFill/>
            <a:ln w="0">
              <a:noFill/>
            </a:ln>
          </p:spPr>
          <p:style>
            <a:lnRef idx="0"/>
            <a:fillRef idx="0"/>
            <a:effectRef idx="0"/>
            <a:fontRef idx="minor"/>
          </p:style>
        </p:sp>
      </p:grpSp>
      <p:sp>
        <p:nvSpPr>
          <p:cNvPr id="685" name="Freeform 11"/>
          <p:cNvSpPr/>
          <p:nvPr/>
        </p:nvSpPr>
        <p:spPr>
          <a:xfrm>
            <a:off x="7158960" y="1138680"/>
            <a:ext cx="783720" cy="708120"/>
          </a:xfrm>
          <a:custGeom>
            <a:avLst/>
            <a:gdLst/>
            <a:ahLst/>
            <a:rect l="l" t="t" r="r" b="b"/>
            <a:pathLst>
              <a:path w="1439240" h="1408617">
                <a:moveTo>
                  <a:pt x="0" y="0"/>
                </a:moveTo>
                <a:lnTo>
                  <a:pt x="1439239" y="0"/>
                </a:lnTo>
                <a:lnTo>
                  <a:pt x="1439239" y="1408618"/>
                </a:lnTo>
                <a:lnTo>
                  <a:pt x="0" y="1408618"/>
                </a:lnTo>
                <a:lnTo>
                  <a:pt x="0" y="0"/>
                </a:lnTo>
                <a:close/>
              </a:path>
            </a:pathLst>
          </a:custGeom>
          <a:blipFill rotWithShape="0">
            <a:blip r:embed="rId2"/>
            <a:srcRect/>
            <a:stretch/>
          </a:blipFill>
          <a:ln w="0">
            <a:noFill/>
          </a:ln>
        </p:spPr>
        <p:style>
          <a:lnRef idx="0"/>
          <a:fillRef idx="0"/>
          <a:effectRef idx="0"/>
          <a:fontRef idx="minor"/>
        </p:style>
      </p:sp>
      <p:sp>
        <p:nvSpPr>
          <p:cNvPr id="686" name="Freeform 12"/>
          <p:cNvSpPr/>
          <p:nvPr/>
        </p:nvSpPr>
        <p:spPr>
          <a:xfrm>
            <a:off x="8822880" y="2975400"/>
            <a:ext cx="915120" cy="1032840"/>
          </a:xfrm>
          <a:custGeom>
            <a:avLst/>
            <a:gdLst/>
            <a:ahLst/>
            <a:rect l="l" t="t" r="r" b="b"/>
            <a:pathLst>
              <a:path w="1397989" h="1604250">
                <a:moveTo>
                  <a:pt x="0" y="0"/>
                </a:moveTo>
                <a:lnTo>
                  <a:pt x="1397990" y="0"/>
                </a:lnTo>
                <a:lnTo>
                  <a:pt x="1397990" y="1604250"/>
                </a:lnTo>
                <a:lnTo>
                  <a:pt x="0" y="1604250"/>
                </a:lnTo>
                <a:lnTo>
                  <a:pt x="0" y="0"/>
                </a:lnTo>
                <a:close/>
              </a:path>
            </a:pathLst>
          </a:custGeom>
          <a:blipFill rotWithShape="0">
            <a:blip r:embed="rId3"/>
            <a:srcRect/>
            <a:stretch/>
          </a:blipFill>
          <a:ln w="0">
            <a:noFill/>
          </a:ln>
        </p:spPr>
        <p:style>
          <a:lnRef idx="0"/>
          <a:fillRef idx="0"/>
          <a:effectRef idx="0"/>
          <a:fontRef idx="minor"/>
        </p:style>
      </p:sp>
      <p:sp>
        <p:nvSpPr>
          <p:cNvPr id="687" name="TextBox 13"/>
          <p:cNvSpPr/>
          <p:nvPr/>
        </p:nvSpPr>
        <p:spPr>
          <a:xfrm>
            <a:off x="241920" y="1787040"/>
            <a:ext cx="2898360" cy="2750400"/>
          </a:xfrm>
          <a:prstGeom prst="rect">
            <a:avLst/>
          </a:prstGeom>
          <a:noFill/>
          <a:ln w="0">
            <a:noFill/>
          </a:ln>
        </p:spPr>
        <p:style>
          <a:lnRef idx="0"/>
          <a:fillRef idx="0"/>
          <a:effectRef idx="0"/>
          <a:fontRef idx="minor"/>
        </p:style>
        <p:txBody>
          <a:bodyPr lIns="0" rIns="0" tIns="0" bIns="0" anchor="t">
            <a:spAutoFit/>
          </a:bodyPr>
          <a:p>
            <a:pPr>
              <a:lnSpc>
                <a:spcPts val="2707"/>
              </a:lnSpc>
              <a:buNone/>
            </a:pPr>
            <a:r>
              <a:rPr b="1" lang="en-US" sz="1340" spc="-1" strike="noStrike">
                <a:solidFill>
                  <a:srgbClr val="000000"/>
                </a:solidFill>
                <a:latin typeface="Lato"/>
                <a:ea typeface="DejaVu Sans"/>
              </a:rPr>
              <a:t>Atlanta</a:t>
            </a:r>
            <a:r>
              <a:rPr b="0" lang="en-US" sz="1340" spc="-1" strike="noStrike">
                <a:solidFill>
                  <a:srgbClr val="000000"/>
                </a:solidFill>
                <a:latin typeface="Lato"/>
                <a:ea typeface="DejaVu Sans"/>
              </a:rPr>
              <a:t> | 10.25.25 </a:t>
            </a:r>
            <a:endParaRPr b="0" lang="en-US" sz="1340" spc="-1" strike="noStrike">
              <a:latin typeface="Arial"/>
            </a:endParaRPr>
          </a:p>
          <a:p>
            <a:pPr>
              <a:lnSpc>
                <a:spcPts val="2707"/>
              </a:lnSpc>
              <a:buNone/>
            </a:pPr>
            <a:r>
              <a:rPr b="1" lang="en-US" sz="1340" spc="-1" strike="noStrike">
                <a:solidFill>
                  <a:srgbClr val="000000"/>
                </a:solidFill>
                <a:latin typeface="Lato"/>
                <a:ea typeface="DejaVu Sans"/>
              </a:rPr>
              <a:t>Boston</a:t>
            </a:r>
            <a:r>
              <a:rPr b="0" lang="en-US" sz="1340" spc="-1" strike="noStrike">
                <a:solidFill>
                  <a:srgbClr val="000000"/>
                </a:solidFill>
                <a:latin typeface="Lato"/>
                <a:ea typeface="DejaVu Sans"/>
              </a:rPr>
              <a:t> | 9.13.25 </a:t>
            </a:r>
            <a:endParaRPr b="0" lang="en-US" sz="1340" spc="-1" strike="noStrike">
              <a:latin typeface="Arial"/>
            </a:endParaRPr>
          </a:p>
          <a:p>
            <a:pPr>
              <a:lnSpc>
                <a:spcPts val="2707"/>
              </a:lnSpc>
              <a:buNone/>
            </a:pPr>
            <a:r>
              <a:rPr b="1" lang="en-US" sz="1340" spc="-1" strike="noStrike">
                <a:solidFill>
                  <a:srgbClr val="000000"/>
                </a:solidFill>
                <a:latin typeface="Lato"/>
                <a:ea typeface="DejaVu Sans"/>
              </a:rPr>
              <a:t>Charlotte</a:t>
            </a:r>
            <a:r>
              <a:rPr b="0" lang="en-US" sz="1340" spc="-1" strike="noStrike">
                <a:solidFill>
                  <a:srgbClr val="000000"/>
                </a:solidFill>
                <a:latin typeface="Lato"/>
                <a:ea typeface="DejaVu Sans"/>
              </a:rPr>
              <a:t> | 5.31.25</a:t>
            </a:r>
            <a:endParaRPr b="0" lang="en-US" sz="1340" spc="-1" strike="noStrike">
              <a:latin typeface="Arial"/>
            </a:endParaRPr>
          </a:p>
          <a:p>
            <a:pPr>
              <a:lnSpc>
                <a:spcPts val="2707"/>
              </a:lnSpc>
              <a:buNone/>
            </a:pPr>
            <a:r>
              <a:rPr b="1" lang="en-US" sz="1340" spc="-1" strike="noStrike">
                <a:solidFill>
                  <a:srgbClr val="000000"/>
                </a:solidFill>
                <a:latin typeface="Lato"/>
                <a:ea typeface="DejaVu Sans"/>
              </a:rPr>
              <a:t>Chicago</a:t>
            </a:r>
            <a:r>
              <a:rPr b="0" lang="en-US" sz="1340" spc="-1" strike="noStrike">
                <a:solidFill>
                  <a:srgbClr val="000000"/>
                </a:solidFill>
                <a:latin typeface="Lato"/>
                <a:ea typeface="DejaVu Sans"/>
              </a:rPr>
              <a:t> | 9.7.25</a:t>
            </a:r>
            <a:endParaRPr b="0" lang="en-US" sz="1340" spc="-1" strike="noStrike">
              <a:latin typeface="Arial"/>
            </a:endParaRPr>
          </a:p>
          <a:p>
            <a:pPr>
              <a:lnSpc>
                <a:spcPts val="2707"/>
              </a:lnSpc>
              <a:buNone/>
            </a:pPr>
            <a:r>
              <a:rPr b="1" lang="en-US" sz="1340" spc="-1" strike="noStrike">
                <a:solidFill>
                  <a:srgbClr val="000000"/>
                </a:solidFill>
                <a:latin typeface="Lato"/>
                <a:ea typeface="DejaVu Sans"/>
              </a:rPr>
              <a:t>Dallas</a:t>
            </a:r>
            <a:r>
              <a:rPr b="0" lang="en-US" sz="1340" spc="-1" strike="noStrike">
                <a:solidFill>
                  <a:srgbClr val="000000"/>
                </a:solidFill>
                <a:latin typeface="Lato"/>
                <a:ea typeface="DejaVu Sans"/>
              </a:rPr>
              <a:t> | 5.3.25</a:t>
            </a:r>
            <a:endParaRPr b="0" lang="en-US" sz="1340" spc="-1" strike="noStrike">
              <a:latin typeface="Arial"/>
            </a:endParaRPr>
          </a:p>
          <a:p>
            <a:pPr>
              <a:lnSpc>
                <a:spcPts val="2707"/>
              </a:lnSpc>
              <a:buNone/>
            </a:pPr>
            <a:r>
              <a:rPr b="1" lang="en-US" sz="1340" spc="-1" strike="noStrike">
                <a:solidFill>
                  <a:srgbClr val="000000"/>
                </a:solidFill>
                <a:latin typeface="Lato"/>
                <a:ea typeface="DejaVu Sans"/>
              </a:rPr>
              <a:t>Detroit </a:t>
            </a:r>
            <a:r>
              <a:rPr b="0" lang="en-US" sz="1340" spc="-1" strike="noStrike">
                <a:solidFill>
                  <a:srgbClr val="000000"/>
                </a:solidFill>
                <a:latin typeface="Lato"/>
                <a:ea typeface="DejaVu Sans"/>
              </a:rPr>
              <a:t>| 5.17.25</a:t>
            </a:r>
            <a:endParaRPr b="0" lang="en-US" sz="1340" spc="-1" strike="noStrike">
              <a:latin typeface="Arial"/>
            </a:endParaRPr>
          </a:p>
          <a:p>
            <a:pPr>
              <a:lnSpc>
                <a:spcPts val="2707"/>
              </a:lnSpc>
              <a:buNone/>
            </a:pPr>
            <a:r>
              <a:rPr b="1" lang="en-US" sz="1340" spc="-1" strike="noStrike">
                <a:solidFill>
                  <a:srgbClr val="000000"/>
                </a:solidFill>
                <a:latin typeface="Lato"/>
                <a:ea typeface="DejaVu Sans"/>
              </a:rPr>
              <a:t>Houston</a:t>
            </a:r>
            <a:r>
              <a:rPr b="0" lang="en-US" sz="1340" spc="-1" strike="noStrike">
                <a:solidFill>
                  <a:srgbClr val="000000"/>
                </a:solidFill>
                <a:latin typeface="Lato"/>
                <a:ea typeface="DejaVu Sans"/>
              </a:rPr>
              <a:t> | TBD</a:t>
            </a:r>
            <a:endParaRPr b="0" lang="en-US" sz="1340" spc="-1" strike="noStrike">
              <a:latin typeface="Arial"/>
            </a:endParaRPr>
          </a:p>
          <a:p>
            <a:pPr>
              <a:lnSpc>
                <a:spcPts val="2707"/>
              </a:lnSpc>
              <a:buNone/>
            </a:pPr>
            <a:r>
              <a:rPr b="1" lang="en-US" sz="1340" spc="-1" strike="noStrike">
                <a:solidFill>
                  <a:srgbClr val="000000"/>
                </a:solidFill>
                <a:latin typeface="Lato"/>
                <a:ea typeface="DejaVu Sans"/>
              </a:rPr>
              <a:t>Los Angeles </a:t>
            </a:r>
            <a:r>
              <a:rPr b="0" lang="en-US" sz="1340" spc="-1" strike="noStrike">
                <a:solidFill>
                  <a:srgbClr val="000000"/>
                </a:solidFill>
                <a:latin typeface="Lato"/>
                <a:ea typeface="DejaVu Sans"/>
              </a:rPr>
              <a:t>| 11.15.25</a:t>
            </a:r>
            <a:endParaRPr b="0" lang="en-US" sz="1340" spc="-1" strike="noStrike">
              <a:latin typeface="Arial"/>
            </a:endParaRPr>
          </a:p>
        </p:txBody>
      </p:sp>
      <p:sp>
        <p:nvSpPr>
          <p:cNvPr id="688" name="TextBox 14"/>
          <p:cNvSpPr/>
          <p:nvPr/>
        </p:nvSpPr>
        <p:spPr>
          <a:xfrm>
            <a:off x="2332440" y="1781640"/>
            <a:ext cx="2056680" cy="3437640"/>
          </a:xfrm>
          <a:prstGeom prst="rect">
            <a:avLst/>
          </a:prstGeom>
          <a:noFill/>
          <a:ln w="0">
            <a:noFill/>
          </a:ln>
        </p:spPr>
        <p:style>
          <a:lnRef idx="0"/>
          <a:fillRef idx="0"/>
          <a:effectRef idx="0"/>
          <a:fontRef idx="minor"/>
        </p:style>
        <p:txBody>
          <a:bodyPr lIns="0" rIns="0" tIns="0" bIns="0" anchor="t">
            <a:spAutoFit/>
          </a:bodyPr>
          <a:p>
            <a:pPr>
              <a:lnSpc>
                <a:spcPts val="2707"/>
              </a:lnSpc>
              <a:buNone/>
            </a:pPr>
            <a:r>
              <a:rPr b="1" lang="en-US" sz="1340" spc="-1" strike="noStrike">
                <a:solidFill>
                  <a:srgbClr val="000000"/>
                </a:solidFill>
                <a:latin typeface="Lato"/>
                <a:ea typeface="DejaVu Sans"/>
              </a:rPr>
              <a:t>National Virtual </a:t>
            </a:r>
            <a:r>
              <a:rPr b="0" lang="en-US" sz="1340" spc="-1" strike="noStrike">
                <a:solidFill>
                  <a:srgbClr val="000000"/>
                </a:solidFill>
                <a:latin typeface="Lato"/>
                <a:ea typeface="DejaVu Sans"/>
              </a:rPr>
              <a:t>| 9.20.25 </a:t>
            </a:r>
            <a:endParaRPr b="0" lang="en-US" sz="1340" spc="-1" strike="noStrike">
              <a:latin typeface="Arial"/>
            </a:endParaRPr>
          </a:p>
          <a:p>
            <a:pPr>
              <a:lnSpc>
                <a:spcPts val="2707"/>
              </a:lnSpc>
              <a:buNone/>
            </a:pPr>
            <a:r>
              <a:rPr b="1" lang="en-US" sz="1340" spc="-1" strike="noStrike">
                <a:solidFill>
                  <a:srgbClr val="000000"/>
                </a:solidFill>
                <a:latin typeface="Lato"/>
                <a:ea typeface="DejaVu Sans"/>
              </a:rPr>
              <a:t>New York City </a:t>
            </a:r>
            <a:r>
              <a:rPr b="0" lang="en-US" sz="1340" spc="-1" strike="noStrike">
                <a:solidFill>
                  <a:srgbClr val="000000"/>
                </a:solidFill>
                <a:latin typeface="Lato"/>
                <a:ea typeface="DejaVu Sans"/>
              </a:rPr>
              <a:t>| 10.4.25</a:t>
            </a:r>
            <a:endParaRPr b="0" lang="en-US" sz="1340" spc="-1" strike="noStrike">
              <a:latin typeface="Arial"/>
            </a:endParaRPr>
          </a:p>
          <a:p>
            <a:pPr>
              <a:lnSpc>
                <a:spcPts val="2707"/>
              </a:lnSpc>
              <a:buNone/>
            </a:pPr>
            <a:r>
              <a:rPr b="1" lang="en-US" sz="1300" spc="-1" strike="noStrike">
                <a:solidFill>
                  <a:srgbClr val="ff0000"/>
                </a:solidFill>
                <a:latin typeface="Lato"/>
                <a:ea typeface="DejaVu Sans"/>
              </a:rPr>
              <a:t>Philadelphia</a:t>
            </a:r>
            <a:r>
              <a:rPr b="0" lang="en-US" sz="1300" spc="-1" strike="noStrike">
                <a:solidFill>
                  <a:srgbClr val="ff0000"/>
                </a:solidFill>
                <a:latin typeface="Lato"/>
                <a:ea typeface="DejaVu Sans"/>
              </a:rPr>
              <a:t> | 10.18.25</a:t>
            </a:r>
            <a:endParaRPr b="0" lang="en-US" sz="1300" spc="-1" strike="noStrike">
              <a:latin typeface="Arial"/>
            </a:endParaRPr>
          </a:p>
          <a:p>
            <a:pPr>
              <a:lnSpc>
                <a:spcPts val="2707"/>
              </a:lnSpc>
              <a:buNone/>
            </a:pPr>
            <a:r>
              <a:rPr b="1" lang="en-US" sz="1340" spc="-1" strike="noStrike">
                <a:solidFill>
                  <a:srgbClr val="000000"/>
                </a:solidFill>
                <a:latin typeface="Lato"/>
                <a:ea typeface="DejaVu Sans"/>
              </a:rPr>
              <a:t>San Francisco </a:t>
            </a:r>
            <a:r>
              <a:rPr b="0" lang="en-US" sz="1340" spc="-1" strike="noStrike">
                <a:solidFill>
                  <a:srgbClr val="000000"/>
                </a:solidFill>
                <a:latin typeface="Lato"/>
                <a:ea typeface="DejaVu Sans"/>
              </a:rPr>
              <a:t>| 4.5.25</a:t>
            </a:r>
            <a:endParaRPr b="0" lang="en-US" sz="1340" spc="-1" strike="noStrike">
              <a:latin typeface="Arial"/>
            </a:endParaRPr>
          </a:p>
          <a:p>
            <a:pPr>
              <a:lnSpc>
                <a:spcPts val="2707"/>
              </a:lnSpc>
              <a:buNone/>
            </a:pPr>
            <a:r>
              <a:rPr b="1" lang="en-US" sz="1340" spc="-1" strike="noStrike">
                <a:solidFill>
                  <a:srgbClr val="000000"/>
                </a:solidFill>
                <a:latin typeface="Lato"/>
                <a:ea typeface="DejaVu Sans"/>
              </a:rPr>
              <a:t>Scottsdale</a:t>
            </a:r>
            <a:r>
              <a:rPr b="0" lang="en-US" sz="1340" spc="-1" strike="noStrike">
                <a:solidFill>
                  <a:srgbClr val="000000"/>
                </a:solidFill>
                <a:latin typeface="Lato"/>
                <a:ea typeface="DejaVu Sans"/>
              </a:rPr>
              <a:t> | 11.22.25</a:t>
            </a:r>
            <a:endParaRPr b="0" lang="en-US" sz="1340" spc="-1" strike="noStrike">
              <a:latin typeface="Arial"/>
            </a:endParaRPr>
          </a:p>
          <a:p>
            <a:pPr>
              <a:lnSpc>
                <a:spcPts val="2707"/>
              </a:lnSpc>
              <a:buNone/>
            </a:pPr>
            <a:r>
              <a:rPr b="1" lang="en-US" sz="1340" spc="-1" strike="noStrike">
                <a:solidFill>
                  <a:srgbClr val="000000"/>
                </a:solidFill>
                <a:latin typeface="Lato"/>
                <a:ea typeface="DejaVu Sans"/>
              </a:rPr>
              <a:t>Tampa</a:t>
            </a:r>
            <a:r>
              <a:rPr b="0" lang="en-US" sz="1340" spc="-1" strike="noStrike">
                <a:solidFill>
                  <a:srgbClr val="000000"/>
                </a:solidFill>
                <a:latin typeface="Lato"/>
                <a:ea typeface="DejaVu Sans"/>
              </a:rPr>
              <a:t> | 5.17.25</a:t>
            </a:r>
            <a:endParaRPr b="0" lang="en-US" sz="1340" spc="-1" strike="noStrike">
              <a:latin typeface="Arial"/>
            </a:endParaRPr>
          </a:p>
          <a:p>
            <a:pPr>
              <a:lnSpc>
                <a:spcPts val="2707"/>
              </a:lnSpc>
              <a:buNone/>
            </a:pPr>
            <a:r>
              <a:rPr b="1" lang="en-US" sz="1340" spc="-1" strike="noStrike">
                <a:solidFill>
                  <a:srgbClr val="000000"/>
                </a:solidFill>
                <a:latin typeface="Lato"/>
                <a:ea typeface="DejaVu Sans"/>
              </a:rPr>
              <a:t>Twin Cities </a:t>
            </a:r>
            <a:r>
              <a:rPr b="0" lang="en-US" sz="1340" spc="-1" strike="noStrike">
                <a:solidFill>
                  <a:srgbClr val="000000"/>
                </a:solidFill>
                <a:latin typeface="Lato"/>
                <a:ea typeface="DejaVu Sans"/>
              </a:rPr>
              <a:t>| 9.20.25</a:t>
            </a:r>
            <a:endParaRPr b="0" lang="en-US" sz="1340" spc="-1" strike="noStrike">
              <a:latin typeface="Arial"/>
            </a:endParaRPr>
          </a:p>
          <a:p>
            <a:pPr>
              <a:lnSpc>
                <a:spcPts val="2707"/>
              </a:lnSpc>
              <a:buNone/>
            </a:pPr>
            <a:r>
              <a:rPr b="1" lang="en-US" sz="1340" spc="-1" strike="noStrike">
                <a:solidFill>
                  <a:srgbClr val="000000"/>
                </a:solidFill>
                <a:latin typeface="Lato"/>
                <a:ea typeface="DejaVu Sans"/>
              </a:rPr>
              <a:t>Washington D.C. </a:t>
            </a:r>
            <a:r>
              <a:rPr b="0" lang="en-US" sz="1340" spc="-1" strike="noStrike">
                <a:solidFill>
                  <a:srgbClr val="000000"/>
                </a:solidFill>
                <a:latin typeface="Lato"/>
                <a:ea typeface="DejaVu Sans"/>
              </a:rPr>
              <a:t>| 9.27.25</a:t>
            </a:r>
            <a:endParaRPr b="0" lang="en-US" sz="1340" spc="-1" strike="noStrike">
              <a:latin typeface="Arial"/>
            </a:endParaRPr>
          </a:p>
        </p:txBody>
      </p:sp>
      <p:sp>
        <p:nvSpPr>
          <p:cNvPr id="689" name="TextBox 15"/>
          <p:cNvSpPr/>
          <p:nvPr/>
        </p:nvSpPr>
        <p:spPr>
          <a:xfrm>
            <a:off x="241920" y="241560"/>
            <a:ext cx="5904000" cy="947880"/>
          </a:xfrm>
          <a:prstGeom prst="rect">
            <a:avLst/>
          </a:prstGeom>
          <a:noFill/>
          <a:ln w="0">
            <a:noFill/>
          </a:ln>
        </p:spPr>
        <p:style>
          <a:lnRef idx="0"/>
          <a:fillRef idx="0"/>
          <a:effectRef idx="0"/>
          <a:fontRef idx="minor"/>
        </p:style>
        <p:txBody>
          <a:bodyPr lIns="0" rIns="0" tIns="0" bIns="0" anchor="t">
            <a:spAutoFit/>
          </a:bodyPr>
          <a:p>
            <a:pPr>
              <a:lnSpc>
                <a:spcPts val="3733"/>
              </a:lnSpc>
              <a:buNone/>
            </a:pPr>
            <a:r>
              <a:rPr b="0" lang="en-US" sz="3200" spc="-1" strike="noStrike">
                <a:solidFill>
                  <a:srgbClr val="000000"/>
                </a:solidFill>
                <a:latin typeface="Lato Bold"/>
                <a:ea typeface="DejaVu Sans"/>
              </a:rPr>
              <a:t>Join the MMRF Community!</a:t>
            </a:r>
            <a:endParaRPr b="0" lang="en-US" sz="3200" spc="-1" strike="noStrike">
              <a:latin typeface="Arial"/>
            </a:endParaRPr>
          </a:p>
        </p:txBody>
      </p:sp>
      <p:sp>
        <p:nvSpPr>
          <p:cNvPr id="690" name="TextBox 16"/>
          <p:cNvSpPr/>
          <p:nvPr/>
        </p:nvSpPr>
        <p:spPr>
          <a:xfrm>
            <a:off x="530640" y="1207440"/>
            <a:ext cx="4377960" cy="473760"/>
          </a:xfrm>
          <a:prstGeom prst="rect">
            <a:avLst/>
          </a:prstGeom>
          <a:noFill/>
          <a:ln w="0">
            <a:noFill/>
          </a:ln>
        </p:spPr>
        <p:style>
          <a:lnRef idx="0"/>
          <a:fillRef idx="0"/>
          <a:effectRef idx="0"/>
          <a:fontRef idx="minor"/>
        </p:style>
        <p:txBody>
          <a:bodyPr lIns="0" rIns="0" tIns="0" bIns="0" anchor="t">
            <a:spAutoFit/>
          </a:bodyPr>
          <a:p>
            <a:pPr>
              <a:lnSpc>
                <a:spcPts val="3733"/>
              </a:lnSpc>
              <a:buNone/>
            </a:pPr>
            <a:r>
              <a:rPr b="0" lang="en-US" sz="2400" spc="-1" strike="noStrike">
                <a:solidFill>
                  <a:srgbClr val="8b0053"/>
                </a:solidFill>
                <a:latin typeface="Lato Bold"/>
                <a:ea typeface="DejaVu Sans"/>
              </a:rPr>
              <a:t>Walk/Run Program</a:t>
            </a:r>
            <a:endParaRPr b="0" lang="en-US" sz="2400" spc="-1" strike="noStrike">
              <a:latin typeface="Arial"/>
            </a:endParaRPr>
          </a:p>
        </p:txBody>
      </p:sp>
      <p:sp>
        <p:nvSpPr>
          <p:cNvPr id="691" name="TextBox 17"/>
          <p:cNvSpPr/>
          <p:nvPr/>
        </p:nvSpPr>
        <p:spPr>
          <a:xfrm>
            <a:off x="4978440" y="1207440"/>
            <a:ext cx="2343960" cy="473760"/>
          </a:xfrm>
          <a:prstGeom prst="rect">
            <a:avLst/>
          </a:prstGeom>
          <a:noFill/>
          <a:ln w="0">
            <a:noFill/>
          </a:ln>
        </p:spPr>
        <p:style>
          <a:lnRef idx="0"/>
          <a:fillRef idx="0"/>
          <a:effectRef idx="0"/>
          <a:fontRef idx="minor"/>
        </p:style>
        <p:txBody>
          <a:bodyPr lIns="0" rIns="0" tIns="0" bIns="0" anchor="t">
            <a:spAutoFit/>
          </a:bodyPr>
          <a:p>
            <a:pPr>
              <a:lnSpc>
                <a:spcPts val="3733"/>
              </a:lnSpc>
              <a:buNone/>
            </a:pPr>
            <a:r>
              <a:rPr b="0" lang="en-US" sz="2400" spc="-1" strike="noStrike">
                <a:solidFill>
                  <a:srgbClr val="8b0053"/>
                </a:solidFill>
                <a:latin typeface="Lato Bold"/>
                <a:ea typeface="DejaVu Sans"/>
              </a:rPr>
              <a:t>Hike Program</a:t>
            </a:r>
            <a:endParaRPr b="0" lang="en-US" sz="2400" spc="-1" strike="noStrike">
              <a:latin typeface="Arial"/>
            </a:endParaRPr>
          </a:p>
        </p:txBody>
      </p:sp>
      <p:sp>
        <p:nvSpPr>
          <p:cNvPr id="692" name="Freeform 18"/>
          <p:cNvSpPr/>
          <p:nvPr/>
        </p:nvSpPr>
        <p:spPr>
          <a:xfrm>
            <a:off x="8759520" y="1854360"/>
            <a:ext cx="1145880" cy="1064880"/>
          </a:xfrm>
          <a:custGeom>
            <a:avLst/>
            <a:gdLst/>
            <a:ahLst/>
            <a:rect l="l" t="t" r="r" b="b"/>
            <a:pathLst>
              <a:path w="1750086" h="1654113">
                <a:moveTo>
                  <a:pt x="0" y="0"/>
                </a:moveTo>
                <a:lnTo>
                  <a:pt x="1750086" y="0"/>
                </a:lnTo>
                <a:lnTo>
                  <a:pt x="1750086" y="1654113"/>
                </a:lnTo>
                <a:lnTo>
                  <a:pt x="0" y="1654113"/>
                </a:lnTo>
                <a:lnTo>
                  <a:pt x="0" y="0"/>
                </a:lnTo>
                <a:close/>
              </a:path>
            </a:pathLst>
          </a:custGeom>
          <a:blipFill rotWithShape="0">
            <a:blip r:embed="rId4"/>
            <a:srcRect/>
            <a:stretch/>
          </a:blipFill>
          <a:ln w="0">
            <a:noFill/>
          </a:ln>
        </p:spPr>
        <p:style>
          <a:lnRef idx="0"/>
          <a:fillRef idx="0"/>
          <a:effectRef idx="0"/>
          <a:fontRef idx="minor"/>
        </p:style>
      </p:sp>
      <p:sp>
        <p:nvSpPr>
          <p:cNvPr id="693" name="Freeform 19"/>
          <p:cNvSpPr/>
          <p:nvPr/>
        </p:nvSpPr>
        <p:spPr>
          <a:xfrm>
            <a:off x="3313080" y="1082880"/>
            <a:ext cx="804240" cy="718200"/>
          </a:xfrm>
          <a:custGeom>
            <a:avLst/>
            <a:gdLst/>
            <a:ahLst/>
            <a:rect l="l" t="t" r="r" b="b"/>
            <a:pathLst>
              <a:path w="1207673" h="1078154">
                <a:moveTo>
                  <a:pt x="0" y="0"/>
                </a:moveTo>
                <a:lnTo>
                  <a:pt x="1207672" y="0"/>
                </a:lnTo>
                <a:lnTo>
                  <a:pt x="1207672" y="1078154"/>
                </a:lnTo>
                <a:lnTo>
                  <a:pt x="0" y="1078154"/>
                </a:lnTo>
                <a:lnTo>
                  <a:pt x="0" y="0"/>
                </a:lnTo>
                <a:close/>
              </a:path>
            </a:pathLst>
          </a:custGeom>
          <a:blipFill rotWithShape="0">
            <a:blip r:embed="rId5"/>
            <a:srcRect/>
            <a:stretch/>
          </a:blipFill>
          <a:ln w="0">
            <a:noFill/>
          </a:ln>
        </p:spPr>
        <p:style>
          <a:lnRef idx="0"/>
          <a:fillRef idx="0"/>
          <a:effectRef idx="0"/>
          <a:fontRef idx="minor"/>
        </p:style>
      </p:sp>
      <p:sp>
        <p:nvSpPr>
          <p:cNvPr id="694" name="Freeform 20"/>
          <p:cNvSpPr/>
          <p:nvPr/>
        </p:nvSpPr>
        <p:spPr>
          <a:xfrm>
            <a:off x="8879040" y="4206240"/>
            <a:ext cx="910800" cy="1004400"/>
          </a:xfrm>
          <a:custGeom>
            <a:avLst/>
            <a:gdLst/>
            <a:ahLst/>
            <a:rect l="l" t="t" r="r" b="b"/>
            <a:pathLst>
              <a:path w="1391530" h="1559900">
                <a:moveTo>
                  <a:pt x="0" y="0"/>
                </a:moveTo>
                <a:lnTo>
                  <a:pt x="1391531" y="0"/>
                </a:lnTo>
                <a:lnTo>
                  <a:pt x="1391531" y="1559900"/>
                </a:lnTo>
                <a:lnTo>
                  <a:pt x="0" y="1559900"/>
                </a:lnTo>
                <a:lnTo>
                  <a:pt x="0" y="0"/>
                </a:lnTo>
                <a:close/>
              </a:path>
            </a:pathLst>
          </a:custGeom>
          <a:blipFill rotWithShape="0">
            <a:blip r:embed="rId6"/>
            <a:srcRect/>
            <a:stretch/>
          </a:blipFill>
          <a:ln w="0">
            <a:noFill/>
          </a:ln>
        </p:spPr>
        <p:style>
          <a:lnRef idx="0"/>
          <a:fillRef idx="0"/>
          <a:effectRef idx="0"/>
          <a:fontRef idx="minor"/>
        </p:style>
      </p:sp>
      <p:sp>
        <p:nvSpPr>
          <p:cNvPr id="695" name="TextBox 22"/>
          <p:cNvSpPr/>
          <p:nvPr/>
        </p:nvSpPr>
        <p:spPr>
          <a:xfrm>
            <a:off x="9902520" y="2209680"/>
            <a:ext cx="2898360" cy="343440"/>
          </a:xfrm>
          <a:prstGeom prst="rect">
            <a:avLst/>
          </a:prstGeom>
          <a:noFill/>
          <a:ln w="0">
            <a:noFill/>
          </a:ln>
        </p:spPr>
        <p:style>
          <a:lnRef idx="0"/>
          <a:fillRef idx="0"/>
          <a:effectRef idx="0"/>
          <a:fontRef idx="minor"/>
        </p:style>
        <p:txBody>
          <a:bodyPr lIns="0" rIns="0" tIns="0" bIns="0" anchor="t">
            <a:spAutoFit/>
          </a:bodyPr>
          <a:p>
            <a:pPr>
              <a:lnSpc>
                <a:spcPts val="2707"/>
              </a:lnSpc>
              <a:buNone/>
            </a:pPr>
            <a:r>
              <a:rPr b="0" lang="en-US" sz="1729" spc="-1" strike="noStrike">
                <a:solidFill>
                  <a:srgbClr val="000000"/>
                </a:solidFill>
                <a:latin typeface="Lato"/>
                <a:ea typeface="DejaVu Sans"/>
              </a:rPr>
              <a:t>Half &amp; Full Marathons</a:t>
            </a:r>
            <a:endParaRPr b="0" lang="en-US" sz="1729" spc="-1" strike="noStrike">
              <a:latin typeface="Arial"/>
            </a:endParaRPr>
          </a:p>
        </p:txBody>
      </p:sp>
      <p:sp>
        <p:nvSpPr>
          <p:cNvPr id="696" name="TextBox 23"/>
          <p:cNvSpPr/>
          <p:nvPr/>
        </p:nvSpPr>
        <p:spPr>
          <a:xfrm>
            <a:off x="9902520" y="3378600"/>
            <a:ext cx="2898360" cy="343440"/>
          </a:xfrm>
          <a:prstGeom prst="rect">
            <a:avLst/>
          </a:prstGeom>
          <a:noFill/>
          <a:ln w="0">
            <a:noFill/>
          </a:ln>
        </p:spPr>
        <p:style>
          <a:lnRef idx="0"/>
          <a:fillRef idx="0"/>
          <a:effectRef idx="0"/>
          <a:fontRef idx="minor"/>
        </p:style>
        <p:txBody>
          <a:bodyPr lIns="0" rIns="0" tIns="0" bIns="0" anchor="t">
            <a:spAutoFit/>
          </a:bodyPr>
          <a:p>
            <a:pPr>
              <a:lnSpc>
                <a:spcPts val="2707"/>
              </a:lnSpc>
              <a:buNone/>
            </a:pPr>
            <a:r>
              <a:rPr b="0" lang="en-US" sz="1729" spc="-1" strike="noStrike">
                <a:solidFill>
                  <a:srgbClr val="000000"/>
                </a:solidFill>
                <a:latin typeface="Lato"/>
                <a:ea typeface="DejaVu Sans"/>
              </a:rPr>
              <a:t>Bike/Road to Victories</a:t>
            </a:r>
            <a:endParaRPr b="0" lang="en-US" sz="1729" spc="-1" strike="noStrike">
              <a:latin typeface="Arial"/>
            </a:endParaRPr>
          </a:p>
        </p:txBody>
      </p:sp>
      <p:sp>
        <p:nvSpPr>
          <p:cNvPr id="697" name="TextBox 24"/>
          <p:cNvSpPr/>
          <p:nvPr/>
        </p:nvSpPr>
        <p:spPr>
          <a:xfrm>
            <a:off x="9902520" y="4371840"/>
            <a:ext cx="2898360" cy="687240"/>
          </a:xfrm>
          <a:prstGeom prst="rect">
            <a:avLst/>
          </a:prstGeom>
          <a:noFill/>
          <a:ln w="0">
            <a:noFill/>
          </a:ln>
        </p:spPr>
        <p:style>
          <a:lnRef idx="0"/>
          <a:fillRef idx="0"/>
          <a:effectRef idx="0"/>
          <a:fontRef idx="minor"/>
        </p:style>
        <p:txBody>
          <a:bodyPr lIns="0" rIns="0" tIns="0" bIns="0" anchor="t">
            <a:spAutoFit/>
          </a:bodyPr>
          <a:p>
            <a:pPr>
              <a:lnSpc>
                <a:spcPts val="2707"/>
              </a:lnSpc>
              <a:buNone/>
            </a:pPr>
            <a:r>
              <a:rPr b="0" lang="en-US" sz="1729" spc="-1" strike="noStrike">
                <a:solidFill>
                  <a:srgbClr val="000000"/>
                </a:solidFill>
                <a:latin typeface="Lato"/>
                <a:ea typeface="DejaVu Sans"/>
              </a:rPr>
              <a:t>Create Your Own</a:t>
            </a:r>
            <a:endParaRPr b="0" lang="en-US" sz="1729" spc="-1" strike="noStrike">
              <a:latin typeface="Arial"/>
            </a:endParaRPr>
          </a:p>
          <a:p>
            <a:pPr>
              <a:lnSpc>
                <a:spcPts val="2707"/>
              </a:lnSpc>
              <a:buNone/>
            </a:pPr>
            <a:r>
              <a:rPr b="0" lang="en-US" sz="1729" spc="-1" strike="noStrike">
                <a:solidFill>
                  <a:srgbClr val="000000"/>
                </a:solidFill>
                <a:latin typeface="Lato"/>
                <a:ea typeface="DejaVu Sans"/>
              </a:rPr>
              <a:t>Fundraiser</a:t>
            </a:r>
            <a:endParaRPr b="0" lang="en-US" sz="1729" spc="-1" strike="noStrike">
              <a:latin typeface="Arial"/>
            </a:endParaRPr>
          </a:p>
        </p:txBody>
      </p:sp>
      <p:pic>
        <p:nvPicPr>
          <p:cNvPr id="698" name="Picture 25" descr=""/>
          <p:cNvPicPr/>
          <p:nvPr/>
        </p:nvPicPr>
        <p:blipFill>
          <a:blip r:embed="rId7"/>
          <a:stretch/>
        </p:blipFill>
        <p:spPr>
          <a:xfrm>
            <a:off x="10871280" y="5398200"/>
            <a:ext cx="1215360" cy="1243800"/>
          </a:xfrm>
          <a:prstGeom prst="rect">
            <a:avLst/>
          </a:prstGeom>
          <a:ln w="0">
            <a:noFill/>
          </a:ln>
        </p:spPr>
      </p:pic>
      <p:sp>
        <p:nvSpPr>
          <p:cNvPr id="699" name="TextBox 17"/>
          <p:cNvSpPr/>
          <p:nvPr/>
        </p:nvSpPr>
        <p:spPr>
          <a:xfrm>
            <a:off x="9167400" y="1207440"/>
            <a:ext cx="2919240" cy="947880"/>
          </a:xfrm>
          <a:prstGeom prst="rect">
            <a:avLst/>
          </a:prstGeom>
          <a:noFill/>
          <a:ln w="0">
            <a:noFill/>
          </a:ln>
        </p:spPr>
        <p:style>
          <a:lnRef idx="0"/>
          <a:fillRef idx="0"/>
          <a:effectRef idx="0"/>
          <a:fontRef idx="minor"/>
        </p:style>
        <p:txBody>
          <a:bodyPr lIns="0" rIns="0" tIns="0" bIns="0" anchor="t">
            <a:spAutoFit/>
          </a:bodyPr>
          <a:p>
            <a:pPr>
              <a:lnSpc>
                <a:spcPts val="3733"/>
              </a:lnSpc>
              <a:buNone/>
            </a:pPr>
            <a:r>
              <a:rPr b="0" lang="en-US" sz="2400" spc="-1" strike="noStrike">
                <a:solidFill>
                  <a:srgbClr val="8b0053"/>
                </a:solidFill>
                <a:latin typeface="Lato Bold"/>
                <a:ea typeface="DejaVu Sans"/>
              </a:rPr>
              <a:t>More MMRF Events</a:t>
            </a:r>
            <a:endParaRPr b="0" lang="en-US" sz="2400" spc="-1" strike="noStrike">
              <a:latin typeface="Arial"/>
            </a:endParaRPr>
          </a:p>
        </p:txBody>
      </p:sp>
      <p:sp>
        <p:nvSpPr>
          <p:cNvPr id="700" name="TextBox 14"/>
          <p:cNvSpPr/>
          <p:nvPr/>
        </p:nvSpPr>
        <p:spPr>
          <a:xfrm>
            <a:off x="4978440" y="1788120"/>
            <a:ext cx="3175560" cy="2750040"/>
          </a:xfrm>
          <a:prstGeom prst="rect">
            <a:avLst/>
          </a:prstGeom>
          <a:noFill/>
          <a:ln w="0">
            <a:noFill/>
          </a:ln>
        </p:spPr>
        <p:style>
          <a:lnRef idx="0"/>
          <a:fillRef idx="0"/>
          <a:effectRef idx="0"/>
          <a:fontRef idx="minor"/>
        </p:style>
        <p:txBody>
          <a:bodyPr lIns="0" rIns="0" tIns="0" bIns="0" anchor="t">
            <a:spAutoFit/>
          </a:bodyPr>
          <a:p>
            <a:pPr>
              <a:lnSpc>
                <a:spcPts val="2707"/>
              </a:lnSpc>
              <a:buNone/>
            </a:pPr>
            <a:r>
              <a:rPr b="1" lang="en-US" sz="1340" spc="-1" strike="noStrike">
                <a:solidFill>
                  <a:srgbClr val="000000"/>
                </a:solidFill>
                <a:latin typeface="Lato"/>
                <a:ea typeface="DejaVu Sans"/>
              </a:rPr>
              <a:t>Bhutan Trek</a:t>
            </a:r>
            <a:endParaRPr b="0" lang="en-US" sz="1340" spc="-1" strike="noStrike">
              <a:latin typeface="Arial"/>
            </a:endParaRPr>
          </a:p>
          <a:p>
            <a:pPr>
              <a:lnSpc>
                <a:spcPts val="2707"/>
              </a:lnSpc>
              <a:buNone/>
            </a:pPr>
            <a:r>
              <a:rPr b="0" lang="en-US" sz="1340" spc="-1" strike="noStrike">
                <a:solidFill>
                  <a:srgbClr val="000000"/>
                </a:solidFill>
                <a:latin typeface="Lato"/>
                <a:ea typeface="DejaVu Sans"/>
              </a:rPr>
              <a:t>March 30</a:t>
            </a:r>
            <a:r>
              <a:rPr b="0" lang="en-US" sz="1339" spc="-1" strike="noStrike" baseline="30000">
                <a:solidFill>
                  <a:srgbClr val="000000"/>
                </a:solidFill>
                <a:latin typeface="Lato"/>
                <a:ea typeface="DejaVu Sans"/>
              </a:rPr>
              <a:t>th</a:t>
            </a:r>
            <a:r>
              <a:rPr b="0" lang="en-US" sz="1340" spc="-1" strike="noStrike">
                <a:solidFill>
                  <a:srgbClr val="000000"/>
                </a:solidFill>
                <a:latin typeface="Lato"/>
                <a:ea typeface="DejaVu Sans"/>
              </a:rPr>
              <a:t> – April 9</a:t>
            </a:r>
            <a:r>
              <a:rPr b="0" lang="en-US" sz="1339" spc="-1" strike="noStrike" baseline="30000">
                <a:solidFill>
                  <a:srgbClr val="000000"/>
                </a:solidFill>
                <a:latin typeface="Lato"/>
                <a:ea typeface="DejaVu Sans"/>
              </a:rPr>
              <a:t>th</a:t>
            </a:r>
            <a:endParaRPr b="0" lang="en-US" sz="1340" spc="-1" strike="noStrike">
              <a:latin typeface="Arial"/>
            </a:endParaRPr>
          </a:p>
          <a:p>
            <a:pPr>
              <a:lnSpc>
                <a:spcPts val="2707"/>
              </a:lnSpc>
              <a:buNone/>
            </a:pPr>
            <a:r>
              <a:rPr b="1" lang="en-US" sz="1340" spc="-1" strike="noStrike">
                <a:solidFill>
                  <a:srgbClr val="000000"/>
                </a:solidFill>
                <a:latin typeface="Lato"/>
                <a:ea typeface="DejaVu Sans"/>
              </a:rPr>
              <a:t>Dolomites Trek</a:t>
            </a:r>
            <a:endParaRPr b="0" lang="en-US" sz="1340" spc="-1" strike="noStrike">
              <a:latin typeface="Arial"/>
            </a:endParaRPr>
          </a:p>
          <a:p>
            <a:pPr>
              <a:lnSpc>
                <a:spcPts val="2707"/>
              </a:lnSpc>
              <a:buNone/>
            </a:pPr>
            <a:r>
              <a:rPr b="0" lang="en-US" sz="1340" spc="-1" strike="noStrike">
                <a:solidFill>
                  <a:srgbClr val="000000"/>
                </a:solidFill>
                <a:latin typeface="Lato"/>
                <a:ea typeface="DejaVu Sans"/>
              </a:rPr>
              <a:t>September 5</a:t>
            </a:r>
            <a:r>
              <a:rPr b="0" lang="en-US" sz="1339" spc="-1" strike="noStrike" baseline="30000">
                <a:solidFill>
                  <a:srgbClr val="000000"/>
                </a:solidFill>
                <a:latin typeface="Lato"/>
                <a:ea typeface="DejaVu Sans"/>
              </a:rPr>
              <a:t>th</a:t>
            </a:r>
            <a:r>
              <a:rPr b="0" lang="en-US" sz="1340" spc="-1" strike="noStrike">
                <a:solidFill>
                  <a:srgbClr val="000000"/>
                </a:solidFill>
                <a:latin typeface="Lato"/>
                <a:ea typeface="DejaVu Sans"/>
              </a:rPr>
              <a:t> – September 15</a:t>
            </a:r>
            <a:r>
              <a:rPr b="0" lang="en-US" sz="1339" spc="-1" strike="noStrike" baseline="30000">
                <a:solidFill>
                  <a:srgbClr val="000000"/>
                </a:solidFill>
                <a:latin typeface="Lato"/>
                <a:ea typeface="DejaVu Sans"/>
              </a:rPr>
              <a:t>th</a:t>
            </a:r>
            <a:r>
              <a:rPr b="0" lang="en-US" sz="1340" spc="-1" strike="noStrike">
                <a:solidFill>
                  <a:srgbClr val="000000"/>
                </a:solidFill>
                <a:latin typeface="Lato"/>
                <a:ea typeface="DejaVu Sans"/>
              </a:rPr>
              <a:t> </a:t>
            </a:r>
            <a:endParaRPr b="0" lang="en-US" sz="1340" spc="-1" strike="noStrike">
              <a:latin typeface="Arial"/>
            </a:endParaRPr>
          </a:p>
          <a:p>
            <a:pPr>
              <a:lnSpc>
                <a:spcPts val="2707"/>
              </a:lnSpc>
              <a:buNone/>
            </a:pPr>
            <a:r>
              <a:rPr b="1" lang="en-US" sz="1340" spc="-1" strike="noStrike">
                <a:solidFill>
                  <a:srgbClr val="000000"/>
                </a:solidFill>
                <a:latin typeface="Lato"/>
                <a:ea typeface="DejaVu Sans"/>
              </a:rPr>
              <a:t>New Hampshire White Mountains Trek</a:t>
            </a:r>
            <a:endParaRPr b="0" lang="en-US" sz="1340" spc="-1" strike="noStrike">
              <a:latin typeface="Arial"/>
            </a:endParaRPr>
          </a:p>
          <a:p>
            <a:pPr>
              <a:lnSpc>
                <a:spcPts val="2707"/>
              </a:lnSpc>
              <a:buNone/>
            </a:pPr>
            <a:r>
              <a:rPr b="0" lang="en-US" sz="1340" spc="-1" strike="noStrike">
                <a:solidFill>
                  <a:srgbClr val="000000"/>
                </a:solidFill>
                <a:latin typeface="Lato"/>
                <a:ea typeface="DejaVu Sans"/>
              </a:rPr>
              <a:t>October 5</a:t>
            </a:r>
            <a:r>
              <a:rPr b="0" lang="en-US" sz="1339" spc="-1" strike="noStrike" baseline="30000">
                <a:solidFill>
                  <a:srgbClr val="000000"/>
                </a:solidFill>
                <a:latin typeface="Lato"/>
                <a:ea typeface="DejaVu Sans"/>
              </a:rPr>
              <a:t>th</a:t>
            </a:r>
            <a:r>
              <a:rPr b="0" lang="en-US" sz="1340" spc="-1" strike="noStrike">
                <a:solidFill>
                  <a:srgbClr val="000000"/>
                </a:solidFill>
                <a:latin typeface="Lato"/>
                <a:ea typeface="DejaVu Sans"/>
              </a:rPr>
              <a:t> – October 9</a:t>
            </a:r>
            <a:r>
              <a:rPr b="0" lang="en-US" sz="1339" spc="-1" strike="noStrike" baseline="30000">
                <a:solidFill>
                  <a:srgbClr val="000000"/>
                </a:solidFill>
                <a:latin typeface="Lato"/>
                <a:ea typeface="DejaVu Sans"/>
              </a:rPr>
              <a:t>th</a:t>
            </a:r>
            <a:r>
              <a:rPr b="0" lang="en-US" sz="1340" spc="-1" strike="noStrike">
                <a:solidFill>
                  <a:srgbClr val="000000"/>
                </a:solidFill>
                <a:latin typeface="Lato"/>
                <a:ea typeface="DejaVu Sans"/>
              </a:rPr>
              <a:t> </a:t>
            </a:r>
            <a:endParaRPr b="0" lang="en-US" sz="1340" spc="-1" strike="noStrike">
              <a:latin typeface="Arial"/>
            </a:endParaRPr>
          </a:p>
          <a:p>
            <a:pPr>
              <a:lnSpc>
                <a:spcPts val="2707"/>
              </a:lnSpc>
              <a:buNone/>
            </a:pPr>
            <a:r>
              <a:rPr b="0" lang="en-US" sz="1340" spc="-1" strike="noStrike">
                <a:solidFill>
                  <a:srgbClr val="000000"/>
                </a:solidFill>
                <a:latin typeface="Lato"/>
                <a:ea typeface="DejaVu Sans"/>
              </a:rPr>
              <a:t> </a:t>
            </a:r>
            <a:endParaRPr b="0" lang="en-US" sz="1340" spc="-1" strike="noStrike">
              <a:latin typeface="Arial"/>
            </a:endParaRPr>
          </a:p>
        </p:txBody>
      </p:sp>
      <p:pic>
        <p:nvPicPr>
          <p:cNvPr id="701" name="Picture 29" descr="A group of people holding signs&#10;&#10;Description automatically generated"/>
          <p:cNvPicPr/>
          <p:nvPr/>
        </p:nvPicPr>
        <p:blipFill>
          <a:blip r:embed="rId8"/>
          <a:stretch/>
        </p:blipFill>
        <p:spPr>
          <a:xfrm>
            <a:off x="3218040" y="4683960"/>
            <a:ext cx="2891160" cy="1928520"/>
          </a:xfrm>
          <a:prstGeom prst="rect">
            <a:avLst/>
          </a:prstGeom>
          <a:ln w="0">
            <a:noFill/>
          </a:ln>
        </p:spPr>
      </p:pic>
      <p:pic>
        <p:nvPicPr>
          <p:cNvPr id="702" name="Picture 31" descr="A group of people posing for a photo with a banner&#10;&#10;Description automatically generated"/>
          <p:cNvPicPr/>
          <p:nvPr/>
        </p:nvPicPr>
        <p:blipFill>
          <a:blip r:embed="rId9"/>
          <a:stretch/>
        </p:blipFill>
        <p:spPr>
          <a:xfrm>
            <a:off x="6205680" y="4670640"/>
            <a:ext cx="2588760" cy="1941480"/>
          </a:xfrm>
          <a:prstGeom prst="rect">
            <a:avLst/>
          </a:prstGeom>
          <a:ln w="0">
            <a:noFill/>
          </a:ln>
        </p:spPr>
      </p:pic>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03" name="PlaceHolder 1"/>
          <p:cNvSpPr>
            <a:spLocks noGrp="1"/>
          </p:cNvSpPr>
          <p:nvPr>
            <p:ph type="ftr" idx="33"/>
          </p:nvPr>
        </p:nvSpPr>
        <p:spPr>
          <a:xfrm>
            <a:off x="457200" y="6400800"/>
            <a:ext cx="5637960" cy="174240"/>
          </a:xfrm>
          <a:prstGeom prst="rect">
            <a:avLst/>
          </a:prstGeom>
          <a:noFill/>
          <a:ln w="0">
            <a:noFill/>
          </a:ln>
        </p:spPr>
        <p:txBody>
          <a:bodyPr lIns="0" rIns="0" tIns="0" bIns="0" anchor="t">
            <a:noAutofit/>
          </a:bodyPr>
          <a:lstStyle>
            <a:lvl1pPr>
              <a:lnSpc>
                <a:spcPct val="100000"/>
              </a:lnSpc>
              <a:buNone/>
              <a:defRPr b="0" lang="en-US" sz="800" spc="-1" strike="noStrike">
                <a:solidFill>
                  <a:srgbClr val="000000"/>
                </a:solidFill>
                <a:latin typeface="Lato Light"/>
                <a:ea typeface="Lato Light"/>
              </a:defRPr>
            </a:lvl1pPr>
          </a:lstStyle>
          <a:p>
            <a:pPr>
              <a:lnSpc>
                <a:spcPct val="100000"/>
              </a:lnSpc>
              <a:buNone/>
            </a:pPr>
            <a:r>
              <a:rPr b="0" lang="en-US" sz="800" spc="-1" strike="noStrike">
                <a:solidFill>
                  <a:srgbClr val="000000"/>
                </a:solidFill>
                <a:latin typeface="Lato Light"/>
                <a:ea typeface="Lato Light"/>
              </a:rPr>
              <a:t>© Copyright 2021  |  Multiple Myeloma Research Foundation, Inc.</a:t>
            </a:r>
            <a:endParaRPr b="0" lang="en-US" sz="800" spc="-1" strike="noStrike">
              <a:latin typeface="Times New Roman"/>
            </a:endParaRPr>
          </a:p>
        </p:txBody>
      </p:sp>
      <p:sp>
        <p:nvSpPr>
          <p:cNvPr id="704" name="PlaceHolder 2"/>
          <p:cNvSpPr>
            <a:spLocks noGrp="1"/>
          </p:cNvSpPr>
          <p:nvPr>
            <p:ph type="sldNum" idx="34"/>
          </p:nvPr>
        </p:nvSpPr>
        <p:spPr>
          <a:xfrm>
            <a:off x="11274480" y="6400800"/>
            <a:ext cx="459720" cy="174240"/>
          </a:xfrm>
          <a:prstGeom prst="rect">
            <a:avLst/>
          </a:prstGeom>
          <a:noFill/>
          <a:ln w="0">
            <a:noFill/>
          </a:ln>
        </p:spPr>
        <p:txBody>
          <a:bodyPr lIns="0" rIns="0" tIns="0" bIns="0" anchor="t">
            <a:noAutofit/>
          </a:bodyPr>
          <a:lstStyle>
            <a:lvl1pPr algn="r">
              <a:lnSpc>
                <a:spcPct val="100000"/>
              </a:lnSpc>
              <a:buNone/>
              <a:defRPr b="0" lang="en-US" sz="800" spc="-1" strike="noStrike">
                <a:solidFill>
                  <a:srgbClr val="000000"/>
                </a:solidFill>
                <a:latin typeface="Lato Light"/>
                <a:ea typeface="Lato Light"/>
              </a:defRPr>
            </a:lvl1pPr>
          </a:lstStyle>
          <a:p>
            <a:pPr algn="r">
              <a:lnSpc>
                <a:spcPct val="100000"/>
              </a:lnSpc>
              <a:buNone/>
            </a:pPr>
            <a:fld id="{C307C5FE-2A45-4111-A1B1-00952A7E71E1}" type="slidenum">
              <a:rPr b="0" lang="en-US" sz="800" spc="-1" strike="noStrike">
                <a:solidFill>
                  <a:srgbClr val="000000"/>
                </a:solidFill>
                <a:latin typeface="Lato Light"/>
                <a:ea typeface="Lato Light"/>
              </a:rPr>
              <a:t>&lt;number&gt;</a:t>
            </a:fld>
            <a:endParaRPr b="0" lang="en-US" sz="800" spc="-1" strike="noStrike">
              <a:latin typeface="Times New Roman"/>
            </a:endParaRPr>
          </a:p>
        </p:txBody>
      </p:sp>
      <p:sp>
        <p:nvSpPr>
          <p:cNvPr id="705" name="PlaceHolder 3"/>
          <p:cNvSpPr>
            <a:spLocks noGrp="1"/>
          </p:cNvSpPr>
          <p:nvPr>
            <p:ph type="title"/>
          </p:nvPr>
        </p:nvSpPr>
        <p:spPr>
          <a:xfrm>
            <a:off x="457200" y="457200"/>
            <a:ext cx="11277000" cy="456480"/>
          </a:xfrm>
          <a:prstGeom prst="rect">
            <a:avLst/>
          </a:prstGeom>
          <a:noFill/>
          <a:ln w="0">
            <a:noFill/>
          </a:ln>
        </p:spPr>
        <p:txBody>
          <a:bodyPr lIns="0" rIns="0" tIns="0" bIns="0" anchor="t">
            <a:noAutofit/>
          </a:bodyPr>
          <a:p>
            <a:pPr>
              <a:lnSpc>
                <a:spcPct val="90000"/>
              </a:lnSpc>
              <a:buNone/>
            </a:pPr>
            <a:r>
              <a:rPr b="1" lang="en-US" sz="2800" spc="-1" strike="noStrike">
                <a:solidFill>
                  <a:srgbClr val="000000"/>
                </a:solidFill>
                <a:latin typeface="Lato"/>
                <a:ea typeface="Lato"/>
              </a:rPr>
              <a:t>Patient Educational Resources</a:t>
            </a:r>
            <a:endParaRPr b="0" lang="en-US" sz="2800" spc="-1" strike="noStrike">
              <a:latin typeface="Arial"/>
            </a:endParaRPr>
          </a:p>
        </p:txBody>
      </p:sp>
      <p:sp>
        <p:nvSpPr>
          <p:cNvPr id="706" name="Text Placeholder 5"/>
          <p:cNvSpPr/>
          <p:nvPr/>
        </p:nvSpPr>
        <p:spPr>
          <a:xfrm>
            <a:off x="7407000" y="1099080"/>
            <a:ext cx="4463640" cy="3296520"/>
          </a:xfrm>
          <a:prstGeom prst="rect">
            <a:avLst/>
          </a:prstGeom>
          <a:noFill/>
          <a:ln w="0">
            <a:noFill/>
          </a:ln>
        </p:spPr>
        <p:style>
          <a:lnRef idx="0"/>
          <a:fillRef idx="0"/>
          <a:effectRef idx="0"/>
          <a:fontRef idx="minor"/>
        </p:style>
        <p:txBody>
          <a:bodyPr lIns="0" rIns="0" tIns="0" bIns="0" anchor="t">
            <a:noAutofit/>
          </a:bodyPr>
          <a:p>
            <a:pPr marL="306720" indent="-306720">
              <a:lnSpc>
                <a:spcPct val="150000"/>
              </a:lnSpc>
              <a:buNone/>
              <a:tabLst>
                <a:tab algn="l" pos="0"/>
              </a:tabLst>
            </a:pPr>
            <a:r>
              <a:rPr b="0" lang="en-US" sz="1600" spc="-1" strike="noStrike">
                <a:solidFill>
                  <a:srgbClr val="000000"/>
                </a:solidFill>
                <a:latin typeface="Lato"/>
                <a:ea typeface="Lato"/>
              </a:rPr>
              <a:t>Patient Webinars, Livestreams </a:t>
            </a:r>
            <a:endParaRPr b="0" lang="en-US" sz="1600" spc="-1" strike="noStrike">
              <a:latin typeface="Arial"/>
            </a:endParaRPr>
          </a:p>
          <a:p>
            <a:pPr marL="306720" indent="-306720">
              <a:lnSpc>
                <a:spcPct val="150000"/>
              </a:lnSpc>
              <a:buNone/>
              <a:tabLst>
                <a:tab algn="l" pos="0"/>
              </a:tabLst>
            </a:pPr>
            <a:r>
              <a:rPr b="0" lang="en-US" sz="1600" spc="-1" strike="noStrike">
                <a:solidFill>
                  <a:srgbClr val="000000"/>
                </a:solidFill>
                <a:latin typeface="Lato"/>
                <a:ea typeface="Lato"/>
              </a:rPr>
              <a:t>Nurse Fireside Chats</a:t>
            </a:r>
            <a:endParaRPr b="0" lang="en-US" sz="1600" spc="-1" strike="noStrike">
              <a:latin typeface="Arial"/>
            </a:endParaRPr>
          </a:p>
          <a:p>
            <a:pPr marL="306720" indent="-306720">
              <a:lnSpc>
                <a:spcPct val="150000"/>
              </a:lnSpc>
              <a:buNone/>
              <a:tabLst>
                <a:tab algn="l" pos="0"/>
              </a:tabLst>
            </a:pPr>
            <a:r>
              <a:rPr b="0" lang="en-US" sz="1600" spc="-1" strike="noStrike">
                <a:solidFill>
                  <a:srgbClr val="000000"/>
                </a:solidFill>
                <a:latin typeface="Lato"/>
                <a:ea typeface="Lato"/>
              </a:rPr>
              <a:t>Expert Sessions</a:t>
            </a:r>
            <a:endParaRPr b="0" lang="en-US" sz="1600" spc="-1" strike="noStrike">
              <a:latin typeface="Arial"/>
            </a:endParaRPr>
          </a:p>
          <a:p>
            <a:pPr marL="306720" indent="-306720">
              <a:lnSpc>
                <a:spcPct val="150000"/>
              </a:lnSpc>
              <a:buNone/>
              <a:tabLst>
                <a:tab algn="l" pos="0"/>
              </a:tabLst>
            </a:pPr>
            <a:r>
              <a:rPr b="0" lang="en-US" sz="1600" spc="-1" strike="noStrike">
                <a:solidFill>
                  <a:srgbClr val="000000"/>
                </a:solidFill>
                <a:latin typeface="Lato"/>
                <a:ea typeface="Lato"/>
              </a:rPr>
              <a:t>Summits</a:t>
            </a:r>
            <a:endParaRPr b="0" lang="en-US" sz="1600" spc="-1" strike="noStrike">
              <a:latin typeface="Arial"/>
            </a:endParaRPr>
          </a:p>
          <a:p>
            <a:pPr marL="306720" indent="-306720">
              <a:lnSpc>
                <a:spcPct val="150000"/>
              </a:lnSpc>
              <a:buNone/>
              <a:tabLst>
                <a:tab algn="l" pos="0"/>
              </a:tabLst>
            </a:pPr>
            <a:r>
              <a:rPr b="0" lang="en-US" sz="1600" spc="-1" strike="noStrike">
                <a:solidFill>
                  <a:srgbClr val="000000"/>
                </a:solidFill>
                <a:latin typeface="Lato"/>
                <a:ea typeface="Lato"/>
              </a:rPr>
              <a:t>Live Facebook Events &amp; Podcasts</a:t>
            </a:r>
            <a:endParaRPr b="0" lang="en-US" sz="1600" spc="-1" strike="noStrike">
              <a:latin typeface="Arial"/>
            </a:endParaRPr>
          </a:p>
          <a:p>
            <a:pPr marL="306720" indent="-306720">
              <a:lnSpc>
                <a:spcPct val="150000"/>
              </a:lnSpc>
              <a:buNone/>
              <a:tabLst>
                <a:tab algn="l" pos="0"/>
              </a:tabLst>
            </a:pPr>
            <a:endParaRPr b="0" lang="en-US" sz="1600" spc="-1" strike="noStrike">
              <a:latin typeface="Arial"/>
            </a:endParaRPr>
          </a:p>
          <a:p>
            <a:pPr marL="306720" indent="-306720">
              <a:lnSpc>
                <a:spcPct val="150000"/>
              </a:lnSpc>
              <a:buNone/>
              <a:tabLst>
                <a:tab algn="l" pos="0"/>
              </a:tabLst>
            </a:pPr>
            <a:r>
              <a:rPr b="1" lang="en-US" sz="1600" spc="-1" strike="noStrike">
                <a:solidFill>
                  <a:srgbClr val="000000"/>
                </a:solidFill>
                <a:latin typeface="Lato Heavy"/>
                <a:ea typeface="Lato Light"/>
              </a:rPr>
              <a:t>For more information, please visit:</a:t>
            </a:r>
            <a:endParaRPr b="0" lang="en-US" sz="1600" spc="-1" strike="noStrike">
              <a:latin typeface="Arial"/>
            </a:endParaRPr>
          </a:p>
          <a:p>
            <a:pPr marL="306720" indent="-306720">
              <a:lnSpc>
                <a:spcPct val="150000"/>
              </a:lnSpc>
              <a:buNone/>
              <a:tabLst>
                <a:tab algn="l" pos="0"/>
              </a:tabLst>
            </a:pPr>
            <a:r>
              <a:rPr b="0" lang="en-US" sz="1600" spc="-1" strike="noStrike">
                <a:solidFill>
                  <a:srgbClr val="8b0053"/>
                </a:solidFill>
                <a:latin typeface="Lato Heavy"/>
                <a:ea typeface="Lato Light"/>
              </a:rPr>
              <a:t>TheMMRF.org/resources/education-program</a:t>
            </a:r>
            <a:endParaRPr b="0" lang="en-US" sz="1600" spc="-1" strike="noStrike">
              <a:latin typeface="Arial"/>
            </a:endParaRPr>
          </a:p>
          <a:p>
            <a:pPr marL="306720" indent="-306720">
              <a:lnSpc>
                <a:spcPct val="150000"/>
              </a:lnSpc>
              <a:buNone/>
              <a:tabLst>
                <a:tab algn="l" pos="0"/>
              </a:tabLst>
            </a:pPr>
            <a:endParaRPr b="0" lang="en-US" sz="1600" spc="-1" strike="noStrike">
              <a:latin typeface="Arial"/>
            </a:endParaRPr>
          </a:p>
        </p:txBody>
      </p:sp>
      <p:pic>
        <p:nvPicPr>
          <p:cNvPr id="707" name="Picture 11" descr="Website, timeline&#10;&#10;Description automatically generated"/>
          <p:cNvPicPr/>
          <p:nvPr/>
        </p:nvPicPr>
        <p:blipFill>
          <a:blip r:embed="rId1"/>
          <a:stretch/>
        </p:blipFill>
        <p:spPr>
          <a:xfrm>
            <a:off x="3637440" y="2030040"/>
            <a:ext cx="2956680" cy="1665000"/>
          </a:xfrm>
          <a:prstGeom prst="rect">
            <a:avLst/>
          </a:prstGeom>
          <a:ln w="0">
            <a:solidFill>
              <a:srgbClr val="bfbfbf"/>
            </a:solidFill>
          </a:ln>
          <a:effectLst>
            <a:outerShdw algn="tl" blurRad="50760" dir="2700000" dist="37674" rotWithShape="0">
              <a:srgbClr val="000000">
                <a:alpha val="40000"/>
              </a:srgbClr>
            </a:outerShdw>
          </a:effectLst>
        </p:spPr>
      </p:pic>
      <p:pic>
        <p:nvPicPr>
          <p:cNvPr id="708" name="Picture 12" descr="A picture containing text&#10;&#10;Description automatically generated"/>
          <p:cNvPicPr/>
          <p:nvPr/>
        </p:nvPicPr>
        <p:blipFill>
          <a:blip r:embed="rId2"/>
          <a:stretch/>
        </p:blipFill>
        <p:spPr>
          <a:xfrm>
            <a:off x="371160" y="1963800"/>
            <a:ext cx="2956680" cy="1663200"/>
          </a:xfrm>
          <a:prstGeom prst="rect">
            <a:avLst/>
          </a:prstGeom>
          <a:ln w="0">
            <a:solidFill>
              <a:srgbClr val="bfbfbf"/>
            </a:solidFill>
          </a:ln>
          <a:effectLst>
            <a:outerShdw algn="tl" blurRad="50760" dir="2700000" dist="37674" rotWithShape="0">
              <a:srgbClr val="000000">
                <a:alpha val="40000"/>
              </a:srgbClr>
            </a:outerShdw>
          </a:effectLst>
        </p:spPr>
      </p:pic>
      <p:pic>
        <p:nvPicPr>
          <p:cNvPr id="709" name="Picture 13" descr="Text&#10;&#10;Description automatically generated"/>
          <p:cNvPicPr/>
          <p:nvPr/>
        </p:nvPicPr>
        <p:blipFill>
          <a:blip r:embed="rId3"/>
          <a:stretch/>
        </p:blipFill>
        <p:spPr>
          <a:xfrm>
            <a:off x="371160" y="3997440"/>
            <a:ext cx="2953800" cy="1663200"/>
          </a:xfrm>
          <a:prstGeom prst="rect">
            <a:avLst/>
          </a:prstGeom>
          <a:ln w="0">
            <a:solidFill>
              <a:srgbClr val="bfbfbf"/>
            </a:solidFill>
          </a:ln>
          <a:effectLst>
            <a:outerShdw algn="tl" blurRad="50760" dir="2700000" dist="37674" rotWithShape="0">
              <a:srgbClr val="000000">
                <a:alpha val="40000"/>
              </a:srgbClr>
            </a:outerShdw>
          </a:effectLst>
        </p:spPr>
      </p:pic>
      <p:pic>
        <p:nvPicPr>
          <p:cNvPr id="710" name="Picture 14" descr=""/>
          <p:cNvPicPr/>
          <p:nvPr/>
        </p:nvPicPr>
        <p:blipFill>
          <a:blip r:embed="rId4"/>
          <a:stretch/>
        </p:blipFill>
        <p:spPr>
          <a:xfrm>
            <a:off x="3640680" y="4070880"/>
            <a:ext cx="2953800" cy="1655640"/>
          </a:xfrm>
          <a:prstGeom prst="rect">
            <a:avLst/>
          </a:prstGeom>
          <a:ln w="0">
            <a:solidFill>
              <a:srgbClr val="bfbfbf"/>
            </a:solidFill>
          </a:ln>
          <a:effectLst>
            <a:outerShdw algn="tl" blurRad="50760" dir="2700000" dist="37674" rotWithShape="0">
              <a:srgbClr val="000000">
                <a:alpha val="40000"/>
              </a:srgbClr>
            </a:outerShdw>
          </a:effectLst>
        </p:spPr>
      </p:pic>
      <p:sp>
        <p:nvSpPr>
          <p:cNvPr id="711" name="Straight Arrow Connector 21"/>
          <p:cNvSpPr/>
          <p:nvPr/>
        </p:nvSpPr>
        <p:spPr>
          <a:xfrm>
            <a:off x="6946200" y="1265040"/>
            <a:ext cx="360" cy="4723560"/>
          </a:xfrm>
          <a:custGeom>
            <a:avLst/>
            <a:gdLst/>
            <a:ahLst/>
            <a:rect l="l" t="t" r="r" b="b"/>
            <a:pathLst>
              <a:path w="21600" h="21600">
                <a:moveTo>
                  <a:pt x="0" y="0"/>
                </a:moveTo>
                <a:lnTo>
                  <a:pt x="21600" y="21600"/>
                </a:lnTo>
              </a:path>
            </a:pathLst>
          </a:custGeom>
          <a:noFill/>
          <a:ln>
            <a:solidFill>
              <a:srgbClr val="8b0053"/>
            </a:solidFill>
          </a:ln>
          <a:effectLst>
            <a:outerShdw blurRad="39960" dir="5400000" dist="23040" rotWithShape="0">
              <a:srgbClr val="000000">
                <a:alpha val="35000"/>
              </a:srgbClr>
            </a:outerShdw>
          </a:effectLst>
        </p:spPr>
        <p:style>
          <a:lnRef idx="3">
            <a:schemeClr val="accent1"/>
          </a:lnRef>
          <a:fillRef idx="0">
            <a:schemeClr val="accent1"/>
          </a:fillRef>
          <a:effectRef idx="2">
            <a:schemeClr val="accent1"/>
          </a:effectRef>
          <a:fontRef idx="minor"/>
        </p:style>
      </p:sp>
      <p:pic>
        <p:nvPicPr>
          <p:cNvPr id="712" name="Picture 7" descr="A qr code with a logo&#10;&#10;Description automatically generated"/>
          <p:cNvPicPr/>
          <p:nvPr/>
        </p:nvPicPr>
        <p:blipFill>
          <a:blip r:embed="rId5"/>
          <a:stretch/>
        </p:blipFill>
        <p:spPr>
          <a:xfrm>
            <a:off x="7407000" y="4186440"/>
            <a:ext cx="2193120" cy="2193120"/>
          </a:xfrm>
          <a:prstGeom prst="rect">
            <a:avLst/>
          </a:prstGeom>
          <a:ln w="0">
            <a:noFill/>
          </a:ln>
        </p:spPr>
      </p:pic>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13" name="PlaceHolder 1"/>
          <p:cNvSpPr>
            <a:spLocks noGrp="1"/>
          </p:cNvSpPr>
          <p:nvPr>
            <p:ph type="ftr" idx="35"/>
          </p:nvPr>
        </p:nvSpPr>
        <p:spPr>
          <a:xfrm>
            <a:off x="457200" y="6400800"/>
            <a:ext cx="5637960" cy="174240"/>
          </a:xfrm>
          <a:prstGeom prst="rect">
            <a:avLst/>
          </a:prstGeom>
          <a:noFill/>
          <a:ln w="0">
            <a:noFill/>
          </a:ln>
        </p:spPr>
        <p:txBody>
          <a:bodyPr lIns="0" rIns="0" tIns="0" bIns="0" anchor="t">
            <a:noAutofit/>
          </a:bodyPr>
          <a:lstStyle>
            <a:lvl1pPr>
              <a:lnSpc>
                <a:spcPct val="100000"/>
              </a:lnSpc>
              <a:buNone/>
              <a:defRPr b="0" lang="en-US" sz="800" spc="-1" strike="noStrike">
                <a:solidFill>
                  <a:srgbClr val="000000"/>
                </a:solidFill>
                <a:latin typeface="Lato Light"/>
                <a:ea typeface="Lato Light"/>
              </a:defRPr>
            </a:lvl1pPr>
          </a:lstStyle>
          <a:p>
            <a:pPr>
              <a:lnSpc>
                <a:spcPct val="100000"/>
              </a:lnSpc>
              <a:buNone/>
            </a:pPr>
            <a:r>
              <a:rPr b="0" lang="en-US" sz="800" spc="-1" strike="noStrike">
                <a:solidFill>
                  <a:srgbClr val="000000"/>
                </a:solidFill>
                <a:latin typeface="Lato Light"/>
                <a:ea typeface="Lato Light"/>
              </a:rPr>
              <a:t>© Copyright 2021  |  Multiple Myeloma Research Foundation, Inc.</a:t>
            </a:r>
            <a:endParaRPr b="0" lang="en-US" sz="800" spc="-1" strike="noStrike">
              <a:latin typeface="Times New Roman"/>
            </a:endParaRPr>
          </a:p>
        </p:txBody>
      </p:sp>
      <p:sp>
        <p:nvSpPr>
          <p:cNvPr id="714" name="PlaceHolder 2"/>
          <p:cNvSpPr>
            <a:spLocks noGrp="1"/>
          </p:cNvSpPr>
          <p:nvPr>
            <p:ph type="sldNum" idx="36"/>
          </p:nvPr>
        </p:nvSpPr>
        <p:spPr>
          <a:xfrm>
            <a:off x="11274480" y="6400800"/>
            <a:ext cx="459720" cy="174240"/>
          </a:xfrm>
          <a:prstGeom prst="rect">
            <a:avLst/>
          </a:prstGeom>
          <a:noFill/>
          <a:ln w="0">
            <a:noFill/>
          </a:ln>
        </p:spPr>
        <p:txBody>
          <a:bodyPr lIns="0" rIns="0" tIns="0" bIns="0" anchor="t">
            <a:noAutofit/>
          </a:bodyPr>
          <a:lstStyle>
            <a:lvl1pPr algn="r">
              <a:lnSpc>
                <a:spcPct val="100000"/>
              </a:lnSpc>
              <a:buNone/>
              <a:defRPr b="0" lang="en-US" sz="800" spc="-1" strike="noStrike">
                <a:solidFill>
                  <a:srgbClr val="000000"/>
                </a:solidFill>
                <a:latin typeface="Lato Light"/>
                <a:ea typeface="Lato Light"/>
              </a:defRPr>
            </a:lvl1pPr>
          </a:lstStyle>
          <a:p>
            <a:pPr algn="r">
              <a:lnSpc>
                <a:spcPct val="100000"/>
              </a:lnSpc>
              <a:buNone/>
            </a:pPr>
            <a:fld id="{B4F9ADD8-B562-434C-874A-DA4607713114}" type="slidenum">
              <a:rPr b="0" lang="en-US" sz="800" spc="-1" strike="noStrike">
                <a:solidFill>
                  <a:srgbClr val="000000"/>
                </a:solidFill>
                <a:latin typeface="Lato Light"/>
                <a:ea typeface="Lato Light"/>
              </a:rPr>
              <a:t>&lt;number&gt;</a:t>
            </a:fld>
            <a:endParaRPr b="0" lang="en-US" sz="800" spc="-1" strike="noStrike">
              <a:latin typeface="Times New Roman"/>
            </a:endParaRPr>
          </a:p>
        </p:txBody>
      </p:sp>
      <p:sp>
        <p:nvSpPr>
          <p:cNvPr id="715" name="PlaceHolder 3"/>
          <p:cNvSpPr>
            <a:spLocks noGrp="1"/>
          </p:cNvSpPr>
          <p:nvPr>
            <p:ph type="title"/>
          </p:nvPr>
        </p:nvSpPr>
        <p:spPr>
          <a:xfrm>
            <a:off x="457200" y="457200"/>
            <a:ext cx="11277000" cy="456480"/>
          </a:xfrm>
          <a:prstGeom prst="rect">
            <a:avLst/>
          </a:prstGeom>
          <a:noFill/>
          <a:ln w="0">
            <a:noFill/>
          </a:ln>
        </p:spPr>
        <p:txBody>
          <a:bodyPr lIns="0" rIns="0" tIns="0" bIns="0" anchor="t">
            <a:noAutofit/>
          </a:bodyPr>
          <a:p>
            <a:pPr>
              <a:lnSpc>
                <a:spcPct val="90000"/>
              </a:lnSpc>
              <a:spcBef>
                <a:spcPts val="604"/>
              </a:spcBef>
              <a:buNone/>
            </a:pPr>
            <a:r>
              <a:rPr b="1" lang="en-US" sz="2800" spc="-1" strike="noStrike">
                <a:solidFill>
                  <a:srgbClr val="000000"/>
                </a:solidFill>
                <a:latin typeface="Lato"/>
                <a:ea typeface="Lato"/>
              </a:rPr>
              <a:t>Myeloma Mentors</a:t>
            </a:r>
            <a:endParaRPr b="0" lang="en-US" sz="2800" spc="-1" strike="noStrike">
              <a:latin typeface="Arial"/>
            </a:endParaRPr>
          </a:p>
        </p:txBody>
      </p:sp>
      <p:sp>
        <p:nvSpPr>
          <p:cNvPr id="716" name="TextBox 4"/>
          <p:cNvSpPr/>
          <p:nvPr/>
        </p:nvSpPr>
        <p:spPr>
          <a:xfrm>
            <a:off x="696600" y="1132200"/>
            <a:ext cx="360" cy="360"/>
          </a:xfrm>
          <a:prstGeom prst="rect">
            <a:avLst/>
          </a:prstGeom>
          <a:noFill/>
          <a:ln w="0">
            <a:noFill/>
          </a:ln>
        </p:spPr>
        <p:style>
          <a:lnRef idx="0"/>
          <a:fillRef idx="0"/>
          <a:effectRef idx="0"/>
          <a:fontRef idx="minor"/>
        </p:style>
      </p:sp>
      <p:sp>
        <p:nvSpPr>
          <p:cNvPr id="717" name="TextBox 27"/>
          <p:cNvSpPr/>
          <p:nvPr/>
        </p:nvSpPr>
        <p:spPr>
          <a:xfrm>
            <a:off x="757080" y="2492280"/>
            <a:ext cx="360" cy="360"/>
          </a:xfrm>
          <a:prstGeom prst="rect">
            <a:avLst/>
          </a:prstGeom>
          <a:noFill/>
          <a:ln w="0">
            <a:noFill/>
          </a:ln>
        </p:spPr>
        <p:style>
          <a:lnRef idx="0"/>
          <a:fillRef idx="0"/>
          <a:effectRef idx="0"/>
          <a:fontRef idx="minor"/>
        </p:style>
      </p:sp>
      <p:sp>
        <p:nvSpPr>
          <p:cNvPr id="718" name="Text Placeholder 5"/>
          <p:cNvSpPr/>
          <p:nvPr/>
        </p:nvSpPr>
        <p:spPr>
          <a:xfrm>
            <a:off x="457200" y="1202040"/>
            <a:ext cx="8076600" cy="1227600"/>
          </a:xfrm>
          <a:prstGeom prst="rect">
            <a:avLst/>
          </a:prstGeom>
          <a:noFill/>
          <a:ln w="0">
            <a:noFill/>
          </a:ln>
        </p:spPr>
        <p:style>
          <a:lnRef idx="0"/>
          <a:fillRef idx="0"/>
          <a:effectRef idx="0"/>
          <a:fontRef idx="minor"/>
        </p:style>
        <p:txBody>
          <a:bodyPr lIns="0" rIns="0" tIns="0" bIns="0" anchor="t">
            <a:noAutofit/>
          </a:bodyPr>
          <a:p>
            <a:pPr algn="just">
              <a:lnSpc>
                <a:spcPct val="120000"/>
              </a:lnSpc>
              <a:spcAft>
                <a:spcPts val="799"/>
              </a:spcAft>
              <a:buNone/>
            </a:pPr>
            <a:r>
              <a:rPr b="0" lang="en-US" sz="1600" spc="-1" strike="noStrike">
                <a:solidFill>
                  <a:srgbClr val="20303b"/>
                </a:solidFill>
                <a:latin typeface="Lato"/>
                <a:ea typeface="Lato"/>
              </a:rPr>
              <a:t>MMRF Myeloma Mentors are trained to </a:t>
            </a:r>
            <a:r>
              <a:rPr b="0" lang="en-US" sz="1600" spc="-1" strike="noStrike">
                <a:solidFill>
                  <a:srgbClr val="000000"/>
                </a:solidFill>
                <a:latin typeface="Lato"/>
                <a:ea typeface="Lato Light"/>
              </a:rPr>
              <a:t>inform, empower and support patients and caregivers one-on-one. Mentors are diverse in terms of age, race and ethnicity and disease and treatment experiences; patients select a Mentor based on their unique needs.</a:t>
            </a:r>
            <a:endParaRPr b="0" lang="en-US" sz="1600" spc="-1" strike="noStrike">
              <a:latin typeface="Arial"/>
            </a:endParaRPr>
          </a:p>
        </p:txBody>
      </p:sp>
      <p:pic>
        <p:nvPicPr>
          <p:cNvPr id="719" name="Picture 15" descr=""/>
          <p:cNvPicPr/>
          <p:nvPr/>
        </p:nvPicPr>
        <p:blipFill>
          <a:blip r:embed="rId1"/>
          <a:stretch/>
        </p:blipFill>
        <p:spPr>
          <a:xfrm>
            <a:off x="1097640" y="2507760"/>
            <a:ext cx="1779840" cy="1842120"/>
          </a:xfrm>
          <a:prstGeom prst="rect">
            <a:avLst/>
          </a:prstGeom>
          <a:ln w="0">
            <a:noFill/>
          </a:ln>
        </p:spPr>
      </p:pic>
      <p:pic>
        <p:nvPicPr>
          <p:cNvPr id="720" name="Picture 16" descr=""/>
          <p:cNvPicPr/>
          <p:nvPr/>
        </p:nvPicPr>
        <p:blipFill>
          <a:blip r:embed="rId2"/>
          <a:stretch/>
        </p:blipFill>
        <p:spPr>
          <a:xfrm>
            <a:off x="9245880" y="2517480"/>
            <a:ext cx="1776600" cy="1819080"/>
          </a:xfrm>
          <a:prstGeom prst="rect">
            <a:avLst/>
          </a:prstGeom>
          <a:ln w="0">
            <a:noFill/>
          </a:ln>
        </p:spPr>
      </p:pic>
      <p:pic>
        <p:nvPicPr>
          <p:cNvPr id="721" name="Picture 17" descr=""/>
          <p:cNvPicPr/>
          <p:nvPr/>
        </p:nvPicPr>
        <p:blipFill>
          <a:blip r:embed="rId3"/>
          <a:stretch/>
        </p:blipFill>
        <p:spPr>
          <a:xfrm>
            <a:off x="5205960" y="2517480"/>
            <a:ext cx="1779840" cy="1821960"/>
          </a:xfrm>
          <a:prstGeom prst="rect">
            <a:avLst/>
          </a:prstGeom>
          <a:ln w="0">
            <a:noFill/>
          </a:ln>
        </p:spPr>
      </p:pic>
      <p:sp>
        <p:nvSpPr>
          <p:cNvPr id="722" name="Text Placeholder 9"/>
          <p:cNvSpPr/>
          <p:nvPr/>
        </p:nvSpPr>
        <p:spPr>
          <a:xfrm>
            <a:off x="4416840" y="4468680"/>
            <a:ext cx="3357720" cy="1765080"/>
          </a:xfrm>
          <a:prstGeom prst="rect">
            <a:avLst/>
          </a:prstGeom>
          <a:noFill/>
          <a:ln w="0">
            <a:noFill/>
          </a:ln>
        </p:spPr>
        <p:style>
          <a:lnRef idx="0"/>
          <a:fillRef idx="0"/>
          <a:effectRef idx="0"/>
          <a:fontRef idx="minor"/>
        </p:style>
        <p:txBody>
          <a:bodyPr lIns="0" rIns="0" tIns="0" bIns="0" anchor="t">
            <a:noAutofit/>
          </a:bodyPr>
          <a:p>
            <a:pPr>
              <a:lnSpc>
                <a:spcPct val="100000"/>
              </a:lnSpc>
              <a:spcBef>
                <a:spcPts val="201"/>
              </a:spcBef>
              <a:buNone/>
              <a:tabLst>
                <a:tab algn="l" pos="0"/>
              </a:tabLst>
            </a:pPr>
            <a:r>
              <a:rPr b="1" lang="en-US" sz="1400" spc="-1" strike="noStrike">
                <a:solidFill>
                  <a:srgbClr val="000000"/>
                </a:solidFill>
                <a:latin typeface="Lato"/>
                <a:ea typeface="DejaVu Sans"/>
              </a:rPr>
              <a:t>Evelyn H. | 62, from the Houston, TX</a:t>
            </a:r>
            <a:r>
              <a:rPr b="0" lang="en-US" sz="1400" spc="-1" strike="noStrike">
                <a:solidFill>
                  <a:srgbClr val="000000"/>
                </a:solidFill>
                <a:latin typeface="Lato"/>
                <a:ea typeface="DejaVu Sans"/>
              </a:rPr>
              <a:t> </a:t>
            </a:r>
            <a:r>
              <a:rPr b="1" lang="en-US" sz="1400" spc="-1" strike="noStrike">
                <a:solidFill>
                  <a:srgbClr val="000000"/>
                </a:solidFill>
                <a:latin typeface="Lato"/>
                <a:ea typeface="DejaVu Sans"/>
              </a:rPr>
              <a:t>Area</a:t>
            </a:r>
            <a:endParaRPr b="0" lang="en-US" sz="1400" spc="-1" strike="noStrike">
              <a:latin typeface="Arial"/>
            </a:endParaRPr>
          </a:p>
          <a:p>
            <a:pPr>
              <a:lnSpc>
                <a:spcPct val="100000"/>
              </a:lnSpc>
              <a:spcBef>
                <a:spcPts val="201"/>
              </a:spcBef>
              <a:buNone/>
              <a:tabLst>
                <a:tab algn="l" pos="0"/>
              </a:tabLst>
            </a:pPr>
            <a:br>
              <a:rPr sz="1400"/>
            </a:br>
            <a:r>
              <a:rPr b="1" lang="en-US" sz="1400" spc="-1" strike="noStrike">
                <a:solidFill>
                  <a:srgbClr val="000000"/>
                </a:solidFill>
                <a:latin typeface="Lato"/>
                <a:ea typeface="Lato"/>
              </a:rPr>
              <a:t>Initially Diagnosed</a:t>
            </a:r>
            <a:r>
              <a:rPr b="0" lang="en-US" sz="1400" spc="-1" strike="noStrike">
                <a:solidFill>
                  <a:srgbClr val="000000"/>
                </a:solidFill>
                <a:latin typeface="Lato"/>
                <a:ea typeface="Lato"/>
              </a:rPr>
              <a:t>: 2014</a:t>
            </a:r>
            <a:br>
              <a:rPr sz="1400"/>
            </a:br>
            <a:r>
              <a:rPr b="1" lang="en-US" sz="1400" spc="-1" strike="noStrike">
                <a:solidFill>
                  <a:srgbClr val="000000"/>
                </a:solidFill>
                <a:latin typeface="Lato"/>
                <a:ea typeface="Lato"/>
              </a:rPr>
              <a:t>Current Diagnosis</a:t>
            </a:r>
            <a:r>
              <a:rPr b="0" lang="en-US" sz="1400" spc="-1" strike="noStrike">
                <a:solidFill>
                  <a:srgbClr val="000000"/>
                </a:solidFill>
                <a:latin typeface="Lato"/>
                <a:ea typeface="Lato"/>
              </a:rPr>
              <a:t>: Stringent Complete Response/Remission</a:t>
            </a:r>
            <a:br>
              <a:rPr sz="1400"/>
            </a:br>
            <a:r>
              <a:rPr b="1" lang="en-US" sz="1400" spc="-1" strike="noStrike">
                <a:solidFill>
                  <a:srgbClr val="000000"/>
                </a:solidFill>
                <a:latin typeface="Lato"/>
                <a:ea typeface="Lato"/>
              </a:rPr>
              <a:t>Treatments Received</a:t>
            </a:r>
            <a:r>
              <a:rPr b="0" lang="en-US" sz="1400" spc="-1" strike="noStrike">
                <a:solidFill>
                  <a:srgbClr val="000000"/>
                </a:solidFill>
                <a:latin typeface="Lato"/>
                <a:ea typeface="Lato"/>
              </a:rPr>
              <a:t>: Radiation, 2 SCTs</a:t>
            </a:r>
            <a:endParaRPr b="0" lang="en-US" sz="1400" spc="-1" strike="noStrike">
              <a:latin typeface="Arial"/>
            </a:endParaRPr>
          </a:p>
        </p:txBody>
      </p:sp>
      <p:sp>
        <p:nvSpPr>
          <p:cNvPr id="723" name="Text Placeholder 9"/>
          <p:cNvSpPr/>
          <p:nvPr/>
        </p:nvSpPr>
        <p:spPr>
          <a:xfrm>
            <a:off x="308520" y="4853520"/>
            <a:ext cx="3357720" cy="2005560"/>
          </a:xfrm>
          <a:prstGeom prst="rect">
            <a:avLst/>
          </a:prstGeom>
          <a:noFill/>
          <a:ln w="0">
            <a:noFill/>
          </a:ln>
        </p:spPr>
        <p:style>
          <a:lnRef idx="0"/>
          <a:fillRef idx="0"/>
          <a:effectRef idx="0"/>
          <a:fontRef idx="minor"/>
        </p:style>
      </p:sp>
      <p:sp>
        <p:nvSpPr>
          <p:cNvPr id="724" name="TextBox 21"/>
          <p:cNvSpPr/>
          <p:nvPr/>
        </p:nvSpPr>
        <p:spPr>
          <a:xfrm>
            <a:off x="9356760" y="5645880"/>
            <a:ext cx="360" cy="360"/>
          </a:xfrm>
          <a:prstGeom prst="rect">
            <a:avLst/>
          </a:prstGeom>
          <a:noFill/>
          <a:ln w="0">
            <a:noFill/>
          </a:ln>
        </p:spPr>
        <p:style>
          <a:lnRef idx="0"/>
          <a:fillRef idx="0"/>
          <a:effectRef idx="0"/>
          <a:fontRef idx="minor"/>
        </p:style>
      </p:sp>
      <p:sp>
        <p:nvSpPr>
          <p:cNvPr id="725" name="TextBox 23"/>
          <p:cNvSpPr/>
          <p:nvPr/>
        </p:nvSpPr>
        <p:spPr>
          <a:xfrm>
            <a:off x="9909720" y="5890320"/>
            <a:ext cx="360" cy="360"/>
          </a:xfrm>
          <a:prstGeom prst="rect">
            <a:avLst/>
          </a:prstGeom>
          <a:noFill/>
          <a:ln w="0">
            <a:noFill/>
          </a:ln>
        </p:spPr>
        <p:style>
          <a:lnRef idx="0"/>
          <a:fillRef idx="0"/>
          <a:effectRef idx="0"/>
          <a:fontRef idx="minor"/>
        </p:style>
      </p:sp>
      <p:sp>
        <p:nvSpPr>
          <p:cNvPr id="726" name="Text Placeholder 9"/>
          <p:cNvSpPr/>
          <p:nvPr/>
        </p:nvSpPr>
        <p:spPr>
          <a:xfrm>
            <a:off x="8534520" y="4468680"/>
            <a:ext cx="3199680" cy="1765080"/>
          </a:xfrm>
          <a:prstGeom prst="rect">
            <a:avLst/>
          </a:prstGeom>
          <a:noFill/>
          <a:ln w="0">
            <a:noFill/>
          </a:ln>
        </p:spPr>
        <p:style>
          <a:lnRef idx="0"/>
          <a:fillRef idx="0"/>
          <a:effectRef idx="0"/>
          <a:fontRef idx="minor"/>
        </p:style>
        <p:txBody>
          <a:bodyPr lIns="0" rIns="0" tIns="0" bIns="0" anchor="t">
            <a:noAutofit/>
          </a:bodyPr>
          <a:p>
            <a:pPr>
              <a:lnSpc>
                <a:spcPct val="100000"/>
              </a:lnSpc>
              <a:spcBef>
                <a:spcPts val="201"/>
              </a:spcBef>
              <a:buNone/>
              <a:tabLst>
                <a:tab algn="l" pos="0"/>
              </a:tabLst>
            </a:pPr>
            <a:r>
              <a:rPr b="1" lang="en-US" sz="1400" spc="-1" strike="noStrike">
                <a:solidFill>
                  <a:srgbClr val="000000"/>
                </a:solidFill>
                <a:latin typeface="Lato"/>
                <a:ea typeface="DejaVu Sans"/>
              </a:rPr>
              <a:t>Annamarie K. | 50, Norwalk, CT</a:t>
            </a:r>
            <a:endParaRPr b="0" lang="en-US" sz="1400" spc="-1" strike="noStrike">
              <a:latin typeface="Arial"/>
            </a:endParaRPr>
          </a:p>
          <a:p>
            <a:pPr>
              <a:lnSpc>
                <a:spcPct val="100000"/>
              </a:lnSpc>
              <a:spcBef>
                <a:spcPts val="201"/>
              </a:spcBef>
              <a:buNone/>
              <a:tabLst>
                <a:tab algn="l" pos="0"/>
              </a:tabLst>
            </a:pPr>
            <a:br>
              <a:rPr sz="1400"/>
            </a:br>
            <a:r>
              <a:rPr b="1" lang="en-US" sz="1400" spc="-1" strike="noStrike">
                <a:solidFill>
                  <a:srgbClr val="000000"/>
                </a:solidFill>
                <a:latin typeface="Lato"/>
                <a:ea typeface="DejaVu Sans"/>
              </a:rPr>
              <a:t>Initially </a:t>
            </a:r>
            <a:r>
              <a:rPr b="1" lang="en-US" sz="1400" spc="-1" strike="noStrike">
                <a:solidFill>
                  <a:srgbClr val="000000"/>
                </a:solidFill>
                <a:latin typeface="Lato"/>
                <a:ea typeface="Lato"/>
              </a:rPr>
              <a:t>Diagnosed</a:t>
            </a:r>
            <a:r>
              <a:rPr b="0" lang="en-US" sz="1400" spc="-1" strike="noStrike">
                <a:solidFill>
                  <a:srgbClr val="000000"/>
                </a:solidFill>
                <a:latin typeface="Lato"/>
                <a:ea typeface="Lato"/>
              </a:rPr>
              <a:t>: Husband JP in 2014</a:t>
            </a:r>
            <a:br>
              <a:rPr sz="1400"/>
            </a:br>
            <a:r>
              <a:rPr b="1" lang="en-US" sz="1400" spc="-1" strike="noStrike">
                <a:solidFill>
                  <a:srgbClr val="000000"/>
                </a:solidFill>
                <a:latin typeface="Lato"/>
                <a:ea typeface="Lato"/>
              </a:rPr>
              <a:t>Current Diagnosis</a:t>
            </a:r>
            <a:r>
              <a:rPr b="0" lang="en-US" sz="1400" spc="-1" strike="noStrike">
                <a:solidFill>
                  <a:srgbClr val="000000"/>
                </a:solidFill>
                <a:latin typeface="Lato"/>
                <a:ea typeface="Lato"/>
              </a:rPr>
              <a:t>: Relapsed, Refractory</a:t>
            </a:r>
            <a:endParaRPr b="0" lang="en-US" sz="1400" spc="-1" strike="noStrike">
              <a:latin typeface="Arial"/>
            </a:endParaRPr>
          </a:p>
        </p:txBody>
      </p:sp>
      <p:sp>
        <p:nvSpPr>
          <p:cNvPr id="727" name="Text Placeholder 9"/>
          <p:cNvSpPr/>
          <p:nvPr/>
        </p:nvSpPr>
        <p:spPr>
          <a:xfrm>
            <a:off x="457200" y="4468680"/>
            <a:ext cx="3199680" cy="1765080"/>
          </a:xfrm>
          <a:prstGeom prst="rect">
            <a:avLst/>
          </a:prstGeom>
          <a:noFill/>
          <a:ln w="0">
            <a:noFill/>
          </a:ln>
        </p:spPr>
        <p:style>
          <a:lnRef idx="0"/>
          <a:fillRef idx="0"/>
          <a:effectRef idx="0"/>
          <a:fontRef idx="minor"/>
        </p:style>
        <p:txBody>
          <a:bodyPr lIns="0" rIns="0" tIns="0" bIns="0" anchor="t">
            <a:noAutofit/>
          </a:bodyPr>
          <a:p>
            <a:pPr>
              <a:lnSpc>
                <a:spcPct val="100000"/>
              </a:lnSpc>
              <a:spcBef>
                <a:spcPts val="201"/>
              </a:spcBef>
              <a:buNone/>
              <a:tabLst>
                <a:tab algn="l" pos="0"/>
              </a:tabLst>
            </a:pPr>
            <a:r>
              <a:rPr b="1" lang="en-US" sz="1400" spc="-1" strike="noStrike">
                <a:solidFill>
                  <a:srgbClr val="000000"/>
                </a:solidFill>
                <a:latin typeface="Lato"/>
                <a:ea typeface="DejaVu Sans"/>
              </a:rPr>
              <a:t>Carmen P. | 52, Little Silver, NJ</a:t>
            </a:r>
            <a:endParaRPr b="0" lang="en-US" sz="1400" spc="-1" strike="noStrike">
              <a:latin typeface="Arial"/>
            </a:endParaRPr>
          </a:p>
          <a:p>
            <a:pPr>
              <a:lnSpc>
                <a:spcPct val="100000"/>
              </a:lnSpc>
              <a:spcBef>
                <a:spcPts val="201"/>
              </a:spcBef>
              <a:buNone/>
              <a:tabLst>
                <a:tab algn="l" pos="0"/>
              </a:tabLst>
            </a:pPr>
            <a:br>
              <a:rPr sz="1400"/>
            </a:br>
            <a:r>
              <a:rPr b="1" lang="en-US" sz="1400" spc="-1" strike="noStrike">
                <a:solidFill>
                  <a:srgbClr val="000000"/>
                </a:solidFill>
                <a:latin typeface="Lato"/>
                <a:ea typeface="Lato"/>
              </a:rPr>
              <a:t>Initially Diagnosed</a:t>
            </a:r>
            <a:r>
              <a:rPr b="0" lang="en-US" sz="1400" spc="-1" strike="noStrike">
                <a:solidFill>
                  <a:srgbClr val="000000"/>
                </a:solidFill>
                <a:latin typeface="Lato"/>
                <a:ea typeface="Lato"/>
              </a:rPr>
              <a:t>: 2002</a:t>
            </a:r>
            <a:br>
              <a:rPr sz="1400"/>
            </a:br>
            <a:r>
              <a:rPr b="1" lang="en-US" sz="1400" spc="-1" strike="noStrike">
                <a:solidFill>
                  <a:srgbClr val="000000"/>
                </a:solidFill>
                <a:latin typeface="Lato"/>
                <a:ea typeface="Lato"/>
              </a:rPr>
              <a:t>Current Diagnosis</a:t>
            </a:r>
            <a:r>
              <a:rPr b="0" lang="en-US" sz="1400" spc="-1" strike="noStrike">
                <a:solidFill>
                  <a:srgbClr val="000000"/>
                </a:solidFill>
                <a:latin typeface="Lato"/>
                <a:ea typeface="Lato"/>
              </a:rPr>
              <a:t>: Relapsed, Refractory</a:t>
            </a:r>
            <a:br>
              <a:rPr sz="1400"/>
            </a:br>
            <a:r>
              <a:rPr b="1" lang="en-US" sz="1400" spc="-1" strike="noStrike">
                <a:solidFill>
                  <a:srgbClr val="000000"/>
                </a:solidFill>
                <a:latin typeface="Lato"/>
                <a:ea typeface="Lato"/>
              </a:rPr>
              <a:t>Treatment Received</a:t>
            </a:r>
            <a:r>
              <a:rPr b="0" lang="en-US" sz="1400" spc="-1" strike="noStrike">
                <a:solidFill>
                  <a:srgbClr val="000000"/>
                </a:solidFill>
                <a:latin typeface="Lato"/>
                <a:ea typeface="Lato"/>
              </a:rPr>
              <a:t>: Tandem SCT, Allogenic SCT, Clinical Trial, CAR-T</a:t>
            </a:r>
            <a:endParaRPr b="0" lang="en-US" sz="1400" spc="-1" strike="noStrike">
              <a:latin typeface="Arial"/>
            </a:endParaRPr>
          </a:p>
        </p:txBody>
      </p:sp>
      <p:pic>
        <p:nvPicPr>
          <p:cNvPr id="728" name="Picture 7" descr="A qr code with a logo&#10;&#10;Description automatically generated"/>
          <p:cNvPicPr/>
          <p:nvPr/>
        </p:nvPicPr>
        <p:blipFill>
          <a:blip r:embed="rId4"/>
          <a:stretch/>
        </p:blipFill>
        <p:spPr>
          <a:xfrm>
            <a:off x="9167400" y="234360"/>
            <a:ext cx="1933920" cy="1933920"/>
          </a:xfrm>
          <a:prstGeom prst="rect">
            <a:avLst/>
          </a:prstGeom>
          <a:ln w="0">
            <a:noFill/>
          </a:ln>
        </p:spPr>
      </p:pic>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29" name="PlaceHolder 1"/>
          <p:cNvSpPr>
            <a:spLocks noGrp="1"/>
          </p:cNvSpPr>
          <p:nvPr>
            <p:ph type="title"/>
          </p:nvPr>
        </p:nvSpPr>
        <p:spPr>
          <a:xfrm>
            <a:off x="457200" y="457200"/>
            <a:ext cx="11277000" cy="456480"/>
          </a:xfrm>
          <a:prstGeom prst="rect">
            <a:avLst/>
          </a:prstGeom>
          <a:noFill/>
          <a:ln w="0">
            <a:noFill/>
          </a:ln>
        </p:spPr>
        <p:txBody>
          <a:bodyPr lIns="0" rIns="0" tIns="0" bIns="0" anchor="t">
            <a:normAutofit/>
          </a:bodyPr>
          <a:p>
            <a:pPr>
              <a:lnSpc>
                <a:spcPct val="90000"/>
              </a:lnSpc>
              <a:spcBef>
                <a:spcPts val="604"/>
              </a:spcBef>
              <a:buNone/>
            </a:pPr>
            <a:r>
              <a:rPr b="1" lang="en-US" sz="2800" spc="-1" strike="noStrike">
                <a:solidFill>
                  <a:srgbClr val="000000"/>
                </a:solidFill>
                <a:latin typeface="Lato"/>
                <a:ea typeface="Lato"/>
              </a:rPr>
              <a:t>Oncology Nurse Staffed Patient Navigation Center</a:t>
            </a:r>
            <a:endParaRPr b="0" lang="en-US" sz="2800" spc="-1" strike="noStrike">
              <a:latin typeface="Arial"/>
            </a:endParaRPr>
          </a:p>
        </p:txBody>
      </p:sp>
      <p:sp>
        <p:nvSpPr>
          <p:cNvPr id="730" name="PlaceHolder 2"/>
          <p:cNvSpPr>
            <a:spLocks noGrp="1"/>
          </p:cNvSpPr>
          <p:nvPr>
            <p:ph/>
          </p:nvPr>
        </p:nvSpPr>
        <p:spPr>
          <a:xfrm>
            <a:off x="457200" y="1284480"/>
            <a:ext cx="11277000" cy="4658400"/>
          </a:xfrm>
          <a:prstGeom prst="rect">
            <a:avLst/>
          </a:prstGeom>
          <a:noFill/>
          <a:ln w="0">
            <a:noFill/>
          </a:ln>
        </p:spPr>
        <p:txBody>
          <a:bodyPr lIns="0" rIns="0" tIns="0" bIns="0" anchor="t">
            <a:noAutofit/>
          </a:bodyPr>
          <a:p>
            <a:pPr>
              <a:lnSpc>
                <a:spcPct val="100000"/>
              </a:lnSpc>
              <a:spcBef>
                <a:spcPts val="201"/>
              </a:spcBef>
              <a:buNone/>
              <a:tabLst>
                <a:tab algn="l" pos="0"/>
              </a:tabLst>
            </a:pPr>
            <a:endParaRPr b="0" lang="en-US" sz="1400" spc="-1" strike="noStrike">
              <a:latin typeface="Arial"/>
            </a:endParaRPr>
          </a:p>
          <a:p>
            <a:pPr>
              <a:lnSpc>
                <a:spcPct val="100000"/>
              </a:lnSpc>
              <a:spcBef>
                <a:spcPts val="201"/>
              </a:spcBef>
              <a:buNone/>
              <a:tabLst>
                <a:tab algn="l" pos="0"/>
              </a:tabLst>
            </a:pPr>
            <a:endParaRPr b="0" lang="en-US" sz="1400" spc="-1" strike="noStrike">
              <a:latin typeface="Arial"/>
            </a:endParaRPr>
          </a:p>
          <a:p>
            <a:pPr>
              <a:lnSpc>
                <a:spcPct val="100000"/>
              </a:lnSpc>
              <a:spcBef>
                <a:spcPts val="201"/>
              </a:spcBef>
              <a:buNone/>
              <a:tabLst>
                <a:tab algn="l" pos="0"/>
              </a:tabLst>
            </a:pPr>
            <a:endParaRPr b="0" lang="en-US" sz="1400" spc="-1" strike="noStrike">
              <a:latin typeface="Arial"/>
            </a:endParaRPr>
          </a:p>
        </p:txBody>
      </p:sp>
      <p:sp>
        <p:nvSpPr>
          <p:cNvPr id="731" name="PlaceHolder 3"/>
          <p:cNvSpPr>
            <a:spLocks noGrp="1"/>
          </p:cNvSpPr>
          <p:nvPr>
            <p:ph type="ftr" idx="37"/>
          </p:nvPr>
        </p:nvSpPr>
        <p:spPr>
          <a:xfrm>
            <a:off x="457200" y="6400800"/>
            <a:ext cx="5637960" cy="174240"/>
          </a:xfrm>
          <a:prstGeom prst="rect">
            <a:avLst/>
          </a:prstGeom>
          <a:noFill/>
          <a:ln w="0">
            <a:noFill/>
          </a:ln>
        </p:spPr>
        <p:txBody>
          <a:bodyPr lIns="0" rIns="0" tIns="0" bIns="0" anchor="t">
            <a:noAutofit/>
          </a:bodyPr>
          <a:lstStyle>
            <a:lvl1pPr>
              <a:lnSpc>
                <a:spcPct val="100000"/>
              </a:lnSpc>
              <a:buNone/>
              <a:defRPr b="0" lang="en-US" sz="800" spc="-1" strike="noStrike">
                <a:solidFill>
                  <a:srgbClr val="000000"/>
                </a:solidFill>
                <a:latin typeface="Lato Light"/>
                <a:ea typeface="Lato Light"/>
              </a:defRPr>
            </a:lvl1pPr>
          </a:lstStyle>
          <a:p>
            <a:pPr>
              <a:lnSpc>
                <a:spcPct val="100000"/>
              </a:lnSpc>
              <a:buNone/>
            </a:pPr>
            <a:r>
              <a:rPr b="0" lang="en-US" sz="800" spc="-1" strike="noStrike">
                <a:solidFill>
                  <a:srgbClr val="000000"/>
                </a:solidFill>
                <a:latin typeface="Lato Light"/>
                <a:ea typeface="Lato Light"/>
              </a:rPr>
              <a:t>© Copyright 2021  |  Multiple Myeloma Research Foundation, Inc.</a:t>
            </a:r>
            <a:endParaRPr b="0" lang="en-US" sz="800" spc="-1" strike="noStrike">
              <a:latin typeface="Times New Roman"/>
            </a:endParaRPr>
          </a:p>
        </p:txBody>
      </p:sp>
      <p:sp>
        <p:nvSpPr>
          <p:cNvPr id="732" name="PlaceHolder 4"/>
          <p:cNvSpPr>
            <a:spLocks noGrp="1"/>
          </p:cNvSpPr>
          <p:nvPr>
            <p:ph type="sldNum" idx="38"/>
          </p:nvPr>
        </p:nvSpPr>
        <p:spPr>
          <a:xfrm>
            <a:off x="11274480" y="6400800"/>
            <a:ext cx="459720" cy="174240"/>
          </a:xfrm>
          <a:prstGeom prst="rect">
            <a:avLst/>
          </a:prstGeom>
          <a:noFill/>
          <a:ln w="0">
            <a:noFill/>
          </a:ln>
        </p:spPr>
        <p:txBody>
          <a:bodyPr lIns="0" rIns="0" tIns="0" bIns="0" anchor="t">
            <a:noAutofit/>
          </a:bodyPr>
          <a:lstStyle>
            <a:lvl1pPr algn="r">
              <a:lnSpc>
                <a:spcPct val="100000"/>
              </a:lnSpc>
              <a:buNone/>
              <a:defRPr b="0" lang="en-US" sz="800" spc="-1" strike="noStrike">
                <a:solidFill>
                  <a:srgbClr val="000000"/>
                </a:solidFill>
                <a:latin typeface="Lato Light"/>
                <a:ea typeface="Lato Light"/>
              </a:defRPr>
            </a:lvl1pPr>
          </a:lstStyle>
          <a:p>
            <a:pPr algn="r">
              <a:lnSpc>
                <a:spcPct val="100000"/>
              </a:lnSpc>
              <a:buNone/>
            </a:pPr>
            <a:fld id="{4D2C1353-883A-4FBC-8B5B-B7CA1109F3B2}" type="slidenum">
              <a:rPr b="0" lang="en-US" sz="800" spc="-1" strike="noStrike">
                <a:solidFill>
                  <a:srgbClr val="000000"/>
                </a:solidFill>
                <a:latin typeface="Lato Light"/>
                <a:ea typeface="Lato Light"/>
              </a:rPr>
              <a:t>&lt;number&gt;</a:t>
            </a:fld>
            <a:endParaRPr b="0" lang="en-US" sz="800" spc="-1" strike="noStrike">
              <a:latin typeface="Times New Roman"/>
            </a:endParaRPr>
          </a:p>
        </p:txBody>
      </p:sp>
      <p:sp>
        <p:nvSpPr>
          <p:cNvPr id="733" name="TextBox 4"/>
          <p:cNvSpPr/>
          <p:nvPr/>
        </p:nvSpPr>
        <p:spPr>
          <a:xfrm>
            <a:off x="696600" y="1132200"/>
            <a:ext cx="360" cy="360"/>
          </a:xfrm>
          <a:prstGeom prst="rect">
            <a:avLst/>
          </a:prstGeom>
          <a:noFill/>
          <a:ln w="0">
            <a:noFill/>
          </a:ln>
        </p:spPr>
        <p:style>
          <a:lnRef idx="0"/>
          <a:fillRef idx="0"/>
          <a:effectRef idx="0"/>
          <a:fontRef idx="minor"/>
        </p:style>
      </p:sp>
      <p:sp>
        <p:nvSpPr>
          <p:cNvPr id="734" name="Text Placeholder 9"/>
          <p:cNvSpPr/>
          <p:nvPr/>
        </p:nvSpPr>
        <p:spPr>
          <a:xfrm>
            <a:off x="4517640" y="4738680"/>
            <a:ext cx="3199680" cy="1438560"/>
          </a:xfrm>
          <a:prstGeom prst="rect">
            <a:avLst/>
          </a:prstGeom>
          <a:noFill/>
          <a:ln w="0">
            <a:noFill/>
          </a:ln>
        </p:spPr>
        <p:style>
          <a:lnRef idx="0"/>
          <a:fillRef idx="0"/>
          <a:effectRef idx="0"/>
          <a:fontRef idx="minor"/>
        </p:style>
        <p:txBody>
          <a:bodyPr lIns="0" rIns="0" tIns="0" bIns="0" anchor="t">
            <a:noAutofit/>
          </a:bodyPr>
          <a:p>
            <a:pPr algn="just">
              <a:lnSpc>
                <a:spcPct val="100000"/>
              </a:lnSpc>
              <a:spcBef>
                <a:spcPts val="201"/>
              </a:spcBef>
              <a:buNone/>
              <a:tabLst>
                <a:tab algn="l" pos="0"/>
              </a:tabLst>
            </a:pPr>
            <a:r>
              <a:rPr b="0" lang="en-US" sz="1400" spc="-1" strike="noStrike">
                <a:solidFill>
                  <a:srgbClr val="000000"/>
                </a:solidFill>
                <a:latin typeface="Lato"/>
                <a:ea typeface="Lato"/>
              </a:rPr>
              <a:t>Brittany has great experience with myeloma patient's concerns after working in a busy top myeloma center.  She is wonderful resource for empowering patients</a:t>
            </a:r>
            <a:endParaRPr b="0" lang="en-US" sz="1400" spc="-1" strike="noStrike">
              <a:latin typeface="Arial"/>
            </a:endParaRPr>
          </a:p>
        </p:txBody>
      </p:sp>
      <p:pic>
        <p:nvPicPr>
          <p:cNvPr id="735" name="Content Placeholder 9" descr="A close-up of a person smiling&#10;&#10;Description automatically generated"/>
          <p:cNvPicPr/>
          <p:nvPr/>
        </p:nvPicPr>
        <p:blipFill>
          <a:blip r:embed="rId1"/>
          <a:stretch/>
        </p:blipFill>
        <p:spPr>
          <a:xfrm>
            <a:off x="9196200" y="1622880"/>
            <a:ext cx="1854720" cy="1811520"/>
          </a:xfrm>
          <a:prstGeom prst="rect">
            <a:avLst/>
          </a:prstGeom>
          <a:ln w="0">
            <a:noFill/>
          </a:ln>
        </p:spPr>
      </p:pic>
      <p:pic>
        <p:nvPicPr>
          <p:cNvPr id="736" name="Picture 20" descr="A person with blonde hair&#10;&#10;Description automatically generated with low confidence"/>
          <p:cNvPicPr/>
          <p:nvPr/>
        </p:nvPicPr>
        <p:blipFill>
          <a:blip r:embed="rId2"/>
          <a:stretch/>
        </p:blipFill>
        <p:spPr>
          <a:xfrm>
            <a:off x="5183640" y="1622520"/>
            <a:ext cx="1824120" cy="1811520"/>
          </a:xfrm>
          <a:prstGeom prst="rect">
            <a:avLst/>
          </a:prstGeom>
          <a:ln w="0">
            <a:noFill/>
          </a:ln>
        </p:spPr>
      </p:pic>
      <p:pic>
        <p:nvPicPr>
          <p:cNvPr id="737" name="Picture 21" descr="A picture containing person, wall, blue, smiling&#10;&#10;Description automatically generated"/>
          <p:cNvPicPr/>
          <p:nvPr/>
        </p:nvPicPr>
        <p:blipFill>
          <a:blip r:embed="rId3"/>
          <a:stretch/>
        </p:blipFill>
        <p:spPr>
          <a:xfrm>
            <a:off x="1135080" y="1635120"/>
            <a:ext cx="1860120" cy="1811160"/>
          </a:xfrm>
          <a:prstGeom prst="rect">
            <a:avLst/>
          </a:prstGeom>
          <a:ln w="0">
            <a:noFill/>
          </a:ln>
        </p:spPr>
      </p:pic>
      <p:sp>
        <p:nvSpPr>
          <p:cNvPr id="738" name="TextBox 22"/>
          <p:cNvSpPr/>
          <p:nvPr/>
        </p:nvSpPr>
        <p:spPr>
          <a:xfrm>
            <a:off x="882360" y="3431520"/>
            <a:ext cx="2336040" cy="91260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en-US" sz="1800" spc="-1" strike="noStrike">
                <a:solidFill>
                  <a:srgbClr val="212121"/>
                </a:solidFill>
                <a:latin typeface="Lato"/>
                <a:ea typeface="DejaVu Sans"/>
              </a:rPr>
              <a:t>Grace Allison</a:t>
            </a:r>
            <a:endParaRPr b="0" lang="en-US" sz="1800" spc="-1" strike="noStrike">
              <a:latin typeface="Arial"/>
            </a:endParaRPr>
          </a:p>
          <a:p>
            <a:pPr algn="ctr">
              <a:lnSpc>
                <a:spcPct val="100000"/>
              </a:lnSpc>
              <a:buNone/>
            </a:pPr>
            <a:r>
              <a:rPr b="1" lang="en-US" sz="1800" spc="-1" strike="noStrike">
                <a:solidFill>
                  <a:srgbClr val="212121"/>
                </a:solidFill>
                <a:latin typeface="inherit"/>
                <a:ea typeface="DejaVu Sans"/>
              </a:rPr>
              <a:t>RN, BSN, OCN, RN-BC</a:t>
            </a:r>
            <a:endParaRPr b="0" lang="en-US" sz="1800" spc="-1" strike="noStrike">
              <a:latin typeface="Arial"/>
            </a:endParaRPr>
          </a:p>
        </p:txBody>
      </p:sp>
      <p:sp>
        <p:nvSpPr>
          <p:cNvPr id="739" name="TextBox 24"/>
          <p:cNvSpPr/>
          <p:nvPr/>
        </p:nvSpPr>
        <p:spPr>
          <a:xfrm>
            <a:off x="8973360" y="3434760"/>
            <a:ext cx="2336040" cy="91260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en-US" sz="1800" spc="-1" strike="noStrike">
                <a:solidFill>
                  <a:srgbClr val="212121"/>
                </a:solidFill>
                <a:latin typeface="Lato"/>
                <a:ea typeface="DejaVu Sans"/>
              </a:rPr>
              <a:t>Erin Mensching</a:t>
            </a:r>
            <a:endParaRPr b="0" lang="en-US" sz="1800" spc="-1" strike="noStrike">
              <a:latin typeface="Arial"/>
            </a:endParaRPr>
          </a:p>
          <a:p>
            <a:pPr algn="ctr">
              <a:lnSpc>
                <a:spcPct val="100000"/>
              </a:lnSpc>
              <a:buNone/>
            </a:pPr>
            <a:r>
              <a:rPr b="1" lang="en-US" sz="1800" spc="-1" strike="noStrike">
                <a:solidFill>
                  <a:srgbClr val="212121"/>
                </a:solidFill>
                <a:latin typeface="inherit"/>
                <a:ea typeface="DejaVu Sans"/>
              </a:rPr>
              <a:t>RN, BSN, BA, OCN</a:t>
            </a:r>
            <a:endParaRPr b="0" lang="en-US" sz="1800" spc="-1" strike="noStrike">
              <a:latin typeface="Arial"/>
            </a:endParaRPr>
          </a:p>
        </p:txBody>
      </p:sp>
      <p:sp>
        <p:nvSpPr>
          <p:cNvPr id="740" name="Text Placeholder 9"/>
          <p:cNvSpPr/>
          <p:nvPr/>
        </p:nvSpPr>
        <p:spPr>
          <a:xfrm>
            <a:off x="308520" y="4385880"/>
            <a:ext cx="3357720" cy="2005560"/>
          </a:xfrm>
          <a:prstGeom prst="rect">
            <a:avLst/>
          </a:prstGeom>
          <a:noFill/>
          <a:ln w="0">
            <a:noFill/>
          </a:ln>
        </p:spPr>
        <p:style>
          <a:lnRef idx="0"/>
          <a:fillRef idx="0"/>
          <a:effectRef idx="0"/>
          <a:fontRef idx="minor"/>
        </p:style>
        <p:txBody>
          <a:bodyPr lIns="0" rIns="0" tIns="0" bIns="0" anchor="t">
            <a:noAutofit/>
          </a:bodyPr>
          <a:p>
            <a:pPr algn="just">
              <a:lnSpc>
                <a:spcPct val="100000"/>
              </a:lnSpc>
              <a:spcBef>
                <a:spcPts val="1199"/>
              </a:spcBef>
              <a:buNone/>
              <a:tabLst>
                <a:tab algn="l" pos="0"/>
              </a:tabLst>
            </a:pPr>
            <a:r>
              <a:rPr b="0" lang="en-US" sz="1400" spc="-1" strike="noStrike">
                <a:solidFill>
                  <a:srgbClr val="000000"/>
                </a:solidFill>
                <a:latin typeface="Lato"/>
                <a:ea typeface="Lato"/>
              </a:rPr>
              <a:t>Grace has over 30 years of experience as a myeloma nurse and is very dedicated to navigating patients.  She was nominated for the CURE Extraordinary Healer award in 2022. </a:t>
            </a:r>
            <a:endParaRPr b="0" lang="en-US" sz="1400" spc="-1" strike="noStrike">
              <a:latin typeface="Arial"/>
            </a:endParaRPr>
          </a:p>
          <a:p>
            <a:pPr algn="just">
              <a:lnSpc>
                <a:spcPct val="100000"/>
              </a:lnSpc>
              <a:spcBef>
                <a:spcPts val="1199"/>
              </a:spcBef>
              <a:buNone/>
              <a:tabLst>
                <a:tab algn="l" pos="0"/>
              </a:tabLst>
            </a:pPr>
            <a:endParaRPr b="0" lang="en-US" sz="1400" spc="-1" strike="noStrike">
              <a:latin typeface="Arial"/>
            </a:endParaRPr>
          </a:p>
        </p:txBody>
      </p:sp>
      <p:sp>
        <p:nvSpPr>
          <p:cNvPr id="741" name="Text Placeholder 9"/>
          <p:cNvSpPr/>
          <p:nvPr/>
        </p:nvSpPr>
        <p:spPr>
          <a:xfrm>
            <a:off x="8523720" y="4387680"/>
            <a:ext cx="3208680" cy="1981800"/>
          </a:xfrm>
          <a:prstGeom prst="rect">
            <a:avLst/>
          </a:prstGeom>
          <a:noFill/>
          <a:ln w="0">
            <a:noFill/>
          </a:ln>
        </p:spPr>
        <p:style>
          <a:lnRef idx="0"/>
          <a:fillRef idx="0"/>
          <a:effectRef idx="0"/>
          <a:fontRef idx="minor"/>
        </p:style>
        <p:txBody>
          <a:bodyPr lIns="0" rIns="0" tIns="0" bIns="0" anchor="t">
            <a:noAutofit/>
          </a:bodyPr>
          <a:p>
            <a:pPr algn="just">
              <a:lnSpc>
                <a:spcPct val="100000"/>
              </a:lnSpc>
              <a:spcBef>
                <a:spcPts val="1199"/>
              </a:spcBef>
              <a:buNone/>
              <a:tabLst>
                <a:tab algn="l" pos="0"/>
              </a:tabLst>
            </a:pPr>
            <a:r>
              <a:rPr b="0" lang="en-US" sz="1400" spc="-1" strike="noStrike">
                <a:solidFill>
                  <a:srgbClr val="000000"/>
                </a:solidFill>
                <a:latin typeface="Lato"/>
                <a:ea typeface="Lato"/>
              </a:rPr>
              <a:t>Erin began with the PNC five years ago after working on an acute medical oncology floor.  She is passionate about understanding patients' needs and how to best navigate them with the resources and tools that are available.  </a:t>
            </a:r>
            <a:endParaRPr b="0" lang="en-US" sz="1400" spc="-1" strike="noStrike">
              <a:latin typeface="Arial"/>
            </a:endParaRPr>
          </a:p>
        </p:txBody>
      </p:sp>
      <p:sp>
        <p:nvSpPr>
          <p:cNvPr id="742" name="TextBox 27"/>
          <p:cNvSpPr/>
          <p:nvPr/>
        </p:nvSpPr>
        <p:spPr>
          <a:xfrm>
            <a:off x="757080" y="2492280"/>
            <a:ext cx="360" cy="360"/>
          </a:xfrm>
          <a:prstGeom prst="rect">
            <a:avLst/>
          </a:prstGeom>
          <a:noFill/>
          <a:ln w="0">
            <a:noFill/>
          </a:ln>
        </p:spPr>
        <p:style>
          <a:lnRef idx="0"/>
          <a:fillRef idx="0"/>
          <a:effectRef idx="0"/>
          <a:fontRef idx="minor"/>
        </p:style>
      </p:sp>
      <p:sp>
        <p:nvSpPr>
          <p:cNvPr id="743" name="TextBox 9"/>
          <p:cNvSpPr/>
          <p:nvPr/>
        </p:nvSpPr>
        <p:spPr>
          <a:xfrm>
            <a:off x="4608360" y="3737520"/>
            <a:ext cx="3192480" cy="486360"/>
          </a:xfrm>
          <a:prstGeom prst="rect">
            <a:avLst/>
          </a:prstGeom>
          <a:noFill/>
          <a:ln w="0">
            <a:noFill/>
          </a:ln>
        </p:spPr>
        <p:style>
          <a:lnRef idx="0"/>
          <a:fillRef idx="0"/>
          <a:effectRef idx="0"/>
          <a:fontRef idx="minor"/>
        </p:style>
        <p:txBody>
          <a:bodyPr numCol="1" spcCol="0" horzOverflow="overflow" vertOverflow="overflow" lIns="0" rIns="0" tIns="0" bIns="0" anchor="t">
            <a:spAutoFit/>
          </a:bodyPr>
          <a:p>
            <a:pPr>
              <a:lnSpc>
                <a:spcPct val="100000"/>
              </a:lnSpc>
              <a:buNone/>
            </a:pPr>
            <a:r>
              <a:rPr b="0" lang="en-US" sz="1400" spc="-1" strike="noStrike">
                <a:solidFill>
                  <a:srgbClr val="000000"/>
                </a:solidFill>
                <a:latin typeface="Lato Light"/>
                <a:ea typeface="Lato Light"/>
              </a:rPr>
              <a:t>  </a:t>
            </a:r>
            <a:r>
              <a:rPr b="1" lang="en-US" sz="1600" spc="-1" strike="noStrike">
                <a:solidFill>
                  <a:srgbClr val="000000"/>
                </a:solidFill>
                <a:latin typeface="Lato Light"/>
                <a:ea typeface="Lato Light"/>
              </a:rPr>
              <a:t>Brittany Hartman, RN, BSN   </a:t>
            </a:r>
            <a:endParaRPr b="0" lang="en-US" sz="1600" spc="-1" strike="noStrike">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20303b"/>
      </a:dk2>
      <a:lt2>
        <a:srgbClr val="f3f3f1"/>
      </a:lt2>
      <a:accent1>
        <a:srgbClr val="8b0053"/>
      </a:accent1>
      <a:accent2>
        <a:srgbClr val="ffd3b6"/>
      </a:accent2>
      <a:accent3>
        <a:srgbClr val="f58eb3"/>
      </a:accent3>
      <a:accent4>
        <a:srgbClr val="fca88d"/>
      </a:accent4>
      <a:accent5>
        <a:srgbClr val="ffe1cd"/>
      </a:accent5>
      <a:accent6>
        <a:srgbClr val="60023e"/>
      </a:accent6>
      <a:hlink>
        <a:srgbClr val="b93004"/>
      </a:hlink>
      <a:folHlink>
        <a:srgbClr val="8b1d0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20313b"/>
      </a:dk2>
      <a:lt2>
        <a:srgbClr val="f4f3f1"/>
      </a:lt2>
      <a:accent1>
        <a:srgbClr val="8b0053"/>
      </a:accent1>
      <a:accent2>
        <a:srgbClr val="20313b"/>
      </a:accent2>
      <a:accent3>
        <a:srgbClr val="ffe1cd"/>
      </a:accent3>
      <a:accent4>
        <a:srgbClr val="afbbc3"/>
      </a:accent4>
      <a:accent5>
        <a:srgbClr val="f58eb3"/>
      </a:accent5>
      <a:accent6>
        <a:srgbClr val="fca88d"/>
      </a:accent6>
      <a:hlink>
        <a:srgbClr val="b93004"/>
      </a:hlink>
      <a:folHlink>
        <a:srgbClr val="d85931"/>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20303b"/>
      </a:dk2>
      <a:lt2>
        <a:srgbClr val="f3f3f1"/>
      </a:lt2>
      <a:accent1>
        <a:srgbClr val="8b0053"/>
      </a:accent1>
      <a:accent2>
        <a:srgbClr val="ffd3b6"/>
      </a:accent2>
      <a:accent3>
        <a:srgbClr val="f58eb3"/>
      </a:accent3>
      <a:accent4>
        <a:srgbClr val="fca88d"/>
      </a:accent4>
      <a:accent5>
        <a:srgbClr val="ffe1cd"/>
      </a:accent5>
      <a:accent6>
        <a:srgbClr val="60023e"/>
      </a:accent6>
      <a:hlink>
        <a:srgbClr val="b93004"/>
      </a:hlink>
      <a:folHlink>
        <a:srgbClr val="8b1d0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20303b"/>
      </a:dk2>
      <a:lt2>
        <a:srgbClr val="f3f3f1"/>
      </a:lt2>
      <a:accent1>
        <a:srgbClr val="8b0053"/>
      </a:accent1>
      <a:accent2>
        <a:srgbClr val="ffd3b6"/>
      </a:accent2>
      <a:accent3>
        <a:srgbClr val="f58eb3"/>
      </a:accent3>
      <a:accent4>
        <a:srgbClr val="fca88d"/>
      </a:accent4>
      <a:accent5>
        <a:srgbClr val="ffe1cd"/>
      </a:accent5>
      <a:accent6>
        <a:srgbClr val="60023e"/>
      </a:accent6>
      <a:hlink>
        <a:srgbClr val="b93004"/>
      </a:hlink>
      <a:folHlink>
        <a:srgbClr val="8b1d0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20303b"/>
      </a:dk2>
      <a:lt2>
        <a:srgbClr val="f3f3f1"/>
      </a:lt2>
      <a:accent1>
        <a:srgbClr val="8b0053"/>
      </a:accent1>
      <a:accent2>
        <a:srgbClr val="ffd3b6"/>
      </a:accent2>
      <a:accent3>
        <a:srgbClr val="f58eb3"/>
      </a:accent3>
      <a:accent4>
        <a:srgbClr val="fca88d"/>
      </a:accent4>
      <a:accent5>
        <a:srgbClr val="ffe1cd"/>
      </a:accent5>
      <a:accent6>
        <a:srgbClr val="60023e"/>
      </a:accent6>
      <a:hlink>
        <a:srgbClr val="b93004"/>
      </a:hlink>
      <a:folHlink>
        <a:srgbClr val="8b1d0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20303b"/>
      </a:dk2>
      <a:lt2>
        <a:srgbClr val="f3f3f1"/>
      </a:lt2>
      <a:accent1>
        <a:srgbClr val="8b0053"/>
      </a:accent1>
      <a:accent2>
        <a:srgbClr val="ffd3b6"/>
      </a:accent2>
      <a:accent3>
        <a:srgbClr val="f58eb3"/>
      </a:accent3>
      <a:accent4>
        <a:srgbClr val="fca88d"/>
      </a:accent4>
      <a:accent5>
        <a:srgbClr val="ffe1cd"/>
      </a:accent5>
      <a:accent6>
        <a:srgbClr val="60023e"/>
      </a:accent6>
      <a:hlink>
        <a:srgbClr val="b93004"/>
      </a:hlink>
      <a:folHlink>
        <a:srgbClr val="8b1d0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20303b"/>
      </a:dk2>
      <a:lt2>
        <a:srgbClr val="f3f3f1"/>
      </a:lt2>
      <a:accent1>
        <a:srgbClr val="8b0053"/>
      </a:accent1>
      <a:accent2>
        <a:srgbClr val="ffd3b6"/>
      </a:accent2>
      <a:accent3>
        <a:srgbClr val="f58eb3"/>
      </a:accent3>
      <a:accent4>
        <a:srgbClr val="fca88d"/>
      </a:accent4>
      <a:accent5>
        <a:srgbClr val="ffe1cd"/>
      </a:accent5>
      <a:accent6>
        <a:srgbClr val="60023e"/>
      </a:accent6>
      <a:hlink>
        <a:srgbClr val="b93004"/>
      </a:hlink>
      <a:folHlink>
        <a:srgbClr val="8b1d0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20303b"/>
      </a:dk2>
      <a:lt2>
        <a:srgbClr val="f3f3f1"/>
      </a:lt2>
      <a:accent1>
        <a:srgbClr val="8b0053"/>
      </a:accent1>
      <a:accent2>
        <a:srgbClr val="ffd3b6"/>
      </a:accent2>
      <a:accent3>
        <a:srgbClr val="f58eb3"/>
      </a:accent3>
      <a:accent4>
        <a:srgbClr val="fca88d"/>
      </a:accent4>
      <a:accent5>
        <a:srgbClr val="ffe1cd"/>
      </a:accent5>
      <a:accent6>
        <a:srgbClr val="60023e"/>
      </a:accent6>
      <a:hlink>
        <a:srgbClr val="b93004"/>
      </a:hlink>
      <a:folHlink>
        <a:srgbClr val="8b1d0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20303b"/>
      </a:dk2>
      <a:lt2>
        <a:srgbClr val="f3f3f1"/>
      </a:lt2>
      <a:accent1>
        <a:srgbClr val="8b0053"/>
      </a:accent1>
      <a:accent2>
        <a:srgbClr val="ffd3b6"/>
      </a:accent2>
      <a:accent3>
        <a:srgbClr val="f58eb3"/>
      </a:accent3>
      <a:accent4>
        <a:srgbClr val="fca88d"/>
      </a:accent4>
      <a:accent5>
        <a:srgbClr val="ffe1cd"/>
      </a:accent5>
      <a:accent6>
        <a:srgbClr val="60023e"/>
      </a:accent6>
      <a:hlink>
        <a:srgbClr val="b93004"/>
      </a:hlink>
      <a:folHlink>
        <a:srgbClr val="8b1d0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20303b"/>
      </a:dk2>
      <a:lt2>
        <a:srgbClr val="f3f3f1"/>
      </a:lt2>
      <a:accent1>
        <a:srgbClr val="8b0053"/>
      </a:accent1>
      <a:accent2>
        <a:srgbClr val="ffd3b6"/>
      </a:accent2>
      <a:accent3>
        <a:srgbClr val="f58eb3"/>
      </a:accent3>
      <a:accent4>
        <a:srgbClr val="fca88d"/>
      </a:accent4>
      <a:accent5>
        <a:srgbClr val="ffe1cd"/>
      </a:accent5>
      <a:accent6>
        <a:srgbClr val="60023e"/>
      </a:accent6>
      <a:hlink>
        <a:srgbClr val="b93004"/>
      </a:hlink>
      <a:folHlink>
        <a:srgbClr val="8b1d0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20303b"/>
      </a:dk2>
      <a:lt2>
        <a:srgbClr val="f3f3f1"/>
      </a:lt2>
      <a:accent1>
        <a:srgbClr val="8b0053"/>
      </a:accent1>
      <a:accent2>
        <a:srgbClr val="ffd3b6"/>
      </a:accent2>
      <a:accent3>
        <a:srgbClr val="f58eb3"/>
      </a:accent3>
      <a:accent4>
        <a:srgbClr val="fca88d"/>
      </a:accent4>
      <a:accent5>
        <a:srgbClr val="ffe1cd"/>
      </a:accent5>
      <a:accent6>
        <a:srgbClr val="60023e"/>
      </a:accent6>
      <a:hlink>
        <a:srgbClr val="b93004"/>
      </a:hlink>
      <a:folHlink>
        <a:srgbClr val="8b1d0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20303b"/>
      </a:dk2>
      <a:lt2>
        <a:srgbClr val="f3f3f1"/>
      </a:lt2>
      <a:accent1>
        <a:srgbClr val="8b0053"/>
      </a:accent1>
      <a:accent2>
        <a:srgbClr val="ffd3b6"/>
      </a:accent2>
      <a:accent3>
        <a:srgbClr val="f58eb3"/>
      </a:accent3>
      <a:accent4>
        <a:srgbClr val="fca88d"/>
      </a:accent4>
      <a:accent5>
        <a:srgbClr val="ffe1cd"/>
      </a:accent5>
      <a:accent6>
        <a:srgbClr val="60023e"/>
      </a:accent6>
      <a:hlink>
        <a:srgbClr val="b93004"/>
      </a:hlink>
      <a:folHlink>
        <a:srgbClr val="8b1d0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20303b"/>
      </a:dk2>
      <a:lt2>
        <a:srgbClr val="f3f3f1"/>
      </a:lt2>
      <a:accent1>
        <a:srgbClr val="8b0053"/>
      </a:accent1>
      <a:accent2>
        <a:srgbClr val="ffd3b6"/>
      </a:accent2>
      <a:accent3>
        <a:srgbClr val="f58eb3"/>
      </a:accent3>
      <a:accent4>
        <a:srgbClr val="fca88d"/>
      </a:accent4>
      <a:accent5>
        <a:srgbClr val="ffe1cd"/>
      </a:accent5>
      <a:accent6>
        <a:srgbClr val="60023e"/>
      </a:accent6>
      <a:hlink>
        <a:srgbClr val="b93004"/>
      </a:hlink>
      <a:folHlink>
        <a:srgbClr val="8b1d0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20303b"/>
      </a:dk2>
      <a:lt2>
        <a:srgbClr val="f3f3f1"/>
      </a:lt2>
      <a:accent1>
        <a:srgbClr val="8b0053"/>
      </a:accent1>
      <a:accent2>
        <a:srgbClr val="ffd3b6"/>
      </a:accent2>
      <a:accent3>
        <a:srgbClr val="f58eb3"/>
      </a:accent3>
      <a:accent4>
        <a:srgbClr val="fca88d"/>
      </a:accent4>
      <a:accent5>
        <a:srgbClr val="ffe1cd"/>
      </a:accent5>
      <a:accent6>
        <a:srgbClr val="60023e"/>
      </a:accent6>
      <a:hlink>
        <a:srgbClr val="b93004"/>
      </a:hlink>
      <a:folHlink>
        <a:srgbClr val="8b1d0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20303b"/>
      </a:dk2>
      <a:lt2>
        <a:srgbClr val="f3f3f1"/>
      </a:lt2>
      <a:accent1>
        <a:srgbClr val="8b0053"/>
      </a:accent1>
      <a:accent2>
        <a:srgbClr val="20303b"/>
      </a:accent2>
      <a:accent3>
        <a:srgbClr val="ffd3b6"/>
      </a:accent3>
      <a:accent4>
        <a:srgbClr val="afbbc3"/>
      </a:accent4>
      <a:accent5>
        <a:srgbClr val="f58eb3"/>
      </a:accent5>
      <a:accent6>
        <a:srgbClr val="fca88d"/>
      </a:accent6>
      <a:hlink>
        <a:srgbClr val="b93004"/>
      </a:hlink>
      <a:folHlink>
        <a:srgbClr val="d8593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Relationships xmlns="http://schemas.openxmlformats.org/package/2006/relationships"><Relationship Id="rId1" Type="http://schemas.openxmlformats.org/officeDocument/2006/relationships/customXmlProps" Target="itemProps1.xml"/>
</Relationships>
</file>

<file path=customXml/_rels/item2.xml.rels><?xml version="1.0" encoding="UTF-8"?>
<Relationships xmlns="http://schemas.openxmlformats.org/package/2006/relationships"><Relationship Id="rId1" Type="http://schemas.openxmlformats.org/officeDocument/2006/relationships/customXmlProps" Target="itemProps2.xml"/>
</Relationships>
</file>

<file path=customXml/_rels/item3.xml.rels><?xml version="1.0" encoding="UTF-8"?>
<Relationships xmlns="http://schemas.openxmlformats.org/package/2006/relationships"><Relationship Id="rId1" Type="http://schemas.openxmlformats.org/officeDocument/2006/relationships/customXmlProps" Target="itemProps3.xml"/>
</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E3ED8992D9DB54DB4FC0E6707E01EDC" ma:contentTypeVersion="8" ma:contentTypeDescription="Create a new document." ma:contentTypeScope="" ma:versionID="fa33cf37d04269d9e8c88fc7edb8f0d6">
  <xsd:schema xmlns:xsd="http://www.w3.org/2001/XMLSchema" xmlns:xs="http://www.w3.org/2001/XMLSchema" xmlns:p="http://schemas.microsoft.com/office/2006/metadata/properties" xmlns:ns2="2ffdea08-b6c1-412c-b2f4-ef2cca88e530" targetNamespace="http://schemas.microsoft.com/office/2006/metadata/properties" ma:root="true" ma:fieldsID="82e3a47023c8c7f8728c6ef7e981b224" ns2:_="">
    <xsd:import namespace="2ffdea08-b6c1-412c-b2f4-ef2cca88e530"/>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fdea08-b6c1-412c-b2f4-ef2cca88e53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B14D57C-202C-4427-A72B-2BCAA14A8081}">
  <ds:schemaRefs>
    <ds:schemaRef ds:uri="http://schemas.microsoft.com/sharepoint/v3/contenttype/forms"/>
  </ds:schemaRefs>
</ds:datastoreItem>
</file>

<file path=customXml/itemProps2.xml><?xml version="1.0" encoding="utf-8"?>
<ds:datastoreItem xmlns:ds="http://schemas.openxmlformats.org/officeDocument/2006/customXml" ds:itemID="{EE4B01EE-FCCA-45D3-B933-4155F780A50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ffdea08-b6c1-412c-b2f4-ef2cca88e53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312A64D-2524-413E-9CDE-0320BBA4DFA2}">
  <ds:schemaRefs>
    <ds:schemaRef ds:uri="http://www.w3.org/XML/1998/namespace"/>
    <ds:schemaRef ds:uri="http://purl.org/dc/elements/1.1/"/>
    <ds:schemaRef ds:uri="http://schemas.microsoft.com/office/2006/documentManagement/types"/>
    <ds:schemaRef ds:uri="http://schemas.microsoft.com/office/infopath/2007/PartnerControls"/>
    <ds:schemaRef ds:uri="c1915432-412a-407f-9e79-cc94b69b2e67"/>
    <ds:schemaRef ds:uri="http://purl.org/dc/dcmitype/"/>
    <ds:schemaRef ds:uri="http://schemas.openxmlformats.org/package/2006/metadata/core-properties"/>
    <ds:schemaRef ds:uri="51613012-7dbf-4d73-8a4c-1bbdd958af76"/>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emplate>office theme</Template>
  <TotalTime>220</TotalTime>
  <Application>LibreOffice/7.3.2.2$MacOSX_X86_64 LibreOffice_project/49f2b1bff42cfccbd8f788c8dc32c1c309559be0</Application>
  <AppVersion>15.0000</AppVersion>
  <Words>2623</Words>
  <Paragraphs>362</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2023-01-13T16:34:23Z</dcterms:created>
  <dc:creator>Anne Quinn Young</dc:creator>
  <dc:description/>
  <dc:language>en-US</dc:language>
  <cp:lastModifiedBy>Mike Burns</cp:lastModifiedBy>
  <dcterms:modified xsi:type="dcterms:W3CDTF">2025-07-30T18:23:38Z</dcterms:modified>
  <cp:revision>38</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mplianceAssetId">
    <vt:lpwstr/>
  </property>
  <property fmtid="{D5CDD505-2E9C-101B-9397-08002B2CF9AE}" pid="3" name="ContentTypeId">
    <vt:lpwstr>0x0101002E3ED8992D9DB54DB4FC0E6707E01EDC</vt:lpwstr>
  </property>
  <property fmtid="{D5CDD505-2E9C-101B-9397-08002B2CF9AE}" pid="4" name="MediaServiceImageTags">
    <vt:lpwstr/>
  </property>
  <property fmtid="{D5CDD505-2E9C-101B-9397-08002B2CF9AE}" pid="5" name="Notes">
    <vt:r8>10</vt:r8>
  </property>
  <property fmtid="{D5CDD505-2E9C-101B-9397-08002B2CF9AE}" pid="6" name="Order">
    <vt:r8>137300</vt:r8>
  </property>
  <property fmtid="{D5CDD505-2E9C-101B-9397-08002B2CF9AE}" pid="7" name="PresentationFormat">
    <vt:lpwstr>Widescreen</vt:lpwstr>
  </property>
  <property fmtid="{D5CDD505-2E9C-101B-9397-08002B2CF9AE}" pid="8" name="Slides">
    <vt:r8>29</vt:r8>
  </property>
  <property fmtid="{D5CDD505-2E9C-101B-9397-08002B2CF9AE}" pid="9" name="TemplateUrl">
    <vt:lpwstr/>
  </property>
  <property fmtid="{D5CDD505-2E9C-101B-9397-08002B2CF9AE}" pid="10" name="TriggerFlowInfo">
    <vt:lpwstr/>
  </property>
  <property fmtid="{D5CDD505-2E9C-101B-9397-08002B2CF9AE}" pid="11" name="_ExtendedDescription">
    <vt:lpwstr/>
  </property>
  <property fmtid="{D5CDD505-2E9C-101B-9397-08002B2CF9AE}" pid="12" name="_SharedFileIndex">
    <vt:lpwstr/>
  </property>
  <property fmtid="{D5CDD505-2E9C-101B-9397-08002B2CF9AE}" pid="13" name="_SourceUrl">
    <vt:lpwstr/>
  </property>
  <property fmtid="{D5CDD505-2E9C-101B-9397-08002B2CF9AE}" pid="14" name="xd_ProgID">
    <vt:lpwstr/>
  </property>
  <property fmtid="{D5CDD505-2E9C-101B-9397-08002B2CF9AE}" pid="15" name="xd_Signature">
    <vt:bool>0</vt:bool>
  </property>
</Properties>
</file>