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9" r:id="rId3"/>
    <p:sldId id="258" r:id="rId4"/>
    <p:sldId id="260" r:id="rId5"/>
    <p:sldId id="261" r:id="rId6"/>
    <p:sldId id="257" r:id="rId7"/>
    <p:sldId id="262" r:id="rId8"/>
    <p:sldId id="263" r:id="rId9"/>
    <p:sldId id="264" r:id="rId10"/>
    <p:sldId id="265" r:id="rId11"/>
    <p:sldId id="266" r:id="rId12"/>
    <p:sldId id="267" r:id="rId13"/>
    <p:sldId id="273"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3.xml.rels><?xml version="1.0" encoding="UTF-8" standalone="yes"?>
<Relationships xmlns="http://schemas.openxmlformats.org/package/2006/relationships"><Relationship Id="rId3" Type="http://schemas.openxmlformats.org/officeDocument/2006/relationships/hyperlink" Target="http://getyourshittogether.org/" TargetMode="External"/><Relationship Id="rId2" Type="http://schemas.openxmlformats.org/officeDocument/2006/relationships/hyperlink" Target="https://www.erikdewey.com/bigbookmkIV.pdf" TargetMode="External"/><Relationship Id="rId1" Type="http://schemas.openxmlformats.org/officeDocument/2006/relationships/hyperlink" Target="http://www.caringinfo.org/" TargetMode="External"/><Relationship Id="rId6" Type="http://schemas.openxmlformats.org/officeDocument/2006/relationships/hyperlink" Target="https://prepareforyourcare.org/en/welcome" TargetMode="External"/><Relationship Id="rId5" Type="http://schemas.openxmlformats.org/officeDocument/2006/relationships/hyperlink" Target="http://www.oncolink.org/oncopilot" TargetMode="External"/><Relationship Id="rId4" Type="http://schemas.openxmlformats.org/officeDocument/2006/relationships/hyperlink" Target="http://lifehacker.com/5817021/in-case-of-emergency-how-to-organize-your-important-records-in-a-master-information-kit"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3.xml.rels><?xml version="1.0" encoding="UTF-8" standalone="yes"?>
<Relationships xmlns="http://schemas.openxmlformats.org/package/2006/relationships"><Relationship Id="rId3" Type="http://schemas.openxmlformats.org/officeDocument/2006/relationships/hyperlink" Target="https://www.erikdewey.com/bigbookmkIV.pdf" TargetMode="External"/><Relationship Id="rId2" Type="http://schemas.openxmlformats.org/officeDocument/2006/relationships/hyperlink" Target="https://prepareforyourcare.org/en/welcome" TargetMode="External"/><Relationship Id="rId1" Type="http://schemas.openxmlformats.org/officeDocument/2006/relationships/hyperlink" Target="http://www.caringinfo.org/" TargetMode="External"/><Relationship Id="rId6" Type="http://schemas.openxmlformats.org/officeDocument/2006/relationships/hyperlink" Target="http://www.oncolink.org/oncopilot" TargetMode="External"/><Relationship Id="rId5" Type="http://schemas.openxmlformats.org/officeDocument/2006/relationships/hyperlink" Target="http://lifehacker.com/5817021/in-case-of-emergency-how-to-organize-your-important-records-in-a-master-information-kit" TargetMode="External"/><Relationship Id="rId4" Type="http://schemas.openxmlformats.org/officeDocument/2006/relationships/hyperlink" Target="http://getyourshittogether.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F65A1-166C-40BD-9E97-88327B2A15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3FB3D2D-C64C-4125-B67D-2444292D80D4}">
      <dgm:prSet/>
      <dgm:spPr/>
      <dgm:t>
        <a:bodyPr/>
        <a:lstStyle/>
        <a:p>
          <a:r>
            <a:rPr lang="en-US"/>
            <a:t>Organizing will help those helping you when you can’t (due to death or illness).</a:t>
          </a:r>
        </a:p>
      </dgm:t>
    </dgm:pt>
    <dgm:pt modelId="{8EE6711E-6498-44BF-A03E-A6D4526B37F2}" type="parTrans" cxnId="{49A62930-96C9-4E1B-9BD6-02DB3A27E832}">
      <dgm:prSet/>
      <dgm:spPr/>
      <dgm:t>
        <a:bodyPr/>
        <a:lstStyle/>
        <a:p>
          <a:endParaRPr lang="en-US"/>
        </a:p>
      </dgm:t>
    </dgm:pt>
    <dgm:pt modelId="{41B329C2-CCA9-4CCD-8574-E71FD55591C2}" type="sibTrans" cxnId="{49A62930-96C9-4E1B-9BD6-02DB3A27E832}">
      <dgm:prSet/>
      <dgm:spPr/>
      <dgm:t>
        <a:bodyPr/>
        <a:lstStyle/>
        <a:p>
          <a:endParaRPr lang="en-US"/>
        </a:p>
      </dgm:t>
    </dgm:pt>
    <dgm:pt modelId="{63C6515B-72DC-4A33-BC26-3FEA4DDE8FC2}">
      <dgm:prSet/>
      <dgm:spPr/>
      <dgm:t>
        <a:bodyPr/>
        <a:lstStyle/>
        <a:p>
          <a:r>
            <a:rPr lang="en-US"/>
            <a:t>It will be less stressful and take a lot less time and energy for others to manage your affairs.</a:t>
          </a:r>
        </a:p>
      </dgm:t>
    </dgm:pt>
    <dgm:pt modelId="{0CDA0B20-F3E9-4B74-9C14-48E8B00DC2A3}" type="parTrans" cxnId="{ABE2AFC1-8EB9-4910-A4B4-71CD72BC8E06}">
      <dgm:prSet/>
      <dgm:spPr/>
      <dgm:t>
        <a:bodyPr/>
        <a:lstStyle/>
        <a:p>
          <a:endParaRPr lang="en-US"/>
        </a:p>
      </dgm:t>
    </dgm:pt>
    <dgm:pt modelId="{5342BDFC-351E-4215-9864-053D6497AD08}" type="sibTrans" cxnId="{ABE2AFC1-8EB9-4910-A4B4-71CD72BC8E06}">
      <dgm:prSet/>
      <dgm:spPr/>
      <dgm:t>
        <a:bodyPr/>
        <a:lstStyle/>
        <a:p>
          <a:endParaRPr lang="en-US"/>
        </a:p>
      </dgm:t>
    </dgm:pt>
    <dgm:pt modelId="{7B142199-206C-465A-9CEB-B5A05C124C65}">
      <dgm:prSet/>
      <dgm:spPr/>
      <dgm:t>
        <a:bodyPr/>
        <a:lstStyle/>
        <a:p>
          <a:r>
            <a:rPr lang="en-US"/>
            <a:t>You can provide instructions to your loved ones, so they don’t need to make difficult decisions by themselves.</a:t>
          </a:r>
        </a:p>
      </dgm:t>
    </dgm:pt>
    <dgm:pt modelId="{550DBCCD-F30D-42DA-905C-B06E3059CB8F}" type="parTrans" cxnId="{D9B00EDA-5444-46AE-A4D9-7D8EEA31C010}">
      <dgm:prSet/>
      <dgm:spPr/>
      <dgm:t>
        <a:bodyPr/>
        <a:lstStyle/>
        <a:p>
          <a:endParaRPr lang="en-US"/>
        </a:p>
      </dgm:t>
    </dgm:pt>
    <dgm:pt modelId="{22F0ED15-C8AE-4D44-BBBB-9B0A13D4FBF4}" type="sibTrans" cxnId="{D9B00EDA-5444-46AE-A4D9-7D8EEA31C010}">
      <dgm:prSet/>
      <dgm:spPr/>
      <dgm:t>
        <a:bodyPr/>
        <a:lstStyle/>
        <a:p>
          <a:endParaRPr lang="en-US"/>
        </a:p>
      </dgm:t>
    </dgm:pt>
    <dgm:pt modelId="{2FBEAF19-A14A-48CA-B1E9-52E75BCC86D8}">
      <dgm:prSet/>
      <dgm:spPr/>
      <dgm:t>
        <a:bodyPr/>
        <a:lstStyle/>
        <a:p>
          <a:r>
            <a:rPr lang="en-US"/>
            <a:t>At a time when things are out of control, you will have some control.</a:t>
          </a:r>
        </a:p>
      </dgm:t>
    </dgm:pt>
    <dgm:pt modelId="{B9A50E84-B11D-47B5-A085-B314311F4D3C}" type="parTrans" cxnId="{FD5E2786-5565-4A50-BCB7-FCA54A1E55A2}">
      <dgm:prSet/>
      <dgm:spPr/>
      <dgm:t>
        <a:bodyPr/>
        <a:lstStyle/>
        <a:p>
          <a:endParaRPr lang="en-US"/>
        </a:p>
      </dgm:t>
    </dgm:pt>
    <dgm:pt modelId="{2420C717-9845-4244-AA7A-C486D7A96A73}" type="sibTrans" cxnId="{FD5E2786-5565-4A50-BCB7-FCA54A1E55A2}">
      <dgm:prSet/>
      <dgm:spPr/>
      <dgm:t>
        <a:bodyPr/>
        <a:lstStyle/>
        <a:p>
          <a:endParaRPr lang="en-US"/>
        </a:p>
      </dgm:t>
    </dgm:pt>
    <dgm:pt modelId="{19A3CE44-D287-4EE9-A2D1-B7C9CA7313CA}" type="pres">
      <dgm:prSet presAssocID="{B6EF65A1-166C-40BD-9E97-88327B2A158B}" presName="root" presStyleCnt="0">
        <dgm:presLayoutVars>
          <dgm:dir/>
          <dgm:resizeHandles val="exact"/>
        </dgm:presLayoutVars>
      </dgm:prSet>
      <dgm:spPr/>
    </dgm:pt>
    <dgm:pt modelId="{255F1B85-018D-4EF1-AEDD-A3517D48AF4E}" type="pres">
      <dgm:prSet presAssocID="{C3FB3D2D-C64C-4125-B67D-2444292D80D4}" presName="compNode" presStyleCnt="0"/>
      <dgm:spPr/>
    </dgm:pt>
    <dgm:pt modelId="{2FE0A5B0-AB66-43B5-A840-DA3C18ED7B77}" type="pres">
      <dgm:prSet presAssocID="{C3FB3D2D-C64C-4125-B67D-2444292D80D4}" presName="bgRect" presStyleLbl="bgShp" presStyleIdx="0" presStyleCnt="4"/>
      <dgm:spPr/>
    </dgm:pt>
    <dgm:pt modelId="{58CC2CC3-06D3-4D33-9EE0-D04007D84B96}" type="pres">
      <dgm:prSet presAssocID="{C3FB3D2D-C64C-4125-B67D-2444292D80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3CF813AF-5444-4C58-86C0-86A7A38BF104}" type="pres">
      <dgm:prSet presAssocID="{C3FB3D2D-C64C-4125-B67D-2444292D80D4}" presName="spaceRect" presStyleCnt="0"/>
      <dgm:spPr/>
    </dgm:pt>
    <dgm:pt modelId="{610D8D35-7F19-4AF8-9E3B-04D79DB20562}" type="pres">
      <dgm:prSet presAssocID="{C3FB3D2D-C64C-4125-B67D-2444292D80D4}" presName="parTx" presStyleLbl="revTx" presStyleIdx="0" presStyleCnt="4">
        <dgm:presLayoutVars>
          <dgm:chMax val="0"/>
          <dgm:chPref val="0"/>
        </dgm:presLayoutVars>
      </dgm:prSet>
      <dgm:spPr/>
    </dgm:pt>
    <dgm:pt modelId="{5494D5CD-F9C8-4804-BB34-D46A9E44DA65}" type="pres">
      <dgm:prSet presAssocID="{41B329C2-CCA9-4CCD-8574-E71FD55591C2}" presName="sibTrans" presStyleCnt="0"/>
      <dgm:spPr/>
    </dgm:pt>
    <dgm:pt modelId="{5E3160E0-8BE1-4527-AD52-4FF28D6686C8}" type="pres">
      <dgm:prSet presAssocID="{63C6515B-72DC-4A33-BC26-3FEA4DDE8FC2}" presName="compNode" presStyleCnt="0"/>
      <dgm:spPr/>
    </dgm:pt>
    <dgm:pt modelId="{C7533950-FB7D-4FF1-A562-B1D40337C9B8}" type="pres">
      <dgm:prSet presAssocID="{63C6515B-72DC-4A33-BC26-3FEA4DDE8FC2}" presName="bgRect" presStyleLbl="bgShp" presStyleIdx="1" presStyleCnt="4"/>
      <dgm:spPr/>
    </dgm:pt>
    <dgm:pt modelId="{77E79093-F977-4C2B-A9FF-AEABDE025A09}" type="pres">
      <dgm:prSet presAssocID="{63C6515B-72DC-4A33-BC26-3FEA4DDE8F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el Face with Solid Fill"/>
        </a:ext>
      </dgm:extLst>
    </dgm:pt>
    <dgm:pt modelId="{2C8F80DE-0A81-4DBD-8AFF-BB7D334CBE8C}" type="pres">
      <dgm:prSet presAssocID="{63C6515B-72DC-4A33-BC26-3FEA4DDE8FC2}" presName="spaceRect" presStyleCnt="0"/>
      <dgm:spPr/>
    </dgm:pt>
    <dgm:pt modelId="{44AE778F-2599-4D3A-BD7D-9D9070F748DC}" type="pres">
      <dgm:prSet presAssocID="{63C6515B-72DC-4A33-BC26-3FEA4DDE8FC2}" presName="parTx" presStyleLbl="revTx" presStyleIdx="1" presStyleCnt="4">
        <dgm:presLayoutVars>
          <dgm:chMax val="0"/>
          <dgm:chPref val="0"/>
        </dgm:presLayoutVars>
      </dgm:prSet>
      <dgm:spPr/>
    </dgm:pt>
    <dgm:pt modelId="{B884AF6B-5E73-4C3E-81C1-5EF32FD04058}" type="pres">
      <dgm:prSet presAssocID="{5342BDFC-351E-4215-9864-053D6497AD08}" presName="sibTrans" presStyleCnt="0"/>
      <dgm:spPr/>
    </dgm:pt>
    <dgm:pt modelId="{0317F9F7-E37A-4322-958E-36F2ABAB04A0}" type="pres">
      <dgm:prSet presAssocID="{7B142199-206C-465A-9CEB-B5A05C124C65}" presName="compNode" presStyleCnt="0"/>
      <dgm:spPr/>
    </dgm:pt>
    <dgm:pt modelId="{E7DDF8F8-3088-4BBE-A3FE-8AFF086DB41B}" type="pres">
      <dgm:prSet presAssocID="{7B142199-206C-465A-9CEB-B5A05C124C65}" presName="bgRect" presStyleLbl="bgShp" presStyleIdx="2" presStyleCnt="4"/>
      <dgm:spPr/>
    </dgm:pt>
    <dgm:pt modelId="{F3E3A175-7FC4-4354-92C2-A12B3080FC38}" type="pres">
      <dgm:prSet presAssocID="{7B142199-206C-465A-9CEB-B5A05C124C6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4CD46251-BCAB-4741-B2D8-15F791B50CFD}" type="pres">
      <dgm:prSet presAssocID="{7B142199-206C-465A-9CEB-B5A05C124C65}" presName="spaceRect" presStyleCnt="0"/>
      <dgm:spPr/>
    </dgm:pt>
    <dgm:pt modelId="{FFC06452-6D9E-4112-A03A-8BE684A784E2}" type="pres">
      <dgm:prSet presAssocID="{7B142199-206C-465A-9CEB-B5A05C124C65}" presName="parTx" presStyleLbl="revTx" presStyleIdx="2" presStyleCnt="4">
        <dgm:presLayoutVars>
          <dgm:chMax val="0"/>
          <dgm:chPref val="0"/>
        </dgm:presLayoutVars>
      </dgm:prSet>
      <dgm:spPr/>
    </dgm:pt>
    <dgm:pt modelId="{C832DE72-481F-4C2F-8413-01EDAE360709}" type="pres">
      <dgm:prSet presAssocID="{22F0ED15-C8AE-4D44-BBBB-9B0A13D4FBF4}" presName="sibTrans" presStyleCnt="0"/>
      <dgm:spPr/>
    </dgm:pt>
    <dgm:pt modelId="{994D84E0-A291-4AE9-A754-C403468FACA8}" type="pres">
      <dgm:prSet presAssocID="{2FBEAF19-A14A-48CA-B1E9-52E75BCC86D8}" presName="compNode" presStyleCnt="0"/>
      <dgm:spPr/>
    </dgm:pt>
    <dgm:pt modelId="{63838439-1DCD-4FE4-BB4D-10620B83C0D9}" type="pres">
      <dgm:prSet presAssocID="{2FBEAF19-A14A-48CA-B1E9-52E75BCC86D8}" presName="bgRect" presStyleLbl="bgShp" presStyleIdx="3" presStyleCnt="4"/>
      <dgm:spPr/>
    </dgm:pt>
    <dgm:pt modelId="{115D802A-57F8-4051-AF73-25BCD2951745}" type="pres">
      <dgm:prSet presAssocID="{2FBEAF19-A14A-48CA-B1E9-52E75BCC86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mote control"/>
        </a:ext>
      </dgm:extLst>
    </dgm:pt>
    <dgm:pt modelId="{2F577A7B-8649-4131-A598-E02592DD4147}" type="pres">
      <dgm:prSet presAssocID="{2FBEAF19-A14A-48CA-B1E9-52E75BCC86D8}" presName="spaceRect" presStyleCnt="0"/>
      <dgm:spPr/>
    </dgm:pt>
    <dgm:pt modelId="{6558B013-EFC1-483C-968E-0E60CA522418}" type="pres">
      <dgm:prSet presAssocID="{2FBEAF19-A14A-48CA-B1E9-52E75BCC86D8}" presName="parTx" presStyleLbl="revTx" presStyleIdx="3" presStyleCnt="4">
        <dgm:presLayoutVars>
          <dgm:chMax val="0"/>
          <dgm:chPref val="0"/>
        </dgm:presLayoutVars>
      </dgm:prSet>
      <dgm:spPr/>
    </dgm:pt>
  </dgm:ptLst>
  <dgm:cxnLst>
    <dgm:cxn modelId="{7C36F706-83DB-408E-96C7-6142FBCA2DAB}" type="presOf" srcId="{7B142199-206C-465A-9CEB-B5A05C124C65}" destId="{FFC06452-6D9E-4112-A03A-8BE684A784E2}" srcOrd="0" destOrd="0" presId="urn:microsoft.com/office/officeart/2018/2/layout/IconVerticalSolidList"/>
    <dgm:cxn modelId="{55523326-B585-401A-8C56-B019293AAD6F}" type="presOf" srcId="{2FBEAF19-A14A-48CA-B1E9-52E75BCC86D8}" destId="{6558B013-EFC1-483C-968E-0E60CA522418}" srcOrd="0" destOrd="0" presId="urn:microsoft.com/office/officeart/2018/2/layout/IconVerticalSolidList"/>
    <dgm:cxn modelId="{49A62930-96C9-4E1B-9BD6-02DB3A27E832}" srcId="{B6EF65A1-166C-40BD-9E97-88327B2A158B}" destId="{C3FB3D2D-C64C-4125-B67D-2444292D80D4}" srcOrd="0" destOrd="0" parTransId="{8EE6711E-6498-44BF-A03E-A6D4526B37F2}" sibTransId="{41B329C2-CCA9-4CCD-8574-E71FD55591C2}"/>
    <dgm:cxn modelId="{FD5E2786-5565-4A50-BCB7-FCA54A1E55A2}" srcId="{B6EF65A1-166C-40BD-9E97-88327B2A158B}" destId="{2FBEAF19-A14A-48CA-B1E9-52E75BCC86D8}" srcOrd="3" destOrd="0" parTransId="{B9A50E84-B11D-47B5-A085-B314311F4D3C}" sibTransId="{2420C717-9845-4244-AA7A-C486D7A96A73}"/>
    <dgm:cxn modelId="{EBA91796-9939-42A2-B51F-A1EC79676DB0}" type="presOf" srcId="{63C6515B-72DC-4A33-BC26-3FEA4DDE8FC2}" destId="{44AE778F-2599-4D3A-BD7D-9D9070F748DC}" srcOrd="0" destOrd="0" presId="urn:microsoft.com/office/officeart/2018/2/layout/IconVerticalSolidList"/>
    <dgm:cxn modelId="{ABE2AFC1-8EB9-4910-A4B4-71CD72BC8E06}" srcId="{B6EF65A1-166C-40BD-9E97-88327B2A158B}" destId="{63C6515B-72DC-4A33-BC26-3FEA4DDE8FC2}" srcOrd="1" destOrd="0" parTransId="{0CDA0B20-F3E9-4B74-9C14-48E8B00DC2A3}" sibTransId="{5342BDFC-351E-4215-9864-053D6497AD08}"/>
    <dgm:cxn modelId="{D9B00EDA-5444-46AE-A4D9-7D8EEA31C010}" srcId="{B6EF65A1-166C-40BD-9E97-88327B2A158B}" destId="{7B142199-206C-465A-9CEB-B5A05C124C65}" srcOrd="2" destOrd="0" parTransId="{550DBCCD-F30D-42DA-905C-B06E3059CB8F}" sibTransId="{22F0ED15-C8AE-4D44-BBBB-9B0A13D4FBF4}"/>
    <dgm:cxn modelId="{2427F7DF-376E-418F-9C34-C3FFF3AFB75F}" type="presOf" srcId="{B6EF65A1-166C-40BD-9E97-88327B2A158B}" destId="{19A3CE44-D287-4EE9-A2D1-B7C9CA7313CA}" srcOrd="0" destOrd="0" presId="urn:microsoft.com/office/officeart/2018/2/layout/IconVerticalSolidList"/>
    <dgm:cxn modelId="{3C55B9E3-F4CF-4A46-975E-9C369E274789}" type="presOf" srcId="{C3FB3D2D-C64C-4125-B67D-2444292D80D4}" destId="{610D8D35-7F19-4AF8-9E3B-04D79DB20562}" srcOrd="0" destOrd="0" presId="urn:microsoft.com/office/officeart/2018/2/layout/IconVerticalSolidList"/>
    <dgm:cxn modelId="{E7B8562B-8CF1-43AF-A4E6-30C4254445D5}" type="presParOf" srcId="{19A3CE44-D287-4EE9-A2D1-B7C9CA7313CA}" destId="{255F1B85-018D-4EF1-AEDD-A3517D48AF4E}" srcOrd="0" destOrd="0" presId="urn:microsoft.com/office/officeart/2018/2/layout/IconVerticalSolidList"/>
    <dgm:cxn modelId="{0B606FE8-9B8C-4BF9-B0FD-96E9F024D7C1}" type="presParOf" srcId="{255F1B85-018D-4EF1-AEDD-A3517D48AF4E}" destId="{2FE0A5B0-AB66-43B5-A840-DA3C18ED7B77}" srcOrd="0" destOrd="0" presId="urn:microsoft.com/office/officeart/2018/2/layout/IconVerticalSolidList"/>
    <dgm:cxn modelId="{4A6431DD-5673-4C38-BBD0-93D62504748B}" type="presParOf" srcId="{255F1B85-018D-4EF1-AEDD-A3517D48AF4E}" destId="{58CC2CC3-06D3-4D33-9EE0-D04007D84B96}" srcOrd="1" destOrd="0" presId="urn:microsoft.com/office/officeart/2018/2/layout/IconVerticalSolidList"/>
    <dgm:cxn modelId="{CBF61C66-1520-4D9F-ABE3-203019C64279}" type="presParOf" srcId="{255F1B85-018D-4EF1-AEDD-A3517D48AF4E}" destId="{3CF813AF-5444-4C58-86C0-86A7A38BF104}" srcOrd="2" destOrd="0" presId="urn:microsoft.com/office/officeart/2018/2/layout/IconVerticalSolidList"/>
    <dgm:cxn modelId="{CADC8200-5998-4F32-87F9-E6C9E61F9A90}" type="presParOf" srcId="{255F1B85-018D-4EF1-AEDD-A3517D48AF4E}" destId="{610D8D35-7F19-4AF8-9E3B-04D79DB20562}" srcOrd="3" destOrd="0" presId="urn:microsoft.com/office/officeart/2018/2/layout/IconVerticalSolidList"/>
    <dgm:cxn modelId="{BF8195CC-05AC-488F-8C3B-6F2566993A07}" type="presParOf" srcId="{19A3CE44-D287-4EE9-A2D1-B7C9CA7313CA}" destId="{5494D5CD-F9C8-4804-BB34-D46A9E44DA65}" srcOrd="1" destOrd="0" presId="urn:microsoft.com/office/officeart/2018/2/layout/IconVerticalSolidList"/>
    <dgm:cxn modelId="{ACB51E3E-000E-4F75-82D5-5E387BA9BDCC}" type="presParOf" srcId="{19A3CE44-D287-4EE9-A2D1-B7C9CA7313CA}" destId="{5E3160E0-8BE1-4527-AD52-4FF28D6686C8}" srcOrd="2" destOrd="0" presId="urn:microsoft.com/office/officeart/2018/2/layout/IconVerticalSolidList"/>
    <dgm:cxn modelId="{779D7EAE-E72E-4E9B-A628-ECCDEE7DBA35}" type="presParOf" srcId="{5E3160E0-8BE1-4527-AD52-4FF28D6686C8}" destId="{C7533950-FB7D-4FF1-A562-B1D40337C9B8}" srcOrd="0" destOrd="0" presId="urn:microsoft.com/office/officeart/2018/2/layout/IconVerticalSolidList"/>
    <dgm:cxn modelId="{DF2A50E9-6067-4F0D-915E-23BAB16B2479}" type="presParOf" srcId="{5E3160E0-8BE1-4527-AD52-4FF28D6686C8}" destId="{77E79093-F977-4C2B-A9FF-AEABDE025A09}" srcOrd="1" destOrd="0" presId="urn:microsoft.com/office/officeart/2018/2/layout/IconVerticalSolidList"/>
    <dgm:cxn modelId="{0061BDE3-64FA-490F-9C63-6F1A52A945DF}" type="presParOf" srcId="{5E3160E0-8BE1-4527-AD52-4FF28D6686C8}" destId="{2C8F80DE-0A81-4DBD-8AFF-BB7D334CBE8C}" srcOrd="2" destOrd="0" presId="urn:microsoft.com/office/officeart/2018/2/layout/IconVerticalSolidList"/>
    <dgm:cxn modelId="{FD0EC058-F2D5-4C07-8D67-E9C505DA0B91}" type="presParOf" srcId="{5E3160E0-8BE1-4527-AD52-4FF28D6686C8}" destId="{44AE778F-2599-4D3A-BD7D-9D9070F748DC}" srcOrd="3" destOrd="0" presId="urn:microsoft.com/office/officeart/2018/2/layout/IconVerticalSolidList"/>
    <dgm:cxn modelId="{A5EDD119-CC58-4CB9-8351-A917E88693F3}" type="presParOf" srcId="{19A3CE44-D287-4EE9-A2D1-B7C9CA7313CA}" destId="{B884AF6B-5E73-4C3E-81C1-5EF32FD04058}" srcOrd="3" destOrd="0" presId="urn:microsoft.com/office/officeart/2018/2/layout/IconVerticalSolidList"/>
    <dgm:cxn modelId="{0F85363F-3298-4BBB-9C09-1F5F92527144}" type="presParOf" srcId="{19A3CE44-D287-4EE9-A2D1-B7C9CA7313CA}" destId="{0317F9F7-E37A-4322-958E-36F2ABAB04A0}" srcOrd="4" destOrd="0" presId="urn:microsoft.com/office/officeart/2018/2/layout/IconVerticalSolidList"/>
    <dgm:cxn modelId="{B939FBA6-E2A3-41AD-A4D2-4F5FA2F256D8}" type="presParOf" srcId="{0317F9F7-E37A-4322-958E-36F2ABAB04A0}" destId="{E7DDF8F8-3088-4BBE-A3FE-8AFF086DB41B}" srcOrd="0" destOrd="0" presId="urn:microsoft.com/office/officeart/2018/2/layout/IconVerticalSolidList"/>
    <dgm:cxn modelId="{88BF2AC9-D9EC-48B9-93C2-2F528AB9BF07}" type="presParOf" srcId="{0317F9F7-E37A-4322-958E-36F2ABAB04A0}" destId="{F3E3A175-7FC4-4354-92C2-A12B3080FC38}" srcOrd="1" destOrd="0" presId="urn:microsoft.com/office/officeart/2018/2/layout/IconVerticalSolidList"/>
    <dgm:cxn modelId="{CD2F7434-A986-468B-9621-D888B90E44EB}" type="presParOf" srcId="{0317F9F7-E37A-4322-958E-36F2ABAB04A0}" destId="{4CD46251-BCAB-4741-B2D8-15F791B50CFD}" srcOrd="2" destOrd="0" presId="urn:microsoft.com/office/officeart/2018/2/layout/IconVerticalSolidList"/>
    <dgm:cxn modelId="{57BF5EB8-1330-4FC8-8FE8-008AEF4972AE}" type="presParOf" srcId="{0317F9F7-E37A-4322-958E-36F2ABAB04A0}" destId="{FFC06452-6D9E-4112-A03A-8BE684A784E2}" srcOrd="3" destOrd="0" presId="urn:microsoft.com/office/officeart/2018/2/layout/IconVerticalSolidList"/>
    <dgm:cxn modelId="{81593341-DDAA-48B4-BBDE-048290C630CC}" type="presParOf" srcId="{19A3CE44-D287-4EE9-A2D1-B7C9CA7313CA}" destId="{C832DE72-481F-4C2F-8413-01EDAE360709}" srcOrd="5" destOrd="0" presId="urn:microsoft.com/office/officeart/2018/2/layout/IconVerticalSolidList"/>
    <dgm:cxn modelId="{EF40DB15-8404-4256-8EC1-40C83F68E667}" type="presParOf" srcId="{19A3CE44-D287-4EE9-A2D1-B7C9CA7313CA}" destId="{994D84E0-A291-4AE9-A754-C403468FACA8}" srcOrd="6" destOrd="0" presId="urn:microsoft.com/office/officeart/2018/2/layout/IconVerticalSolidList"/>
    <dgm:cxn modelId="{B1525ABD-F689-460A-BE06-F633097153D8}" type="presParOf" srcId="{994D84E0-A291-4AE9-A754-C403468FACA8}" destId="{63838439-1DCD-4FE4-BB4D-10620B83C0D9}" srcOrd="0" destOrd="0" presId="urn:microsoft.com/office/officeart/2018/2/layout/IconVerticalSolidList"/>
    <dgm:cxn modelId="{D340E2F1-F02B-46B8-BD91-0D9DEB2A1512}" type="presParOf" srcId="{994D84E0-A291-4AE9-A754-C403468FACA8}" destId="{115D802A-57F8-4051-AF73-25BCD2951745}" srcOrd="1" destOrd="0" presId="urn:microsoft.com/office/officeart/2018/2/layout/IconVerticalSolidList"/>
    <dgm:cxn modelId="{48E92F6B-42FC-45ED-80CA-F1AB7342DFAD}" type="presParOf" srcId="{994D84E0-A291-4AE9-A754-C403468FACA8}" destId="{2F577A7B-8649-4131-A598-E02592DD4147}" srcOrd="2" destOrd="0" presId="urn:microsoft.com/office/officeart/2018/2/layout/IconVerticalSolidList"/>
    <dgm:cxn modelId="{B6E7A967-DBE4-4633-A632-FD0A5A80A361}" type="presParOf" srcId="{994D84E0-A291-4AE9-A754-C403468FACA8}" destId="{6558B013-EFC1-483C-968E-0E60CA5224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8E63F9-4C7D-4786-A7ED-AE7AA5D466D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8E89FB8-C031-485A-AAA4-FACFCB91B0F2}">
      <dgm:prSet/>
      <dgm:spPr/>
      <dgm:t>
        <a:bodyPr/>
        <a:lstStyle/>
        <a:p>
          <a:r>
            <a:rPr lang="en-US"/>
            <a:t>Are you a caregiver for another adult?</a:t>
          </a:r>
        </a:p>
      </dgm:t>
    </dgm:pt>
    <dgm:pt modelId="{C6563590-C8DB-4427-9779-0D0084790088}" type="parTrans" cxnId="{0EBFA42A-1734-42D6-A633-D3A75A2D5DAF}">
      <dgm:prSet/>
      <dgm:spPr/>
      <dgm:t>
        <a:bodyPr/>
        <a:lstStyle/>
        <a:p>
          <a:endParaRPr lang="en-US"/>
        </a:p>
      </dgm:t>
    </dgm:pt>
    <dgm:pt modelId="{334D4556-E8DC-4D3C-BF68-29421CFD5B51}" type="sibTrans" cxnId="{0EBFA42A-1734-42D6-A633-D3A75A2D5DAF}">
      <dgm:prSet/>
      <dgm:spPr/>
      <dgm:t>
        <a:bodyPr/>
        <a:lstStyle/>
        <a:p>
          <a:endParaRPr lang="en-US"/>
        </a:p>
      </dgm:t>
    </dgm:pt>
    <dgm:pt modelId="{A853595F-3567-4929-89FF-B6D6EB377B92}">
      <dgm:prSet/>
      <dgm:spPr/>
      <dgm:t>
        <a:bodyPr/>
        <a:lstStyle/>
        <a:p>
          <a:r>
            <a:rPr lang="en-US"/>
            <a:t>Think about your needs: medicines (have an extra weeks worth on hand), medical equipment, mobility needs.</a:t>
          </a:r>
        </a:p>
      </dgm:t>
    </dgm:pt>
    <dgm:pt modelId="{7742FD07-6B35-4C82-A7B5-7E4C67A20F26}" type="parTrans" cxnId="{6DBFB0F4-2C62-402E-9BB6-D32055A18C29}">
      <dgm:prSet/>
      <dgm:spPr/>
      <dgm:t>
        <a:bodyPr/>
        <a:lstStyle/>
        <a:p>
          <a:endParaRPr lang="en-US"/>
        </a:p>
      </dgm:t>
    </dgm:pt>
    <dgm:pt modelId="{75FFFE8F-380F-4043-933B-5D23420F7643}" type="sibTrans" cxnId="{6DBFB0F4-2C62-402E-9BB6-D32055A18C29}">
      <dgm:prSet/>
      <dgm:spPr/>
      <dgm:t>
        <a:bodyPr/>
        <a:lstStyle/>
        <a:p>
          <a:endParaRPr lang="en-US"/>
        </a:p>
      </dgm:t>
    </dgm:pt>
    <dgm:pt modelId="{17F075EE-B9DA-4CEF-8875-FDFF6CEF60EA}">
      <dgm:prSet/>
      <dgm:spPr/>
      <dgm:t>
        <a:bodyPr/>
        <a:lstStyle/>
        <a:p>
          <a:r>
            <a:rPr lang="en-US"/>
            <a:t>People with disabilities may be able to register with local firehouse / police for special assistance.</a:t>
          </a:r>
        </a:p>
      </dgm:t>
    </dgm:pt>
    <dgm:pt modelId="{76315A34-2E4B-4AF2-A9D4-241CD02963C5}" type="parTrans" cxnId="{704F08E5-1FD1-437B-B948-CF3AD85224BB}">
      <dgm:prSet/>
      <dgm:spPr/>
      <dgm:t>
        <a:bodyPr/>
        <a:lstStyle/>
        <a:p>
          <a:endParaRPr lang="en-US"/>
        </a:p>
      </dgm:t>
    </dgm:pt>
    <dgm:pt modelId="{2D8094A1-FE0E-45BA-8142-BC645316E7BB}" type="sibTrans" cxnId="{704F08E5-1FD1-437B-B948-CF3AD85224BB}">
      <dgm:prSet/>
      <dgm:spPr/>
      <dgm:t>
        <a:bodyPr/>
        <a:lstStyle/>
        <a:p>
          <a:endParaRPr lang="en-US"/>
        </a:p>
      </dgm:t>
    </dgm:pt>
    <dgm:pt modelId="{773DD42D-76C9-411E-8311-3D5FB4A0EF39}">
      <dgm:prSet/>
      <dgm:spPr/>
      <dgm:t>
        <a:bodyPr/>
        <a:lstStyle/>
        <a:p>
          <a:r>
            <a:rPr lang="en-US"/>
            <a:t>Do neighbors know if you need help?  Will someone check on you if they don’t see you?</a:t>
          </a:r>
        </a:p>
      </dgm:t>
    </dgm:pt>
    <dgm:pt modelId="{42AAC8E2-FD48-4B79-8A9C-CFD52AC4515F}" type="parTrans" cxnId="{44D1DC0B-E3C3-4C2F-A793-31FE512D8C0F}">
      <dgm:prSet/>
      <dgm:spPr/>
      <dgm:t>
        <a:bodyPr/>
        <a:lstStyle/>
        <a:p>
          <a:endParaRPr lang="en-US"/>
        </a:p>
      </dgm:t>
    </dgm:pt>
    <dgm:pt modelId="{0E8FE29D-4F8F-46EA-926F-C0F9C20CC996}" type="sibTrans" cxnId="{44D1DC0B-E3C3-4C2F-A793-31FE512D8C0F}">
      <dgm:prSet/>
      <dgm:spPr/>
      <dgm:t>
        <a:bodyPr/>
        <a:lstStyle/>
        <a:p>
          <a:endParaRPr lang="en-US"/>
        </a:p>
      </dgm:t>
    </dgm:pt>
    <dgm:pt modelId="{DAED236E-383A-4119-BFB9-B9CB87469E01}">
      <dgm:prSet/>
      <dgm:spPr/>
      <dgm:t>
        <a:bodyPr/>
        <a:lstStyle/>
        <a:p>
          <a:r>
            <a:rPr lang="en-US"/>
            <a:t>Life call systems.</a:t>
          </a:r>
        </a:p>
      </dgm:t>
    </dgm:pt>
    <dgm:pt modelId="{2165960A-4FBE-4C40-8A8F-EAEAFE768F56}" type="parTrans" cxnId="{5DED230B-2F6C-4C7C-85AD-A4E6B66DD7CA}">
      <dgm:prSet/>
      <dgm:spPr/>
      <dgm:t>
        <a:bodyPr/>
        <a:lstStyle/>
        <a:p>
          <a:endParaRPr lang="en-US"/>
        </a:p>
      </dgm:t>
    </dgm:pt>
    <dgm:pt modelId="{FFE6029E-FCC7-4F1F-B6EA-6B6FA25197A7}" type="sibTrans" cxnId="{5DED230B-2F6C-4C7C-85AD-A4E6B66DD7CA}">
      <dgm:prSet/>
      <dgm:spPr/>
      <dgm:t>
        <a:bodyPr/>
        <a:lstStyle/>
        <a:p>
          <a:endParaRPr lang="en-US"/>
        </a:p>
      </dgm:t>
    </dgm:pt>
    <dgm:pt modelId="{B53932EC-5E47-6A4E-81F7-323A426F3D32}" type="pres">
      <dgm:prSet presAssocID="{558E63F9-4C7D-4786-A7ED-AE7AA5D466D2}" presName="linear" presStyleCnt="0">
        <dgm:presLayoutVars>
          <dgm:animLvl val="lvl"/>
          <dgm:resizeHandles val="exact"/>
        </dgm:presLayoutVars>
      </dgm:prSet>
      <dgm:spPr/>
    </dgm:pt>
    <dgm:pt modelId="{F9583EBF-DB52-6440-886B-C311BA4BCD52}" type="pres">
      <dgm:prSet presAssocID="{58E89FB8-C031-485A-AAA4-FACFCB91B0F2}" presName="parentText" presStyleLbl="node1" presStyleIdx="0" presStyleCnt="5">
        <dgm:presLayoutVars>
          <dgm:chMax val="0"/>
          <dgm:bulletEnabled val="1"/>
        </dgm:presLayoutVars>
      </dgm:prSet>
      <dgm:spPr/>
    </dgm:pt>
    <dgm:pt modelId="{EA6F2F29-2120-F143-B23D-32C63B5C8ADF}" type="pres">
      <dgm:prSet presAssocID="{334D4556-E8DC-4D3C-BF68-29421CFD5B51}" presName="spacer" presStyleCnt="0"/>
      <dgm:spPr/>
    </dgm:pt>
    <dgm:pt modelId="{1E3F2EA4-3FC1-B847-9591-E1E506FC44D3}" type="pres">
      <dgm:prSet presAssocID="{A853595F-3567-4929-89FF-B6D6EB377B92}" presName="parentText" presStyleLbl="node1" presStyleIdx="1" presStyleCnt="5">
        <dgm:presLayoutVars>
          <dgm:chMax val="0"/>
          <dgm:bulletEnabled val="1"/>
        </dgm:presLayoutVars>
      </dgm:prSet>
      <dgm:spPr/>
    </dgm:pt>
    <dgm:pt modelId="{C8533A38-69BD-5141-8CCC-BD3E6A992397}" type="pres">
      <dgm:prSet presAssocID="{75FFFE8F-380F-4043-933B-5D23420F7643}" presName="spacer" presStyleCnt="0"/>
      <dgm:spPr/>
    </dgm:pt>
    <dgm:pt modelId="{16FFC38E-406F-C946-A2B1-CBB558DEB366}" type="pres">
      <dgm:prSet presAssocID="{17F075EE-B9DA-4CEF-8875-FDFF6CEF60EA}" presName="parentText" presStyleLbl="node1" presStyleIdx="2" presStyleCnt="5">
        <dgm:presLayoutVars>
          <dgm:chMax val="0"/>
          <dgm:bulletEnabled val="1"/>
        </dgm:presLayoutVars>
      </dgm:prSet>
      <dgm:spPr/>
    </dgm:pt>
    <dgm:pt modelId="{6C21FA48-0A2A-A54B-851C-DC8E24B3ACFA}" type="pres">
      <dgm:prSet presAssocID="{2D8094A1-FE0E-45BA-8142-BC645316E7BB}" presName="spacer" presStyleCnt="0"/>
      <dgm:spPr/>
    </dgm:pt>
    <dgm:pt modelId="{6AD061DF-58BC-574D-BB61-CA009B06B519}" type="pres">
      <dgm:prSet presAssocID="{773DD42D-76C9-411E-8311-3D5FB4A0EF39}" presName="parentText" presStyleLbl="node1" presStyleIdx="3" presStyleCnt="5">
        <dgm:presLayoutVars>
          <dgm:chMax val="0"/>
          <dgm:bulletEnabled val="1"/>
        </dgm:presLayoutVars>
      </dgm:prSet>
      <dgm:spPr/>
    </dgm:pt>
    <dgm:pt modelId="{965EC13E-4A72-8B47-8FE2-47A0D1CDE9EA}" type="pres">
      <dgm:prSet presAssocID="{0E8FE29D-4F8F-46EA-926F-C0F9C20CC996}" presName="spacer" presStyleCnt="0"/>
      <dgm:spPr/>
    </dgm:pt>
    <dgm:pt modelId="{74A845B2-6914-F941-AA0D-819BF5E45124}" type="pres">
      <dgm:prSet presAssocID="{DAED236E-383A-4119-BFB9-B9CB87469E01}" presName="parentText" presStyleLbl="node1" presStyleIdx="4" presStyleCnt="5">
        <dgm:presLayoutVars>
          <dgm:chMax val="0"/>
          <dgm:bulletEnabled val="1"/>
        </dgm:presLayoutVars>
      </dgm:prSet>
      <dgm:spPr/>
    </dgm:pt>
  </dgm:ptLst>
  <dgm:cxnLst>
    <dgm:cxn modelId="{5DED230B-2F6C-4C7C-85AD-A4E6B66DD7CA}" srcId="{558E63F9-4C7D-4786-A7ED-AE7AA5D466D2}" destId="{DAED236E-383A-4119-BFB9-B9CB87469E01}" srcOrd="4" destOrd="0" parTransId="{2165960A-4FBE-4C40-8A8F-EAEAFE768F56}" sibTransId="{FFE6029E-FCC7-4F1F-B6EA-6B6FA25197A7}"/>
    <dgm:cxn modelId="{44D1DC0B-E3C3-4C2F-A793-31FE512D8C0F}" srcId="{558E63F9-4C7D-4786-A7ED-AE7AA5D466D2}" destId="{773DD42D-76C9-411E-8311-3D5FB4A0EF39}" srcOrd="3" destOrd="0" parTransId="{42AAC8E2-FD48-4B79-8A9C-CFD52AC4515F}" sibTransId="{0E8FE29D-4F8F-46EA-926F-C0F9C20CC996}"/>
    <dgm:cxn modelId="{0EBFA42A-1734-42D6-A633-D3A75A2D5DAF}" srcId="{558E63F9-4C7D-4786-A7ED-AE7AA5D466D2}" destId="{58E89FB8-C031-485A-AAA4-FACFCB91B0F2}" srcOrd="0" destOrd="0" parTransId="{C6563590-C8DB-4427-9779-0D0084790088}" sibTransId="{334D4556-E8DC-4D3C-BF68-29421CFD5B51}"/>
    <dgm:cxn modelId="{B847662B-1594-1744-9427-8665A16B27CF}" type="presOf" srcId="{773DD42D-76C9-411E-8311-3D5FB4A0EF39}" destId="{6AD061DF-58BC-574D-BB61-CA009B06B519}" srcOrd="0" destOrd="0" presId="urn:microsoft.com/office/officeart/2005/8/layout/vList2"/>
    <dgm:cxn modelId="{50B4802F-0AEF-D646-9CB8-01DCDCADA46B}" type="presOf" srcId="{A853595F-3567-4929-89FF-B6D6EB377B92}" destId="{1E3F2EA4-3FC1-B847-9591-E1E506FC44D3}" srcOrd="0" destOrd="0" presId="urn:microsoft.com/office/officeart/2005/8/layout/vList2"/>
    <dgm:cxn modelId="{855DBF3B-12E2-0044-86F0-F2D49102CFB3}" type="presOf" srcId="{58E89FB8-C031-485A-AAA4-FACFCB91B0F2}" destId="{F9583EBF-DB52-6440-886B-C311BA4BCD52}" srcOrd="0" destOrd="0" presId="urn:microsoft.com/office/officeart/2005/8/layout/vList2"/>
    <dgm:cxn modelId="{1F04E83E-827A-9F4E-A7A5-DD683F568540}" type="presOf" srcId="{558E63F9-4C7D-4786-A7ED-AE7AA5D466D2}" destId="{B53932EC-5E47-6A4E-81F7-323A426F3D32}" srcOrd="0" destOrd="0" presId="urn:microsoft.com/office/officeart/2005/8/layout/vList2"/>
    <dgm:cxn modelId="{729E9C65-8226-8046-A7D4-0AA85C94E3AC}" type="presOf" srcId="{17F075EE-B9DA-4CEF-8875-FDFF6CEF60EA}" destId="{16FFC38E-406F-C946-A2B1-CBB558DEB366}" srcOrd="0" destOrd="0" presId="urn:microsoft.com/office/officeart/2005/8/layout/vList2"/>
    <dgm:cxn modelId="{4DA6E687-2947-6541-8AC1-3D4BAE3F8E3B}" type="presOf" srcId="{DAED236E-383A-4119-BFB9-B9CB87469E01}" destId="{74A845B2-6914-F941-AA0D-819BF5E45124}" srcOrd="0" destOrd="0" presId="urn:microsoft.com/office/officeart/2005/8/layout/vList2"/>
    <dgm:cxn modelId="{704F08E5-1FD1-437B-B948-CF3AD85224BB}" srcId="{558E63F9-4C7D-4786-A7ED-AE7AA5D466D2}" destId="{17F075EE-B9DA-4CEF-8875-FDFF6CEF60EA}" srcOrd="2" destOrd="0" parTransId="{76315A34-2E4B-4AF2-A9D4-241CD02963C5}" sibTransId="{2D8094A1-FE0E-45BA-8142-BC645316E7BB}"/>
    <dgm:cxn modelId="{6DBFB0F4-2C62-402E-9BB6-D32055A18C29}" srcId="{558E63F9-4C7D-4786-A7ED-AE7AA5D466D2}" destId="{A853595F-3567-4929-89FF-B6D6EB377B92}" srcOrd="1" destOrd="0" parTransId="{7742FD07-6B35-4C82-A7B5-7E4C67A20F26}" sibTransId="{75FFFE8F-380F-4043-933B-5D23420F7643}"/>
    <dgm:cxn modelId="{98FB16F2-A357-184C-9C00-FB66A7941767}" type="presParOf" srcId="{B53932EC-5E47-6A4E-81F7-323A426F3D32}" destId="{F9583EBF-DB52-6440-886B-C311BA4BCD52}" srcOrd="0" destOrd="0" presId="urn:microsoft.com/office/officeart/2005/8/layout/vList2"/>
    <dgm:cxn modelId="{43233BAF-8742-064F-9D08-93B32150605B}" type="presParOf" srcId="{B53932EC-5E47-6A4E-81F7-323A426F3D32}" destId="{EA6F2F29-2120-F143-B23D-32C63B5C8ADF}" srcOrd="1" destOrd="0" presId="urn:microsoft.com/office/officeart/2005/8/layout/vList2"/>
    <dgm:cxn modelId="{6A7A8080-04B1-1547-9077-35CD392720EA}" type="presParOf" srcId="{B53932EC-5E47-6A4E-81F7-323A426F3D32}" destId="{1E3F2EA4-3FC1-B847-9591-E1E506FC44D3}" srcOrd="2" destOrd="0" presId="urn:microsoft.com/office/officeart/2005/8/layout/vList2"/>
    <dgm:cxn modelId="{D8174C4A-81C1-144F-AC1F-C5C161079C54}" type="presParOf" srcId="{B53932EC-5E47-6A4E-81F7-323A426F3D32}" destId="{C8533A38-69BD-5141-8CCC-BD3E6A992397}" srcOrd="3" destOrd="0" presId="urn:microsoft.com/office/officeart/2005/8/layout/vList2"/>
    <dgm:cxn modelId="{0174AAF6-8B5A-FD45-B62D-4E1442A6EC55}" type="presParOf" srcId="{B53932EC-5E47-6A4E-81F7-323A426F3D32}" destId="{16FFC38E-406F-C946-A2B1-CBB558DEB366}" srcOrd="4" destOrd="0" presId="urn:microsoft.com/office/officeart/2005/8/layout/vList2"/>
    <dgm:cxn modelId="{973F4846-9002-2C47-8DCA-1AB56648EB2E}" type="presParOf" srcId="{B53932EC-5E47-6A4E-81F7-323A426F3D32}" destId="{6C21FA48-0A2A-A54B-851C-DC8E24B3ACFA}" srcOrd="5" destOrd="0" presId="urn:microsoft.com/office/officeart/2005/8/layout/vList2"/>
    <dgm:cxn modelId="{40A153F3-396A-964C-A6D1-528D6427B6DC}" type="presParOf" srcId="{B53932EC-5E47-6A4E-81F7-323A426F3D32}" destId="{6AD061DF-58BC-574D-BB61-CA009B06B519}" srcOrd="6" destOrd="0" presId="urn:microsoft.com/office/officeart/2005/8/layout/vList2"/>
    <dgm:cxn modelId="{E0A94146-88AB-D946-BC56-7F3D88573B6A}" type="presParOf" srcId="{B53932EC-5E47-6A4E-81F7-323A426F3D32}" destId="{965EC13E-4A72-8B47-8FE2-47A0D1CDE9EA}" srcOrd="7" destOrd="0" presId="urn:microsoft.com/office/officeart/2005/8/layout/vList2"/>
    <dgm:cxn modelId="{E95DDAF4-97BB-E342-A1BF-3AC2B5663BE9}" type="presParOf" srcId="{B53932EC-5E47-6A4E-81F7-323A426F3D32}" destId="{74A845B2-6914-F941-AA0D-819BF5E4512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BA6CDF-E5C2-4778-9E9C-966BC67816F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F0DFBAC-9CF4-4B47-8C32-EE8CFAEC86D7}">
      <dgm:prSet/>
      <dgm:spPr/>
      <dgm:t>
        <a:bodyPr/>
        <a:lstStyle/>
        <a:p>
          <a:r>
            <a:rPr lang="en-US"/>
            <a:t>Think this through based on where you live.</a:t>
          </a:r>
        </a:p>
      </dgm:t>
    </dgm:pt>
    <dgm:pt modelId="{39EA5084-0605-4C80-AF47-ADE273CF1470}" type="parTrans" cxnId="{AEF2B2CA-8E48-4511-94EA-5B198FC21940}">
      <dgm:prSet/>
      <dgm:spPr/>
      <dgm:t>
        <a:bodyPr/>
        <a:lstStyle/>
        <a:p>
          <a:endParaRPr lang="en-US"/>
        </a:p>
      </dgm:t>
    </dgm:pt>
    <dgm:pt modelId="{A6B9E5C7-7C28-46F8-9F86-C0AC252ADC88}" type="sibTrans" cxnId="{AEF2B2CA-8E48-4511-94EA-5B198FC21940}">
      <dgm:prSet/>
      <dgm:spPr/>
      <dgm:t>
        <a:bodyPr/>
        <a:lstStyle/>
        <a:p>
          <a:endParaRPr lang="en-US"/>
        </a:p>
      </dgm:t>
    </dgm:pt>
    <dgm:pt modelId="{8AB2AEF1-1561-4062-85C4-A4BD190BE771}">
      <dgm:prSet/>
      <dgm:spPr/>
      <dgm:t>
        <a:bodyPr/>
        <a:lstStyle/>
        <a:p>
          <a:r>
            <a:rPr lang="en-US"/>
            <a:t>Family meeting place / contact person (out of town contact).</a:t>
          </a:r>
        </a:p>
      </dgm:t>
    </dgm:pt>
    <dgm:pt modelId="{5902ED48-D6BD-43D9-80B0-7DC0DBE19496}" type="parTrans" cxnId="{1071A60B-7279-43E5-AF1A-9444477C23EE}">
      <dgm:prSet/>
      <dgm:spPr/>
      <dgm:t>
        <a:bodyPr/>
        <a:lstStyle/>
        <a:p>
          <a:endParaRPr lang="en-US"/>
        </a:p>
      </dgm:t>
    </dgm:pt>
    <dgm:pt modelId="{1E18E299-AF8F-4A52-A7D9-F89D789DDECD}" type="sibTrans" cxnId="{1071A60B-7279-43E5-AF1A-9444477C23EE}">
      <dgm:prSet/>
      <dgm:spPr/>
      <dgm:t>
        <a:bodyPr/>
        <a:lstStyle/>
        <a:p>
          <a:endParaRPr lang="en-US"/>
        </a:p>
      </dgm:t>
    </dgm:pt>
    <dgm:pt modelId="{BE10FB37-11E8-4D5A-BD9B-409E680CF91A}">
      <dgm:prSet/>
      <dgm:spPr/>
      <dgm:t>
        <a:bodyPr/>
        <a:lstStyle/>
        <a:p>
          <a:r>
            <a:rPr lang="en-US"/>
            <a:t>Do you know your neighbors?</a:t>
          </a:r>
        </a:p>
      </dgm:t>
    </dgm:pt>
    <dgm:pt modelId="{C94CB519-10AD-4744-ADFD-F16F5E22240B}" type="parTrans" cxnId="{0183ED74-7AA1-4AE7-9C03-FA4FBB40A99A}">
      <dgm:prSet/>
      <dgm:spPr/>
      <dgm:t>
        <a:bodyPr/>
        <a:lstStyle/>
        <a:p>
          <a:endParaRPr lang="en-US"/>
        </a:p>
      </dgm:t>
    </dgm:pt>
    <dgm:pt modelId="{AC66897A-7EF8-4A86-92D9-12FE39955119}" type="sibTrans" cxnId="{0183ED74-7AA1-4AE7-9C03-FA4FBB40A99A}">
      <dgm:prSet/>
      <dgm:spPr/>
      <dgm:t>
        <a:bodyPr/>
        <a:lstStyle/>
        <a:p>
          <a:endParaRPr lang="en-US"/>
        </a:p>
      </dgm:t>
    </dgm:pt>
    <dgm:pt modelId="{593BAF53-2934-41CB-A631-5D75616EDA90}">
      <dgm:prSet/>
      <dgm:spPr/>
      <dgm:t>
        <a:bodyPr/>
        <a:lstStyle/>
        <a:p>
          <a:r>
            <a:rPr lang="en-US"/>
            <a:t>Household utility shut-off locations.</a:t>
          </a:r>
        </a:p>
      </dgm:t>
    </dgm:pt>
    <dgm:pt modelId="{4EDA482D-7BD5-495A-8353-699319BD35B2}" type="parTrans" cxnId="{CBA16C47-0E13-4EAC-9749-9182D3B7FF6C}">
      <dgm:prSet/>
      <dgm:spPr/>
      <dgm:t>
        <a:bodyPr/>
        <a:lstStyle/>
        <a:p>
          <a:endParaRPr lang="en-US"/>
        </a:p>
      </dgm:t>
    </dgm:pt>
    <dgm:pt modelId="{F4BA2EE7-F026-4893-98B8-BD7C78D1913D}" type="sibTrans" cxnId="{CBA16C47-0E13-4EAC-9749-9182D3B7FF6C}">
      <dgm:prSet/>
      <dgm:spPr/>
      <dgm:t>
        <a:bodyPr/>
        <a:lstStyle/>
        <a:p>
          <a:endParaRPr lang="en-US"/>
        </a:p>
      </dgm:t>
    </dgm:pt>
    <dgm:pt modelId="{CB550021-968A-46E0-9ECC-13627EE2C0D5}">
      <dgm:prSet/>
      <dgm:spPr/>
      <dgm:t>
        <a:bodyPr/>
        <a:lstStyle/>
        <a:p>
          <a:r>
            <a:rPr lang="en-US"/>
            <a:t>Remember the special needs of pets, babies, people with disabilities.</a:t>
          </a:r>
        </a:p>
      </dgm:t>
    </dgm:pt>
    <dgm:pt modelId="{D66B883A-F921-48F5-A52F-27676131B444}" type="parTrans" cxnId="{482E8873-6999-4679-B5C5-172619F3C6D5}">
      <dgm:prSet/>
      <dgm:spPr/>
      <dgm:t>
        <a:bodyPr/>
        <a:lstStyle/>
        <a:p>
          <a:endParaRPr lang="en-US"/>
        </a:p>
      </dgm:t>
    </dgm:pt>
    <dgm:pt modelId="{56C80C76-EF35-4D76-8BA3-670D8FDEE88E}" type="sibTrans" cxnId="{482E8873-6999-4679-B5C5-172619F3C6D5}">
      <dgm:prSet/>
      <dgm:spPr/>
      <dgm:t>
        <a:bodyPr/>
        <a:lstStyle/>
        <a:p>
          <a:endParaRPr lang="en-US"/>
        </a:p>
      </dgm:t>
    </dgm:pt>
    <dgm:pt modelId="{AF95DBD0-B907-F14D-A962-9D1FAE916078}" type="pres">
      <dgm:prSet presAssocID="{2BBA6CDF-E5C2-4778-9E9C-966BC67816F2}" presName="linear" presStyleCnt="0">
        <dgm:presLayoutVars>
          <dgm:animLvl val="lvl"/>
          <dgm:resizeHandles val="exact"/>
        </dgm:presLayoutVars>
      </dgm:prSet>
      <dgm:spPr/>
    </dgm:pt>
    <dgm:pt modelId="{9E301642-6109-DF46-A3B3-BD13A8FC7E41}" type="pres">
      <dgm:prSet presAssocID="{6F0DFBAC-9CF4-4B47-8C32-EE8CFAEC86D7}" presName="parentText" presStyleLbl="node1" presStyleIdx="0" presStyleCnt="5">
        <dgm:presLayoutVars>
          <dgm:chMax val="0"/>
          <dgm:bulletEnabled val="1"/>
        </dgm:presLayoutVars>
      </dgm:prSet>
      <dgm:spPr/>
    </dgm:pt>
    <dgm:pt modelId="{4762D4C2-5A39-2B4B-A255-89064061ECFE}" type="pres">
      <dgm:prSet presAssocID="{A6B9E5C7-7C28-46F8-9F86-C0AC252ADC88}" presName="spacer" presStyleCnt="0"/>
      <dgm:spPr/>
    </dgm:pt>
    <dgm:pt modelId="{EB53D8CB-03F5-2E4D-9471-F1ABCA881F7E}" type="pres">
      <dgm:prSet presAssocID="{8AB2AEF1-1561-4062-85C4-A4BD190BE771}" presName="parentText" presStyleLbl="node1" presStyleIdx="1" presStyleCnt="5">
        <dgm:presLayoutVars>
          <dgm:chMax val="0"/>
          <dgm:bulletEnabled val="1"/>
        </dgm:presLayoutVars>
      </dgm:prSet>
      <dgm:spPr/>
    </dgm:pt>
    <dgm:pt modelId="{5EA88B31-824D-6344-B2BF-2EDA74368501}" type="pres">
      <dgm:prSet presAssocID="{1E18E299-AF8F-4A52-A7D9-F89D789DDECD}" presName="spacer" presStyleCnt="0"/>
      <dgm:spPr/>
    </dgm:pt>
    <dgm:pt modelId="{359748E4-F249-1F4D-B840-40788027B875}" type="pres">
      <dgm:prSet presAssocID="{BE10FB37-11E8-4D5A-BD9B-409E680CF91A}" presName="parentText" presStyleLbl="node1" presStyleIdx="2" presStyleCnt="5">
        <dgm:presLayoutVars>
          <dgm:chMax val="0"/>
          <dgm:bulletEnabled val="1"/>
        </dgm:presLayoutVars>
      </dgm:prSet>
      <dgm:spPr/>
    </dgm:pt>
    <dgm:pt modelId="{1285789F-C931-4347-A5CB-73FDE6DB53F1}" type="pres">
      <dgm:prSet presAssocID="{AC66897A-7EF8-4A86-92D9-12FE39955119}" presName="spacer" presStyleCnt="0"/>
      <dgm:spPr/>
    </dgm:pt>
    <dgm:pt modelId="{03ADD095-B9EF-C643-9FAB-4869C515B100}" type="pres">
      <dgm:prSet presAssocID="{593BAF53-2934-41CB-A631-5D75616EDA90}" presName="parentText" presStyleLbl="node1" presStyleIdx="3" presStyleCnt="5">
        <dgm:presLayoutVars>
          <dgm:chMax val="0"/>
          <dgm:bulletEnabled val="1"/>
        </dgm:presLayoutVars>
      </dgm:prSet>
      <dgm:spPr/>
    </dgm:pt>
    <dgm:pt modelId="{527BB942-CFAA-934B-9930-63D85F3702E6}" type="pres">
      <dgm:prSet presAssocID="{F4BA2EE7-F026-4893-98B8-BD7C78D1913D}" presName="spacer" presStyleCnt="0"/>
      <dgm:spPr/>
    </dgm:pt>
    <dgm:pt modelId="{4279DF07-B591-A84A-A5A5-D43BCA036A77}" type="pres">
      <dgm:prSet presAssocID="{CB550021-968A-46E0-9ECC-13627EE2C0D5}" presName="parentText" presStyleLbl="node1" presStyleIdx="4" presStyleCnt="5">
        <dgm:presLayoutVars>
          <dgm:chMax val="0"/>
          <dgm:bulletEnabled val="1"/>
        </dgm:presLayoutVars>
      </dgm:prSet>
      <dgm:spPr/>
    </dgm:pt>
  </dgm:ptLst>
  <dgm:cxnLst>
    <dgm:cxn modelId="{1071A60B-7279-43E5-AF1A-9444477C23EE}" srcId="{2BBA6CDF-E5C2-4778-9E9C-966BC67816F2}" destId="{8AB2AEF1-1561-4062-85C4-A4BD190BE771}" srcOrd="1" destOrd="0" parTransId="{5902ED48-D6BD-43D9-80B0-7DC0DBE19496}" sibTransId="{1E18E299-AF8F-4A52-A7D9-F89D789DDECD}"/>
    <dgm:cxn modelId="{33259C2A-24E9-6A49-B775-D235382D2FC9}" type="presOf" srcId="{593BAF53-2934-41CB-A631-5D75616EDA90}" destId="{03ADD095-B9EF-C643-9FAB-4869C515B100}" srcOrd="0" destOrd="0" presId="urn:microsoft.com/office/officeart/2005/8/layout/vList2"/>
    <dgm:cxn modelId="{CBA16C47-0E13-4EAC-9749-9182D3B7FF6C}" srcId="{2BBA6CDF-E5C2-4778-9E9C-966BC67816F2}" destId="{593BAF53-2934-41CB-A631-5D75616EDA90}" srcOrd="3" destOrd="0" parTransId="{4EDA482D-7BD5-495A-8353-699319BD35B2}" sibTransId="{F4BA2EE7-F026-4893-98B8-BD7C78D1913D}"/>
    <dgm:cxn modelId="{B1578B6B-FDB4-A84F-801D-3E8755B99811}" type="presOf" srcId="{CB550021-968A-46E0-9ECC-13627EE2C0D5}" destId="{4279DF07-B591-A84A-A5A5-D43BCA036A77}" srcOrd="0" destOrd="0" presId="urn:microsoft.com/office/officeart/2005/8/layout/vList2"/>
    <dgm:cxn modelId="{482E8873-6999-4679-B5C5-172619F3C6D5}" srcId="{2BBA6CDF-E5C2-4778-9E9C-966BC67816F2}" destId="{CB550021-968A-46E0-9ECC-13627EE2C0D5}" srcOrd="4" destOrd="0" parTransId="{D66B883A-F921-48F5-A52F-27676131B444}" sibTransId="{56C80C76-EF35-4D76-8BA3-670D8FDEE88E}"/>
    <dgm:cxn modelId="{0183ED74-7AA1-4AE7-9C03-FA4FBB40A99A}" srcId="{2BBA6CDF-E5C2-4778-9E9C-966BC67816F2}" destId="{BE10FB37-11E8-4D5A-BD9B-409E680CF91A}" srcOrd="2" destOrd="0" parTransId="{C94CB519-10AD-4744-ADFD-F16F5E22240B}" sibTransId="{AC66897A-7EF8-4A86-92D9-12FE39955119}"/>
    <dgm:cxn modelId="{A6824C7E-1B28-5E49-B22F-3A35538205E4}" type="presOf" srcId="{8AB2AEF1-1561-4062-85C4-A4BD190BE771}" destId="{EB53D8CB-03F5-2E4D-9471-F1ABCA881F7E}" srcOrd="0" destOrd="0" presId="urn:microsoft.com/office/officeart/2005/8/layout/vList2"/>
    <dgm:cxn modelId="{DA456188-6AF0-354D-AA7C-9D3D22280DB2}" type="presOf" srcId="{2BBA6CDF-E5C2-4778-9E9C-966BC67816F2}" destId="{AF95DBD0-B907-F14D-A962-9D1FAE916078}" srcOrd="0" destOrd="0" presId="urn:microsoft.com/office/officeart/2005/8/layout/vList2"/>
    <dgm:cxn modelId="{61653CC9-9C19-6644-9C31-2A6C90DBD8F7}" type="presOf" srcId="{BE10FB37-11E8-4D5A-BD9B-409E680CF91A}" destId="{359748E4-F249-1F4D-B840-40788027B875}" srcOrd="0" destOrd="0" presId="urn:microsoft.com/office/officeart/2005/8/layout/vList2"/>
    <dgm:cxn modelId="{AEF2B2CA-8E48-4511-94EA-5B198FC21940}" srcId="{2BBA6CDF-E5C2-4778-9E9C-966BC67816F2}" destId="{6F0DFBAC-9CF4-4B47-8C32-EE8CFAEC86D7}" srcOrd="0" destOrd="0" parTransId="{39EA5084-0605-4C80-AF47-ADE273CF1470}" sibTransId="{A6B9E5C7-7C28-46F8-9F86-C0AC252ADC88}"/>
    <dgm:cxn modelId="{679B33D3-8A08-1447-B824-8A24C9177D14}" type="presOf" srcId="{6F0DFBAC-9CF4-4B47-8C32-EE8CFAEC86D7}" destId="{9E301642-6109-DF46-A3B3-BD13A8FC7E41}" srcOrd="0" destOrd="0" presId="urn:microsoft.com/office/officeart/2005/8/layout/vList2"/>
    <dgm:cxn modelId="{987C94D1-5EFE-FE46-B72F-5FBD417ECEC3}" type="presParOf" srcId="{AF95DBD0-B907-F14D-A962-9D1FAE916078}" destId="{9E301642-6109-DF46-A3B3-BD13A8FC7E41}" srcOrd="0" destOrd="0" presId="urn:microsoft.com/office/officeart/2005/8/layout/vList2"/>
    <dgm:cxn modelId="{DD585042-2323-3148-8BB0-55B41C8F8563}" type="presParOf" srcId="{AF95DBD0-B907-F14D-A962-9D1FAE916078}" destId="{4762D4C2-5A39-2B4B-A255-89064061ECFE}" srcOrd="1" destOrd="0" presId="urn:microsoft.com/office/officeart/2005/8/layout/vList2"/>
    <dgm:cxn modelId="{4A5CD94C-B889-CC4B-A15D-682A443CBAAD}" type="presParOf" srcId="{AF95DBD0-B907-F14D-A962-9D1FAE916078}" destId="{EB53D8CB-03F5-2E4D-9471-F1ABCA881F7E}" srcOrd="2" destOrd="0" presId="urn:microsoft.com/office/officeart/2005/8/layout/vList2"/>
    <dgm:cxn modelId="{A4D686C7-BE8C-0D48-9C16-00230C32B799}" type="presParOf" srcId="{AF95DBD0-B907-F14D-A962-9D1FAE916078}" destId="{5EA88B31-824D-6344-B2BF-2EDA74368501}" srcOrd="3" destOrd="0" presId="urn:microsoft.com/office/officeart/2005/8/layout/vList2"/>
    <dgm:cxn modelId="{748ECCFE-4153-6144-9B22-9C0AA58DF635}" type="presParOf" srcId="{AF95DBD0-B907-F14D-A962-9D1FAE916078}" destId="{359748E4-F249-1F4D-B840-40788027B875}" srcOrd="4" destOrd="0" presId="urn:microsoft.com/office/officeart/2005/8/layout/vList2"/>
    <dgm:cxn modelId="{E6ED15DA-C3A3-1045-AA8A-45466CEE81CC}" type="presParOf" srcId="{AF95DBD0-B907-F14D-A962-9D1FAE916078}" destId="{1285789F-C931-4347-A5CB-73FDE6DB53F1}" srcOrd="5" destOrd="0" presId="urn:microsoft.com/office/officeart/2005/8/layout/vList2"/>
    <dgm:cxn modelId="{D107754E-838A-3343-80F3-0B59399F2572}" type="presParOf" srcId="{AF95DBD0-B907-F14D-A962-9D1FAE916078}" destId="{03ADD095-B9EF-C643-9FAB-4869C515B100}" srcOrd="6" destOrd="0" presId="urn:microsoft.com/office/officeart/2005/8/layout/vList2"/>
    <dgm:cxn modelId="{ADD9A161-459F-EA4F-B231-9654C630BE4B}" type="presParOf" srcId="{AF95DBD0-B907-F14D-A962-9D1FAE916078}" destId="{527BB942-CFAA-934B-9930-63D85F3702E6}" srcOrd="7" destOrd="0" presId="urn:microsoft.com/office/officeart/2005/8/layout/vList2"/>
    <dgm:cxn modelId="{15864F8F-9778-7041-B725-0C6AD5AADDA2}" type="presParOf" srcId="{AF95DBD0-B907-F14D-A962-9D1FAE916078}" destId="{4279DF07-B591-A84A-A5A5-D43BCA036A7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E14178-96C2-4EA6-B7B1-8D54E705660A}"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23901312-9BF7-4F66-BED3-26D4139F677D}">
      <dgm:prSet/>
      <dgm:spPr/>
      <dgm:t>
        <a:bodyPr/>
        <a:lstStyle/>
        <a:p>
          <a:r>
            <a:rPr lang="en-US"/>
            <a:t>Create</a:t>
          </a:r>
        </a:p>
      </dgm:t>
    </dgm:pt>
    <dgm:pt modelId="{A2EFA649-18B3-41C8-BEDE-6BA766980A80}" type="parTrans" cxnId="{C7AE12D1-4C76-4C77-BE3A-9FD247A424A1}">
      <dgm:prSet/>
      <dgm:spPr/>
      <dgm:t>
        <a:bodyPr/>
        <a:lstStyle/>
        <a:p>
          <a:endParaRPr lang="en-US"/>
        </a:p>
      </dgm:t>
    </dgm:pt>
    <dgm:pt modelId="{8AD1E226-1A30-405D-904C-1D0FEC398A7E}" type="sibTrans" cxnId="{C7AE12D1-4C76-4C77-BE3A-9FD247A424A1}">
      <dgm:prSet/>
      <dgm:spPr/>
      <dgm:t>
        <a:bodyPr/>
        <a:lstStyle/>
        <a:p>
          <a:endParaRPr lang="en-US"/>
        </a:p>
      </dgm:t>
    </dgm:pt>
    <dgm:pt modelId="{FE47132D-7620-4C24-9627-616442BBA999}">
      <dgm:prSet/>
      <dgm:spPr/>
      <dgm:t>
        <a:bodyPr/>
        <a:lstStyle/>
        <a:p>
          <a:r>
            <a:rPr lang="en-US" dirty="0"/>
            <a:t>A health history binder that you can grab and go if needed.  </a:t>
          </a:r>
        </a:p>
      </dgm:t>
    </dgm:pt>
    <dgm:pt modelId="{2FA35418-6D06-4F28-8C8B-E3BF3C246996}" type="parTrans" cxnId="{FBF472DB-D3DB-4919-94EB-79F4CD1161F5}">
      <dgm:prSet/>
      <dgm:spPr/>
      <dgm:t>
        <a:bodyPr/>
        <a:lstStyle/>
        <a:p>
          <a:endParaRPr lang="en-US"/>
        </a:p>
      </dgm:t>
    </dgm:pt>
    <dgm:pt modelId="{3B1210D8-95C4-48F0-906C-A28273EA87D5}" type="sibTrans" cxnId="{FBF472DB-D3DB-4919-94EB-79F4CD1161F5}">
      <dgm:prSet/>
      <dgm:spPr/>
      <dgm:t>
        <a:bodyPr/>
        <a:lstStyle/>
        <a:p>
          <a:endParaRPr lang="en-US"/>
        </a:p>
      </dgm:t>
    </dgm:pt>
    <dgm:pt modelId="{851F92A5-F713-4515-ACB4-D17C6A082706}">
      <dgm:prSet/>
      <dgm:spPr/>
      <dgm:t>
        <a:bodyPr/>
        <a:lstStyle/>
        <a:p>
          <a:r>
            <a:rPr lang="en-US"/>
            <a:t>Have</a:t>
          </a:r>
        </a:p>
      </dgm:t>
    </dgm:pt>
    <dgm:pt modelId="{744A9203-7152-4448-AF95-A074DEBDD39D}" type="parTrans" cxnId="{D6928BEA-A7DA-46AE-843B-B14B0234AAE1}">
      <dgm:prSet/>
      <dgm:spPr/>
      <dgm:t>
        <a:bodyPr/>
        <a:lstStyle/>
        <a:p>
          <a:endParaRPr lang="en-US"/>
        </a:p>
      </dgm:t>
    </dgm:pt>
    <dgm:pt modelId="{BDA04983-EFBF-4875-8F5F-BA627AED25DB}" type="sibTrans" cxnId="{D6928BEA-A7DA-46AE-843B-B14B0234AAE1}">
      <dgm:prSet/>
      <dgm:spPr/>
      <dgm:t>
        <a:bodyPr/>
        <a:lstStyle/>
        <a:p>
          <a:endParaRPr lang="en-US"/>
        </a:p>
      </dgm:t>
    </dgm:pt>
    <dgm:pt modelId="{2AC10B99-E8D3-48FC-9047-2C7A85035F65}">
      <dgm:prSet/>
      <dgm:spPr/>
      <dgm:t>
        <a:bodyPr/>
        <a:lstStyle/>
        <a:p>
          <a:r>
            <a:rPr lang="en-US" dirty="0"/>
            <a:t> (At least) A week's supply of medications or supplies (such as syringes, needles, oxygen) on hand.  </a:t>
          </a:r>
        </a:p>
      </dgm:t>
    </dgm:pt>
    <dgm:pt modelId="{52DB0883-A233-4774-B840-96B257A7E51E}" type="parTrans" cxnId="{33DA1A0A-FB7C-4321-9FFA-FF815BE26A02}">
      <dgm:prSet/>
      <dgm:spPr/>
      <dgm:t>
        <a:bodyPr/>
        <a:lstStyle/>
        <a:p>
          <a:endParaRPr lang="en-US"/>
        </a:p>
      </dgm:t>
    </dgm:pt>
    <dgm:pt modelId="{3A8F3B90-14C0-4A6B-932C-D4019B62F155}" type="sibTrans" cxnId="{33DA1A0A-FB7C-4321-9FFA-FF815BE26A02}">
      <dgm:prSet/>
      <dgm:spPr/>
      <dgm:t>
        <a:bodyPr/>
        <a:lstStyle/>
        <a:p>
          <a:endParaRPr lang="en-US"/>
        </a:p>
      </dgm:t>
    </dgm:pt>
    <dgm:pt modelId="{0BEA12AB-4EFD-4D07-97BD-71FE357E3D0B}">
      <dgm:prSet/>
      <dgm:spPr/>
      <dgm:t>
        <a:bodyPr/>
        <a:lstStyle/>
        <a:p>
          <a:r>
            <a:rPr lang="en-US"/>
            <a:t>Prepare</a:t>
          </a:r>
        </a:p>
      </dgm:t>
    </dgm:pt>
    <dgm:pt modelId="{12AE7F0D-FF25-406A-B9FC-4961CD2083ED}" type="parTrans" cxnId="{7250F7EF-1825-4999-84C9-ED6C3FE09377}">
      <dgm:prSet/>
      <dgm:spPr/>
      <dgm:t>
        <a:bodyPr/>
        <a:lstStyle/>
        <a:p>
          <a:endParaRPr lang="en-US"/>
        </a:p>
      </dgm:t>
    </dgm:pt>
    <dgm:pt modelId="{7DB61673-91B3-452C-A6F4-37AFA32ED271}" type="sibTrans" cxnId="{7250F7EF-1825-4999-84C9-ED6C3FE09377}">
      <dgm:prSet/>
      <dgm:spPr/>
      <dgm:t>
        <a:bodyPr/>
        <a:lstStyle/>
        <a:p>
          <a:endParaRPr lang="en-US"/>
        </a:p>
      </dgm:t>
    </dgm:pt>
    <dgm:pt modelId="{911311EE-793E-4326-98A9-7EC7157E433F}">
      <dgm:prSet/>
      <dgm:spPr/>
      <dgm:t>
        <a:bodyPr/>
        <a:lstStyle/>
        <a:p>
          <a:r>
            <a:rPr lang="en-US" dirty="0"/>
            <a:t>A list of the medications, dosages, prescribing doctor/contact information.</a:t>
          </a:r>
        </a:p>
      </dgm:t>
    </dgm:pt>
    <dgm:pt modelId="{F2DEFCE6-83A7-4973-9AAE-67FA9148B370}" type="parTrans" cxnId="{CFC671CF-1A09-4DBF-9DFE-1BA2FF650FB5}">
      <dgm:prSet/>
      <dgm:spPr/>
      <dgm:t>
        <a:bodyPr/>
        <a:lstStyle/>
        <a:p>
          <a:endParaRPr lang="en-US"/>
        </a:p>
      </dgm:t>
    </dgm:pt>
    <dgm:pt modelId="{2C97F12B-179F-4FE8-8F4D-C2450AFDB23F}" type="sibTrans" cxnId="{CFC671CF-1A09-4DBF-9DFE-1BA2FF650FB5}">
      <dgm:prSet/>
      <dgm:spPr/>
      <dgm:t>
        <a:bodyPr/>
        <a:lstStyle/>
        <a:p>
          <a:endParaRPr lang="en-US"/>
        </a:p>
      </dgm:t>
    </dgm:pt>
    <dgm:pt modelId="{71D1063A-15D0-4897-8238-BF013C611BC0}">
      <dgm:prSet/>
      <dgm:spPr/>
      <dgm:t>
        <a:bodyPr/>
        <a:lstStyle/>
        <a:p>
          <a:r>
            <a:rPr lang="en-US"/>
            <a:t>Keep</a:t>
          </a:r>
        </a:p>
      </dgm:t>
    </dgm:pt>
    <dgm:pt modelId="{897847FA-4CFC-408A-A9F4-971EA1A0E893}" type="parTrans" cxnId="{73232B8B-BBC9-43AF-9B20-6B0B8796041C}">
      <dgm:prSet/>
      <dgm:spPr/>
      <dgm:t>
        <a:bodyPr/>
        <a:lstStyle/>
        <a:p>
          <a:endParaRPr lang="en-US"/>
        </a:p>
      </dgm:t>
    </dgm:pt>
    <dgm:pt modelId="{A6827684-3446-4E49-B278-C9F8B15E8E78}" type="sibTrans" cxnId="{73232B8B-BBC9-43AF-9B20-6B0B8796041C}">
      <dgm:prSet/>
      <dgm:spPr/>
      <dgm:t>
        <a:bodyPr/>
        <a:lstStyle/>
        <a:p>
          <a:endParaRPr lang="en-US"/>
        </a:p>
      </dgm:t>
    </dgm:pt>
    <dgm:pt modelId="{3A37657C-E7C1-4F81-9B72-103916341972}">
      <dgm:prSet/>
      <dgm:spPr/>
      <dgm:t>
        <a:bodyPr/>
        <a:lstStyle/>
        <a:p>
          <a:r>
            <a:rPr lang="en-US" dirty="0"/>
            <a:t>Your medical records-including treatment history. Even in the age of EMRs, things CAN get lost, hacked or be destroyed by natural disaster.</a:t>
          </a:r>
        </a:p>
      </dgm:t>
    </dgm:pt>
    <dgm:pt modelId="{61D28A00-251F-4740-8DD4-E93CE8605B81}" type="parTrans" cxnId="{64AF9457-E89F-41F5-80F0-95317D415AE7}">
      <dgm:prSet/>
      <dgm:spPr/>
      <dgm:t>
        <a:bodyPr/>
        <a:lstStyle/>
        <a:p>
          <a:endParaRPr lang="en-US"/>
        </a:p>
      </dgm:t>
    </dgm:pt>
    <dgm:pt modelId="{1A18D9D6-C305-4BA6-A33B-3583878BF44B}" type="sibTrans" cxnId="{64AF9457-E89F-41F5-80F0-95317D415AE7}">
      <dgm:prSet/>
      <dgm:spPr/>
      <dgm:t>
        <a:bodyPr/>
        <a:lstStyle/>
        <a:p>
          <a:endParaRPr lang="en-US"/>
        </a:p>
      </dgm:t>
    </dgm:pt>
    <dgm:pt modelId="{73753F79-AC60-A045-9EBD-214BB7E43785}" type="pres">
      <dgm:prSet presAssocID="{8FE14178-96C2-4EA6-B7B1-8D54E705660A}" presName="Name0" presStyleCnt="0">
        <dgm:presLayoutVars>
          <dgm:dir/>
          <dgm:animLvl val="lvl"/>
          <dgm:resizeHandles val="exact"/>
        </dgm:presLayoutVars>
      </dgm:prSet>
      <dgm:spPr/>
    </dgm:pt>
    <dgm:pt modelId="{988A964B-670A-1042-869A-2939575E088A}" type="pres">
      <dgm:prSet presAssocID="{23901312-9BF7-4F66-BED3-26D4139F677D}" presName="linNode" presStyleCnt="0"/>
      <dgm:spPr/>
    </dgm:pt>
    <dgm:pt modelId="{8DB3B1CB-B0DC-814D-AF93-C38E9153E11E}" type="pres">
      <dgm:prSet presAssocID="{23901312-9BF7-4F66-BED3-26D4139F677D}" presName="parentText" presStyleLbl="alignNode1" presStyleIdx="0" presStyleCnt="4">
        <dgm:presLayoutVars>
          <dgm:chMax val="1"/>
          <dgm:bulletEnabled/>
        </dgm:presLayoutVars>
      </dgm:prSet>
      <dgm:spPr/>
    </dgm:pt>
    <dgm:pt modelId="{CD223121-5FBC-6344-8D5B-AA73780CDCE1}" type="pres">
      <dgm:prSet presAssocID="{23901312-9BF7-4F66-BED3-26D4139F677D}" presName="descendantText" presStyleLbl="alignAccFollowNode1" presStyleIdx="0" presStyleCnt="4">
        <dgm:presLayoutVars>
          <dgm:bulletEnabled/>
        </dgm:presLayoutVars>
      </dgm:prSet>
      <dgm:spPr/>
    </dgm:pt>
    <dgm:pt modelId="{FE767570-01D1-FE45-9A81-38FC5F589756}" type="pres">
      <dgm:prSet presAssocID="{8AD1E226-1A30-405D-904C-1D0FEC398A7E}" presName="sp" presStyleCnt="0"/>
      <dgm:spPr/>
    </dgm:pt>
    <dgm:pt modelId="{A7C1CEF7-A575-6747-B8FF-74B43A531CFF}" type="pres">
      <dgm:prSet presAssocID="{851F92A5-F713-4515-ACB4-D17C6A082706}" presName="linNode" presStyleCnt="0"/>
      <dgm:spPr/>
    </dgm:pt>
    <dgm:pt modelId="{B7324D5F-BBB8-4E43-9240-C0F827403C03}" type="pres">
      <dgm:prSet presAssocID="{851F92A5-F713-4515-ACB4-D17C6A082706}" presName="parentText" presStyleLbl="alignNode1" presStyleIdx="1" presStyleCnt="4">
        <dgm:presLayoutVars>
          <dgm:chMax val="1"/>
          <dgm:bulletEnabled/>
        </dgm:presLayoutVars>
      </dgm:prSet>
      <dgm:spPr/>
    </dgm:pt>
    <dgm:pt modelId="{6F3E75A3-EB71-064F-837C-D054741C5945}" type="pres">
      <dgm:prSet presAssocID="{851F92A5-F713-4515-ACB4-D17C6A082706}" presName="descendantText" presStyleLbl="alignAccFollowNode1" presStyleIdx="1" presStyleCnt="4">
        <dgm:presLayoutVars>
          <dgm:bulletEnabled/>
        </dgm:presLayoutVars>
      </dgm:prSet>
      <dgm:spPr/>
    </dgm:pt>
    <dgm:pt modelId="{E4695526-7A26-3E47-9EF7-9A214861D85A}" type="pres">
      <dgm:prSet presAssocID="{BDA04983-EFBF-4875-8F5F-BA627AED25DB}" presName="sp" presStyleCnt="0"/>
      <dgm:spPr/>
    </dgm:pt>
    <dgm:pt modelId="{8209ECC2-2CA0-EB4F-9152-7AA0C82029A4}" type="pres">
      <dgm:prSet presAssocID="{0BEA12AB-4EFD-4D07-97BD-71FE357E3D0B}" presName="linNode" presStyleCnt="0"/>
      <dgm:spPr/>
    </dgm:pt>
    <dgm:pt modelId="{A3771D57-B72D-E84E-99BE-4E66D7FA60AC}" type="pres">
      <dgm:prSet presAssocID="{0BEA12AB-4EFD-4D07-97BD-71FE357E3D0B}" presName="parentText" presStyleLbl="alignNode1" presStyleIdx="2" presStyleCnt="4">
        <dgm:presLayoutVars>
          <dgm:chMax val="1"/>
          <dgm:bulletEnabled/>
        </dgm:presLayoutVars>
      </dgm:prSet>
      <dgm:spPr/>
    </dgm:pt>
    <dgm:pt modelId="{DE94FA26-0FD3-DD4A-9E9A-A3D33C9F79A6}" type="pres">
      <dgm:prSet presAssocID="{0BEA12AB-4EFD-4D07-97BD-71FE357E3D0B}" presName="descendantText" presStyleLbl="alignAccFollowNode1" presStyleIdx="2" presStyleCnt="4">
        <dgm:presLayoutVars>
          <dgm:bulletEnabled/>
        </dgm:presLayoutVars>
      </dgm:prSet>
      <dgm:spPr/>
    </dgm:pt>
    <dgm:pt modelId="{235BAF5E-9EEB-8E4D-92CA-5CA23F9473E8}" type="pres">
      <dgm:prSet presAssocID="{7DB61673-91B3-452C-A6F4-37AFA32ED271}" presName="sp" presStyleCnt="0"/>
      <dgm:spPr/>
    </dgm:pt>
    <dgm:pt modelId="{163D7929-A0A4-CE48-92A1-AAAE91C2E39B}" type="pres">
      <dgm:prSet presAssocID="{71D1063A-15D0-4897-8238-BF013C611BC0}" presName="linNode" presStyleCnt="0"/>
      <dgm:spPr/>
    </dgm:pt>
    <dgm:pt modelId="{E187C8C6-D8C9-8248-83C8-C6698C8DAEB9}" type="pres">
      <dgm:prSet presAssocID="{71D1063A-15D0-4897-8238-BF013C611BC0}" presName="parentText" presStyleLbl="alignNode1" presStyleIdx="3" presStyleCnt="4">
        <dgm:presLayoutVars>
          <dgm:chMax val="1"/>
          <dgm:bulletEnabled/>
        </dgm:presLayoutVars>
      </dgm:prSet>
      <dgm:spPr/>
    </dgm:pt>
    <dgm:pt modelId="{41F12647-089C-C04D-A06A-E20177CDA3F1}" type="pres">
      <dgm:prSet presAssocID="{71D1063A-15D0-4897-8238-BF013C611BC0}" presName="descendantText" presStyleLbl="alignAccFollowNode1" presStyleIdx="3" presStyleCnt="4">
        <dgm:presLayoutVars>
          <dgm:bulletEnabled/>
        </dgm:presLayoutVars>
      </dgm:prSet>
      <dgm:spPr/>
    </dgm:pt>
  </dgm:ptLst>
  <dgm:cxnLst>
    <dgm:cxn modelId="{33DA1A0A-FB7C-4321-9FFA-FF815BE26A02}" srcId="{851F92A5-F713-4515-ACB4-D17C6A082706}" destId="{2AC10B99-E8D3-48FC-9047-2C7A85035F65}" srcOrd="0" destOrd="0" parTransId="{52DB0883-A233-4774-B840-96B257A7E51E}" sibTransId="{3A8F3B90-14C0-4A6B-932C-D4019B62F155}"/>
    <dgm:cxn modelId="{B634B82D-4CA7-4742-B676-E07C21544B5E}" type="presOf" srcId="{2AC10B99-E8D3-48FC-9047-2C7A85035F65}" destId="{6F3E75A3-EB71-064F-837C-D054741C5945}" srcOrd="0" destOrd="0" presId="urn:microsoft.com/office/officeart/2016/7/layout/VerticalSolidActionList"/>
    <dgm:cxn modelId="{B3F4FF33-6DF6-A349-A19B-0CC68ECE7D07}" type="presOf" srcId="{23901312-9BF7-4F66-BED3-26D4139F677D}" destId="{8DB3B1CB-B0DC-814D-AF93-C38E9153E11E}" srcOrd="0" destOrd="0" presId="urn:microsoft.com/office/officeart/2016/7/layout/VerticalSolidActionList"/>
    <dgm:cxn modelId="{EA3AF53B-1C32-F546-A496-7A0CA60EB731}" type="presOf" srcId="{FE47132D-7620-4C24-9627-616442BBA999}" destId="{CD223121-5FBC-6344-8D5B-AA73780CDCE1}" srcOrd="0" destOrd="0" presId="urn:microsoft.com/office/officeart/2016/7/layout/VerticalSolidActionList"/>
    <dgm:cxn modelId="{64AF9457-E89F-41F5-80F0-95317D415AE7}" srcId="{71D1063A-15D0-4897-8238-BF013C611BC0}" destId="{3A37657C-E7C1-4F81-9B72-103916341972}" srcOrd="0" destOrd="0" parTransId="{61D28A00-251F-4740-8DD4-E93CE8605B81}" sibTransId="{1A18D9D6-C305-4BA6-A33B-3583878BF44B}"/>
    <dgm:cxn modelId="{28E81D66-FC4A-6640-9570-0332DF7ACFCF}" type="presOf" srcId="{3A37657C-E7C1-4F81-9B72-103916341972}" destId="{41F12647-089C-C04D-A06A-E20177CDA3F1}" srcOrd="0" destOrd="0" presId="urn:microsoft.com/office/officeart/2016/7/layout/VerticalSolidActionList"/>
    <dgm:cxn modelId="{3C364F85-BADF-4943-AB06-F98D1BAD1F23}" type="presOf" srcId="{0BEA12AB-4EFD-4D07-97BD-71FE357E3D0B}" destId="{A3771D57-B72D-E84E-99BE-4E66D7FA60AC}" srcOrd="0" destOrd="0" presId="urn:microsoft.com/office/officeart/2016/7/layout/VerticalSolidActionList"/>
    <dgm:cxn modelId="{73232B8B-BBC9-43AF-9B20-6B0B8796041C}" srcId="{8FE14178-96C2-4EA6-B7B1-8D54E705660A}" destId="{71D1063A-15D0-4897-8238-BF013C611BC0}" srcOrd="3" destOrd="0" parTransId="{897847FA-4CFC-408A-A9F4-971EA1A0E893}" sibTransId="{A6827684-3446-4E49-B278-C9F8B15E8E78}"/>
    <dgm:cxn modelId="{A88A9DC9-7375-B744-9CC1-F1FC6D56C01C}" type="presOf" srcId="{71D1063A-15D0-4897-8238-BF013C611BC0}" destId="{E187C8C6-D8C9-8248-83C8-C6698C8DAEB9}" srcOrd="0" destOrd="0" presId="urn:microsoft.com/office/officeart/2016/7/layout/VerticalSolidActionList"/>
    <dgm:cxn modelId="{C9428BCA-AF30-1A4D-AF3C-46549A03D5EB}" type="presOf" srcId="{8FE14178-96C2-4EA6-B7B1-8D54E705660A}" destId="{73753F79-AC60-A045-9EBD-214BB7E43785}" srcOrd="0" destOrd="0" presId="urn:microsoft.com/office/officeart/2016/7/layout/VerticalSolidActionList"/>
    <dgm:cxn modelId="{CFC671CF-1A09-4DBF-9DFE-1BA2FF650FB5}" srcId="{0BEA12AB-4EFD-4D07-97BD-71FE357E3D0B}" destId="{911311EE-793E-4326-98A9-7EC7157E433F}" srcOrd="0" destOrd="0" parTransId="{F2DEFCE6-83A7-4973-9AAE-67FA9148B370}" sibTransId="{2C97F12B-179F-4FE8-8F4D-C2450AFDB23F}"/>
    <dgm:cxn modelId="{C7AE12D1-4C76-4C77-BE3A-9FD247A424A1}" srcId="{8FE14178-96C2-4EA6-B7B1-8D54E705660A}" destId="{23901312-9BF7-4F66-BED3-26D4139F677D}" srcOrd="0" destOrd="0" parTransId="{A2EFA649-18B3-41C8-BEDE-6BA766980A80}" sibTransId="{8AD1E226-1A30-405D-904C-1D0FEC398A7E}"/>
    <dgm:cxn modelId="{DC570DD5-9079-C444-8D34-ECD580A8498E}" type="presOf" srcId="{911311EE-793E-4326-98A9-7EC7157E433F}" destId="{DE94FA26-0FD3-DD4A-9E9A-A3D33C9F79A6}" srcOrd="0" destOrd="0" presId="urn:microsoft.com/office/officeart/2016/7/layout/VerticalSolidActionList"/>
    <dgm:cxn modelId="{FBF472DB-D3DB-4919-94EB-79F4CD1161F5}" srcId="{23901312-9BF7-4F66-BED3-26D4139F677D}" destId="{FE47132D-7620-4C24-9627-616442BBA999}" srcOrd="0" destOrd="0" parTransId="{2FA35418-6D06-4F28-8C8B-E3BF3C246996}" sibTransId="{3B1210D8-95C4-48F0-906C-A28273EA87D5}"/>
    <dgm:cxn modelId="{D6928BEA-A7DA-46AE-843B-B14B0234AAE1}" srcId="{8FE14178-96C2-4EA6-B7B1-8D54E705660A}" destId="{851F92A5-F713-4515-ACB4-D17C6A082706}" srcOrd="1" destOrd="0" parTransId="{744A9203-7152-4448-AF95-A074DEBDD39D}" sibTransId="{BDA04983-EFBF-4875-8F5F-BA627AED25DB}"/>
    <dgm:cxn modelId="{7250F7EF-1825-4999-84C9-ED6C3FE09377}" srcId="{8FE14178-96C2-4EA6-B7B1-8D54E705660A}" destId="{0BEA12AB-4EFD-4D07-97BD-71FE357E3D0B}" srcOrd="2" destOrd="0" parTransId="{12AE7F0D-FF25-406A-B9FC-4961CD2083ED}" sibTransId="{7DB61673-91B3-452C-A6F4-37AFA32ED271}"/>
    <dgm:cxn modelId="{78F191F4-C41F-DC46-BFF6-84E5FDA03A3C}" type="presOf" srcId="{851F92A5-F713-4515-ACB4-D17C6A082706}" destId="{B7324D5F-BBB8-4E43-9240-C0F827403C03}" srcOrd="0" destOrd="0" presId="urn:microsoft.com/office/officeart/2016/7/layout/VerticalSolidActionList"/>
    <dgm:cxn modelId="{275CDDC8-35FB-3D40-A5EA-2C2BD5C12889}" type="presParOf" srcId="{73753F79-AC60-A045-9EBD-214BB7E43785}" destId="{988A964B-670A-1042-869A-2939575E088A}" srcOrd="0" destOrd="0" presId="urn:microsoft.com/office/officeart/2016/7/layout/VerticalSolidActionList"/>
    <dgm:cxn modelId="{D8AF2E90-9F89-4F4E-A4D7-C3F5C150FE5B}" type="presParOf" srcId="{988A964B-670A-1042-869A-2939575E088A}" destId="{8DB3B1CB-B0DC-814D-AF93-C38E9153E11E}" srcOrd="0" destOrd="0" presId="urn:microsoft.com/office/officeart/2016/7/layout/VerticalSolidActionList"/>
    <dgm:cxn modelId="{0AECA8A9-97C6-4643-A4D3-03E5A161B778}" type="presParOf" srcId="{988A964B-670A-1042-869A-2939575E088A}" destId="{CD223121-5FBC-6344-8D5B-AA73780CDCE1}" srcOrd="1" destOrd="0" presId="urn:microsoft.com/office/officeart/2016/7/layout/VerticalSolidActionList"/>
    <dgm:cxn modelId="{F13448F2-A00B-AF4B-A94C-8FFC9DE47611}" type="presParOf" srcId="{73753F79-AC60-A045-9EBD-214BB7E43785}" destId="{FE767570-01D1-FE45-9A81-38FC5F589756}" srcOrd="1" destOrd="0" presId="urn:microsoft.com/office/officeart/2016/7/layout/VerticalSolidActionList"/>
    <dgm:cxn modelId="{B913DF59-3AC6-074E-B4FD-DB3E3602CF6D}" type="presParOf" srcId="{73753F79-AC60-A045-9EBD-214BB7E43785}" destId="{A7C1CEF7-A575-6747-B8FF-74B43A531CFF}" srcOrd="2" destOrd="0" presId="urn:microsoft.com/office/officeart/2016/7/layout/VerticalSolidActionList"/>
    <dgm:cxn modelId="{D4748BE6-EE1E-4143-8362-B43EF53FA5C2}" type="presParOf" srcId="{A7C1CEF7-A575-6747-B8FF-74B43A531CFF}" destId="{B7324D5F-BBB8-4E43-9240-C0F827403C03}" srcOrd="0" destOrd="0" presId="urn:microsoft.com/office/officeart/2016/7/layout/VerticalSolidActionList"/>
    <dgm:cxn modelId="{676245BD-1C14-B14E-A666-E5E001882CC6}" type="presParOf" srcId="{A7C1CEF7-A575-6747-B8FF-74B43A531CFF}" destId="{6F3E75A3-EB71-064F-837C-D054741C5945}" srcOrd="1" destOrd="0" presId="urn:microsoft.com/office/officeart/2016/7/layout/VerticalSolidActionList"/>
    <dgm:cxn modelId="{60FE38E0-EF2E-4F45-B350-D92A26150B6C}" type="presParOf" srcId="{73753F79-AC60-A045-9EBD-214BB7E43785}" destId="{E4695526-7A26-3E47-9EF7-9A214861D85A}" srcOrd="3" destOrd="0" presId="urn:microsoft.com/office/officeart/2016/7/layout/VerticalSolidActionList"/>
    <dgm:cxn modelId="{8AB5D61A-DEE9-4748-BA92-E32546A173DF}" type="presParOf" srcId="{73753F79-AC60-A045-9EBD-214BB7E43785}" destId="{8209ECC2-2CA0-EB4F-9152-7AA0C82029A4}" srcOrd="4" destOrd="0" presId="urn:microsoft.com/office/officeart/2016/7/layout/VerticalSolidActionList"/>
    <dgm:cxn modelId="{DBED8B1D-EAE2-AB43-A092-D39D6390B064}" type="presParOf" srcId="{8209ECC2-2CA0-EB4F-9152-7AA0C82029A4}" destId="{A3771D57-B72D-E84E-99BE-4E66D7FA60AC}" srcOrd="0" destOrd="0" presId="urn:microsoft.com/office/officeart/2016/7/layout/VerticalSolidActionList"/>
    <dgm:cxn modelId="{DD8B1733-7B22-2042-AEC1-504E7BD7D6CF}" type="presParOf" srcId="{8209ECC2-2CA0-EB4F-9152-7AA0C82029A4}" destId="{DE94FA26-0FD3-DD4A-9E9A-A3D33C9F79A6}" srcOrd="1" destOrd="0" presId="urn:microsoft.com/office/officeart/2016/7/layout/VerticalSolidActionList"/>
    <dgm:cxn modelId="{B567A5FC-3896-7A4C-9A55-809633886434}" type="presParOf" srcId="{73753F79-AC60-A045-9EBD-214BB7E43785}" destId="{235BAF5E-9EEB-8E4D-92CA-5CA23F9473E8}" srcOrd="5" destOrd="0" presId="urn:microsoft.com/office/officeart/2016/7/layout/VerticalSolidActionList"/>
    <dgm:cxn modelId="{5807738E-2D12-8940-B637-8A0FFDB2C046}" type="presParOf" srcId="{73753F79-AC60-A045-9EBD-214BB7E43785}" destId="{163D7929-A0A4-CE48-92A1-AAAE91C2E39B}" srcOrd="6" destOrd="0" presId="urn:microsoft.com/office/officeart/2016/7/layout/VerticalSolidActionList"/>
    <dgm:cxn modelId="{EA0EBF17-88A8-3343-98AF-8552C2A2265A}" type="presParOf" srcId="{163D7929-A0A4-CE48-92A1-AAAE91C2E39B}" destId="{E187C8C6-D8C9-8248-83C8-C6698C8DAEB9}" srcOrd="0" destOrd="0" presId="urn:microsoft.com/office/officeart/2016/7/layout/VerticalSolidActionList"/>
    <dgm:cxn modelId="{0876096E-5825-5846-B65E-6C0F585E871F}" type="presParOf" srcId="{163D7929-A0A4-CE48-92A1-AAAE91C2E39B}" destId="{41F12647-089C-C04D-A06A-E20177CDA3F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10ED1B-A8C0-45DF-A061-BD4E09BB4F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9CE5FE-BB52-4E85-A34F-11DB47C093BF}">
      <dgm:prSet/>
      <dgm:spPr/>
      <dgm:t>
        <a:bodyPr/>
        <a:lstStyle/>
        <a:p>
          <a:r>
            <a:rPr lang="en-US"/>
            <a:t>Advance Directives</a:t>
          </a:r>
        </a:p>
      </dgm:t>
    </dgm:pt>
    <dgm:pt modelId="{6CFD1F69-0B41-438B-98EE-4BFA3E86638F}" type="parTrans" cxnId="{062C82F1-D304-4DE4-8945-538459108228}">
      <dgm:prSet/>
      <dgm:spPr/>
      <dgm:t>
        <a:bodyPr/>
        <a:lstStyle/>
        <a:p>
          <a:endParaRPr lang="en-US"/>
        </a:p>
      </dgm:t>
    </dgm:pt>
    <dgm:pt modelId="{962C4DCB-0B70-4FCD-878F-6732A96121E3}" type="sibTrans" cxnId="{062C82F1-D304-4DE4-8945-538459108228}">
      <dgm:prSet/>
      <dgm:spPr/>
      <dgm:t>
        <a:bodyPr/>
        <a:lstStyle/>
        <a:p>
          <a:endParaRPr lang="en-US"/>
        </a:p>
      </dgm:t>
    </dgm:pt>
    <dgm:pt modelId="{9CB517AF-A5EC-40FC-945D-C68BABFCECE8}">
      <dgm:prSet/>
      <dgm:spPr/>
      <dgm:t>
        <a:bodyPr/>
        <a:lstStyle/>
        <a:p>
          <a:r>
            <a:rPr lang="en-US" dirty="0">
              <a:hlinkClick xmlns:r="http://schemas.openxmlformats.org/officeDocument/2006/relationships" r:id="rId1"/>
            </a:rPr>
            <a:t>CaringInfo</a:t>
          </a:r>
          <a:endParaRPr lang="en-US" dirty="0"/>
        </a:p>
      </dgm:t>
    </dgm:pt>
    <dgm:pt modelId="{4558992B-35FF-4AA9-B6AB-2CA1D8AD2C0D}" type="parTrans" cxnId="{BE97FEA7-086B-4619-9AF9-465279AA2A84}">
      <dgm:prSet/>
      <dgm:spPr/>
      <dgm:t>
        <a:bodyPr/>
        <a:lstStyle/>
        <a:p>
          <a:endParaRPr lang="en-US"/>
        </a:p>
      </dgm:t>
    </dgm:pt>
    <dgm:pt modelId="{FE5C9C9F-98EE-4364-A87B-9B365C4EE801}" type="sibTrans" cxnId="{BE97FEA7-086B-4619-9AF9-465279AA2A84}">
      <dgm:prSet/>
      <dgm:spPr/>
      <dgm:t>
        <a:bodyPr/>
        <a:lstStyle/>
        <a:p>
          <a:endParaRPr lang="en-US"/>
        </a:p>
      </dgm:t>
    </dgm:pt>
    <dgm:pt modelId="{1B0ABAB5-C73E-4FE3-A56D-565985382D2D}">
      <dgm:prSet/>
      <dgm:spPr/>
      <dgm:t>
        <a:bodyPr/>
        <a:lstStyle/>
        <a:p>
          <a:r>
            <a:rPr lang="en-US" dirty="0"/>
            <a:t>Emergency Planning</a:t>
          </a:r>
        </a:p>
      </dgm:t>
    </dgm:pt>
    <dgm:pt modelId="{496CAEA0-CFAF-4A94-BC58-50FA194E840B}" type="parTrans" cxnId="{2DAC7AAC-5B3B-4A1D-A956-0988A3301E39}">
      <dgm:prSet/>
      <dgm:spPr/>
      <dgm:t>
        <a:bodyPr/>
        <a:lstStyle/>
        <a:p>
          <a:endParaRPr lang="en-US"/>
        </a:p>
      </dgm:t>
    </dgm:pt>
    <dgm:pt modelId="{D6634AE9-249A-4E45-B32B-35035D134DCE}" type="sibTrans" cxnId="{2DAC7AAC-5B3B-4A1D-A956-0988A3301E39}">
      <dgm:prSet/>
      <dgm:spPr/>
      <dgm:t>
        <a:bodyPr/>
        <a:lstStyle/>
        <a:p>
          <a:endParaRPr lang="en-US"/>
        </a:p>
      </dgm:t>
    </dgm:pt>
    <dgm:pt modelId="{8556B478-3C37-4F02-BF1A-F5CA6C52E0B5}">
      <dgm:prSet/>
      <dgm:spPr/>
      <dgm:t>
        <a:bodyPr/>
        <a:lstStyle/>
        <a:p>
          <a:r>
            <a:rPr lang="en-US"/>
            <a:t>www.ready.gov </a:t>
          </a:r>
        </a:p>
      </dgm:t>
    </dgm:pt>
    <dgm:pt modelId="{9CB5093A-7A6C-4ABD-9969-D6266D98D1DD}" type="parTrans" cxnId="{6D89D17C-F2E3-456D-8BB9-24CAFD065006}">
      <dgm:prSet/>
      <dgm:spPr/>
      <dgm:t>
        <a:bodyPr/>
        <a:lstStyle/>
        <a:p>
          <a:endParaRPr lang="en-US"/>
        </a:p>
      </dgm:t>
    </dgm:pt>
    <dgm:pt modelId="{BE35CE92-8ACC-45F0-8D4C-85E3D17FBDBB}" type="sibTrans" cxnId="{6D89D17C-F2E3-456D-8BB9-24CAFD065006}">
      <dgm:prSet/>
      <dgm:spPr/>
      <dgm:t>
        <a:bodyPr/>
        <a:lstStyle/>
        <a:p>
          <a:endParaRPr lang="en-US"/>
        </a:p>
      </dgm:t>
    </dgm:pt>
    <dgm:pt modelId="{F89EFE52-08DC-4281-B55C-D9A6053640D1}">
      <dgm:prSet/>
      <dgm:spPr/>
      <dgm:t>
        <a:bodyPr/>
        <a:lstStyle/>
        <a:p>
          <a:r>
            <a:rPr lang="en-US"/>
            <a:t>General Organization</a:t>
          </a:r>
        </a:p>
      </dgm:t>
    </dgm:pt>
    <dgm:pt modelId="{ACBEC767-DFAF-4775-B6E0-58A5910467E7}" type="parTrans" cxnId="{F509AA94-D0DF-44D3-BDDC-BD5AB0A92BCB}">
      <dgm:prSet/>
      <dgm:spPr/>
      <dgm:t>
        <a:bodyPr/>
        <a:lstStyle/>
        <a:p>
          <a:endParaRPr lang="en-US"/>
        </a:p>
      </dgm:t>
    </dgm:pt>
    <dgm:pt modelId="{7ACC2A8A-84A9-4AC5-8E59-6B0EB9A068AE}" type="sibTrans" cxnId="{F509AA94-D0DF-44D3-BDDC-BD5AB0A92BCB}">
      <dgm:prSet/>
      <dgm:spPr/>
      <dgm:t>
        <a:bodyPr/>
        <a:lstStyle/>
        <a:p>
          <a:endParaRPr lang="en-US"/>
        </a:p>
      </dgm:t>
    </dgm:pt>
    <dgm:pt modelId="{1938C787-3E25-4DE4-A78C-A8E4AE53DE71}">
      <dgm:prSet/>
      <dgm:spPr/>
      <dgm:t>
        <a:bodyPr/>
        <a:lstStyle/>
        <a:p>
          <a:r>
            <a:rPr lang="en-US" dirty="0">
              <a:hlinkClick xmlns:r="http://schemas.openxmlformats.org/officeDocument/2006/relationships" r:id="rId2"/>
            </a:rPr>
            <a:t>Erik Dewey's Big Book of Everything</a:t>
          </a:r>
          <a:endParaRPr lang="en-US" dirty="0"/>
        </a:p>
      </dgm:t>
    </dgm:pt>
    <dgm:pt modelId="{924AB44D-B8E7-4CC7-A2F7-C18F08F95681}" type="parTrans" cxnId="{34D2F899-FB15-45DC-BFFA-15145262EBEA}">
      <dgm:prSet/>
      <dgm:spPr/>
      <dgm:t>
        <a:bodyPr/>
        <a:lstStyle/>
        <a:p>
          <a:endParaRPr lang="en-US"/>
        </a:p>
      </dgm:t>
    </dgm:pt>
    <dgm:pt modelId="{1FB6330A-05EC-40AA-8F92-934042105A24}" type="sibTrans" cxnId="{34D2F899-FB15-45DC-BFFA-15145262EBEA}">
      <dgm:prSet/>
      <dgm:spPr/>
      <dgm:t>
        <a:bodyPr/>
        <a:lstStyle/>
        <a:p>
          <a:endParaRPr lang="en-US"/>
        </a:p>
      </dgm:t>
    </dgm:pt>
    <dgm:pt modelId="{4D8AE706-D909-42D0-BD83-BF1F0979DA88}">
      <dgm:prSet/>
      <dgm:spPr/>
      <dgm:t>
        <a:bodyPr/>
        <a:lstStyle/>
        <a:p>
          <a:r>
            <a:rPr lang="en-US">
              <a:hlinkClick xmlns:r="http://schemas.openxmlformats.org/officeDocument/2006/relationships" r:id="rId3"/>
            </a:rPr>
            <a:t>Get Your Shit Together (GYST)</a:t>
          </a:r>
          <a:r>
            <a:rPr lang="en-US" dirty="0"/>
            <a:t>™ </a:t>
          </a:r>
        </a:p>
      </dgm:t>
    </dgm:pt>
    <dgm:pt modelId="{7FBF4B9D-5E91-4F5A-A312-92A50F587EAC}" type="parTrans" cxnId="{960D5F87-6390-4978-8483-6D3DDE7C6C55}">
      <dgm:prSet/>
      <dgm:spPr/>
      <dgm:t>
        <a:bodyPr/>
        <a:lstStyle/>
        <a:p>
          <a:endParaRPr lang="en-US"/>
        </a:p>
      </dgm:t>
    </dgm:pt>
    <dgm:pt modelId="{24FE70A1-904F-4478-8114-B1F118C3708D}" type="sibTrans" cxnId="{960D5F87-6390-4978-8483-6D3DDE7C6C55}">
      <dgm:prSet/>
      <dgm:spPr/>
      <dgm:t>
        <a:bodyPr/>
        <a:lstStyle/>
        <a:p>
          <a:endParaRPr lang="en-US"/>
        </a:p>
      </dgm:t>
    </dgm:pt>
    <dgm:pt modelId="{A9E20F58-CE92-4F95-8F5A-83CBFD87DD18}">
      <dgm:prSet/>
      <dgm:spPr/>
      <dgm:t>
        <a:bodyPr/>
        <a:lstStyle/>
        <a:p>
          <a:r>
            <a:rPr lang="en-US" dirty="0">
              <a:hlinkClick xmlns:r="http://schemas.openxmlformats.org/officeDocument/2006/relationships" r:id="rId4"/>
            </a:rPr>
            <a:t>Lifehacker’s How to Organize Your Records</a:t>
          </a:r>
          <a:endParaRPr lang="en-US" dirty="0"/>
        </a:p>
      </dgm:t>
    </dgm:pt>
    <dgm:pt modelId="{BA1B5F3A-9F9A-4C38-88E6-4A8C5650926E}" type="parTrans" cxnId="{684D0D83-B6F0-4BBE-B7EF-C5FFDE9463DD}">
      <dgm:prSet/>
      <dgm:spPr/>
      <dgm:t>
        <a:bodyPr/>
        <a:lstStyle/>
        <a:p>
          <a:endParaRPr lang="en-US"/>
        </a:p>
      </dgm:t>
    </dgm:pt>
    <dgm:pt modelId="{63866A4A-A24B-4A19-8DAD-3FA1FEC8C6C7}" type="sibTrans" cxnId="{684D0D83-B6F0-4BBE-B7EF-C5FFDE9463DD}">
      <dgm:prSet/>
      <dgm:spPr/>
      <dgm:t>
        <a:bodyPr/>
        <a:lstStyle/>
        <a:p>
          <a:endParaRPr lang="en-US"/>
        </a:p>
      </dgm:t>
    </dgm:pt>
    <dgm:pt modelId="{002F97F3-036D-48F4-A3DE-9DE8D143CB9B}">
      <dgm:prSet/>
      <dgm:spPr/>
      <dgm:t>
        <a:bodyPr/>
        <a:lstStyle/>
        <a:p>
          <a:r>
            <a:rPr lang="en-US"/>
            <a:t>Medical Records</a:t>
          </a:r>
        </a:p>
      </dgm:t>
    </dgm:pt>
    <dgm:pt modelId="{91D7D257-DD5C-48C1-ADB0-A31DCF563E02}" type="parTrans" cxnId="{29DD8A7D-366C-4EAF-BCDB-7C3D9EFC5D88}">
      <dgm:prSet/>
      <dgm:spPr/>
      <dgm:t>
        <a:bodyPr/>
        <a:lstStyle/>
        <a:p>
          <a:endParaRPr lang="en-US"/>
        </a:p>
      </dgm:t>
    </dgm:pt>
    <dgm:pt modelId="{5C0B6617-CCBE-453D-A1E8-E41DDE0704AE}" type="sibTrans" cxnId="{29DD8A7D-366C-4EAF-BCDB-7C3D9EFC5D88}">
      <dgm:prSet/>
      <dgm:spPr/>
      <dgm:t>
        <a:bodyPr/>
        <a:lstStyle/>
        <a:p>
          <a:endParaRPr lang="en-US"/>
        </a:p>
      </dgm:t>
    </dgm:pt>
    <dgm:pt modelId="{0397E085-4910-400A-A51F-87B760B0D03D}">
      <dgm:prSet/>
      <dgm:spPr/>
      <dgm:t>
        <a:bodyPr/>
        <a:lstStyle/>
        <a:p>
          <a:r>
            <a:rPr lang="en-US" dirty="0">
              <a:hlinkClick xmlns:r="http://schemas.openxmlformats.org/officeDocument/2006/relationships" r:id="rId5"/>
            </a:rPr>
            <a:t>OncoPilot</a:t>
          </a:r>
          <a:endParaRPr lang="en-US" dirty="0"/>
        </a:p>
      </dgm:t>
    </dgm:pt>
    <dgm:pt modelId="{96C942A4-2450-41B3-82D6-C391CD9B20D4}" type="parTrans" cxnId="{618FA69A-27BA-434A-8839-E1690F340456}">
      <dgm:prSet/>
      <dgm:spPr/>
      <dgm:t>
        <a:bodyPr/>
        <a:lstStyle/>
        <a:p>
          <a:endParaRPr lang="en-US"/>
        </a:p>
      </dgm:t>
    </dgm:pt>
    <dgm:pt modelId="{158421FF-8066-4719-8207-F293794C9927}" type="sibTrans" cxnId="{618FA69A-27BA-434A-8839-E1690F340456}">
      <dgm:prSet/>
      <dgm:spPr/>
      <dgm:t>
        <a:bodyPr/>
        <a:lstStyle/>
        <a:p>
          <a:endParaRPr lang="en-US"/>
        </a:p>
      </dgm:t>
    </dgm:pt>
    <dgm:pt modelId="{5267B9DE-8D75-437C-B1C4-DCDAEF085F34}">
      <dgm:prSet/>
      <dgm:spPr/>
      <dgm:t>
        <a:bodyPr/>
        <a:lstStyle/>
        <a:p>
          <a:r>
            <a:rPr lang="en-US" dirty="0">
              <a:hlinkClick xmlns:r="http://schemas.openxmlformats.org/officeDocument/2006/relationships" r:id="rId6"/>
            </a:rPr>
            <a:t>Prepare for your care</a:t>
          </a:r>
          <a:endParaRPr lang="en-US" dirty="0"/>
        </a:p>
      </dgm:t>
    </dgm:pt>
    <dgm:pt modelId="{4AE90F17-EE5C-4517-A5FE-0C496474FE68}" type="sibTrans" cxnId="{0D0A5173-9927-41CB-AAD8-276F0372F1F9}">
      <dgm:prSet/>
      <dgm:spPr/>
      <dgm:t>
        <a:bodyPr/>
        <a:lstStyle/>
        <a:p>
          <a:endParaRPr lang="en-US"/>
        </a:p>
      </dgm:t>
    </dgm:pt>
    <dgm:pt modelId="{AC221586-DE81-4E3B-A1E5-71C1FEEE8809}" type="parTrans" cxnId="{0D0A5173-9927-41CB-AAD8-276F0372F1F9}">
      <dgm:prSet/>
      <dgm:spPr/>
      <dgm:t>
        <a:bodyPr/>
        <a:lstStyle/>
        <a:p>
          <a:endParaRPr lang="en-US"/>
        </a:p>
      </dgm:t>
    </dgm:pt>
    <dgm:pt modelId="{8C39C08F-0E88-3240-9811-74165E3D5817}" type="pres">
      <dgm:prSet presAssocID="{0910ED1B-A8C0-45DF-A061-BD4E09BB4F1D}" presName="linear" presStyleCnt="0">
        <dgm:presLayoutVars>
          <dgm:animLvl val="lvl"/>
          <dgm:resizeHandles val="exact"/>
        </dgm:presLayoutVars>
      </dgm:prSet>
      <dgm:spPr/>
    </dgm:pt>
    <dgm:pt modelId="{B8E8AE48-10F9-9240-B6E5-31C13E7C20CF}" type="pres">
      <dgm:prSet presAssocID="{119CE5FE-BB52-4E85-A34F-11DB47C093BF}" presName="parentText" presStyleLbl="node1" presStyleIdx="0" presStyleCnt="4">
        <dgm:presLayoutVars>
          <dgm:chMax val="0"/>
          <dgm:bulletEnabled val="1"/>
        </dgm:presLayoutVars>
      </dgm:prSet>
      <dgm:spPr/>
    </dgm:pt>
    <dgm:pt modelId="{4E4EAA2B-8F6F-5D47-9DBC-A89FA951EA00}" type="pres">
      <dgm:prSet presAssocID="{119CE5FE-BB52-4E85-A34F-11DB47C093BF}" presName="childText" presStyleLbl="revTx" presStyleIdx="0" presStyleCnt="4">
        <dgm:presLayoutVars>
          <dgm:bulletEnabled val="1"/>
        </dgm:presLayoutVars>
      </dgm:prSet>
      <dgm:spPr/>
    </dgm:pt>
    <dgm:pt modelId="{DA99116A-B7B8-D945-B8E6-C4FA5FBBCEDA}" type="pres">
      <dgm:prSet presAssocID="{1B0ABAB5-C73E-4FE3-A56D-565985382D2D}" presName="parentText" presStyleLbl="node1" presStyleIdx="1" presStyleCnt="4">
        <dgm:presLayoutVars>
          <dgm:chMax val="0"/>
          <dgm:bulletEnabled val="1"/>
        </dgm:presLayoutVars>
      </dgm:prSet>
      <dgm:spPr/>
    </dgm:pt>
    <dgm:pt modelId="{B588D7BF-333B-9C4F-88ED-B9E1FFB88252}" type="pres">
      <dgm:prSet presAssocID="{1B0ABAB5-C73E-4FE3-A56D-565985382D2D}" presName="childText" presStyleLbl="revTx" presStyleIdx="1" presStyleCnt="4">
        <dgm:presLayoutVars>
          <dgm:bulletEnabled val="1"/>
        </dgm:presLayoutVars>
      </dgm:prSet>
      <dgm:spPr/>
    </dgm:pt>
    <dgm:pt modelId="{747E06A7-D013-5F4E-A812-3815E195E9F7}" type="pres">
      <dgm:prSet presAssocID="{F89EFE52-08DC-4281-B55C-D9A6053640D1}" presName="parentText" presStyleLbl="node1" presStyleIdx="2" presStyleCnt="4">
        <dgm:presLayoutVars>
          <dgm:chMax val="0"/>
          <dgm:bulletEnabled val="1"/>
        </dgm:presLayoutVars>
      </dgm:prSet>
      <dgm:spPr/>
    </dgm:pt>
    <dgm:pt modelId="{4CB3E118-8AEA-E74C-8218-426174E4AD98}" type="pres">
      <dgm:prSet presAssocID="{F89EFE52-08DC-4281-B55C-D9A6053640D1}" presName="childText" presStyleLbl="revTx" presStyleIdx="2" presStyleCnt="4">
        <dgm:presLayoutVars>
          <dgm:bulletEnabled val="1"/>
        </dgm:presLayoutVars>
      </dgm:prSet>
      <dgm:spPr/>
    </dgm:pt>
    <dgm:pt modelId="{783FE2BB-C61A-5D4F-A553-3699B089716A}" type="pres">
      <dgm:prSet presAssocID="{002F97F3-036D-48F4-A3DE-9DE8D143CB9B}" presName="parentText" presStyleLbl="node1" presStyleIdx="3" presStyleCnt="4">
        <dgm:presLayoutVars>
          <dgm:chMax val="0"/>
          <dgm:bulletEnabled val="1"/>
        </dgm:presLayoutVars>
      </dgm:prSet>
      <dgm:spPr/>
    </dgm:pt>
    <dgm:pt modelId="{F5751152-77EC-C04B-9995-1E6E5E3B09E4}" type="pres">
      <dgm:prSet presAssocID="{002F97F3-036D-48F4-A3DE-9DE8D143CB9B}" presName="childText" presStyleLbl="revTx" presStyleIdx="3" presStyleCnt="4">
        <dgm:presLayoutVars>
          <dgm:bulletEnabled val="1"/>
        </dgm:presLayoutVars>
      </dgm:prSet>
      <dgm:spPr/>
    </dgm:pt>
  </dgm:ptLst>
  <dgm:cxnLst>
    <dgm:cxn modelId="{C8899001-B724-A444-BD0C-5A65F94C106A}" type="presOf" srcId="{4D8AE706-D909-42D0-BD83-BF1F0979DA88}" destId="{4CB3E118-8AEA-E74C-8218-426174E4AD98}" srcOrd="0" destOrd="1" presId="urn:microsoft.com/office/officeart/2005/8/layout/vList2"/>
    <dgm:cxn modelId="{164C2002-6AAA-FA41-836E-D0F6B3F07F27}" type="presOf" srcId="{F89EFE52-08DC-4281-B55C-D9A6053640D1}" destId="{747E06A7-D013-5F4E-A812-3815E195E9F7}" srcOrd="0" destOrd="0" presId="urn:microsoft.com/office/officeart/2005/8/layout/vList2"/>
    <dgm:cxn modelId="{2F5E0A09-223D-694D-B7F8-704E4B9D1BBE}" type="presOf" srcId="{A9E20F58-CE92-4F95-8F5A-83CBFD87DD18}" destId="{4CB3E118-8AEA-E74C-8218-426174E4AD98}" srcOrd="0" destOrd="2" presId="urn:microsoft.com/office/officeart/2005/8/layout/vList2"/>
    <dgm:cxn modelId="{016E8B14-3B4B-3042-BB2A-1F88BBA12824}" type="presOf" srcId="{0910ED1B-A8C0-45DF-A061-BD4E09BB4F1D}" destId="{8C39C08F-0E88-3240-9811-74165E3D5817}" srcOrd="0" destOrd="0" presId="urn:microsoft.com/office/officeart/2005/8/layout/vList2"/>
    <dgm:cxn modelId="{0EDCF438-5AEE-3448-913B-3037E6E68743}" type="presOf" srcId="{0397E085-4910-400A-A51F-87B760B0D03D}" destId="{F5751152-77EC-C04B-9995-1E6E5E3B09E4}" srcOrd="0" destOrd="0" presId="urn:microsoft.com/office/officeart/2005/8/layout/vList2"/>
    <dgm:cxn modelId="{FB6C5A46-FACA-C349-B809-D912A2E0E9C6}" type="presOf" srcId="{1B0ABAB5-C73E-4FE3-A56D-565985382D2D}" destId="{DA99116A-B7B8-D945-B8E6-C4FA5FBBCEDA}" srcOrd="0" destOrd="0" presId="urn:microsoft.com/office/officeart/2005/8/layout/vList2"/>
    <dgm:cxn modelId="{A5D9CE4B-296F-834E-AEDD-B039E9A8F3F0}" type="presOf" srcId="{5267B9DE-8D75-437C-B1C4-DCDAEF085F34}" destId="{4E4EAA2B-8F6F-5D47-9DBC-A89FA951EA00}" srcOrd="0" destOrd="1" presId="urn:microsoft.com/office/officeart/2005/8/layout/vList2"/>
    <dgm:cxn modelId="{EE466666-4881-7C46-B368-E437A6A20DEF}" type="presOf" srcId="{002F97F3-036D-48F4-A3DE-9DE8D143CB9B}" destId="{783FE2BB-C61A-5D4F-A553-3699B089716A}" srcOrd="0" destOrd="0" presId="urn:microsoft.com/office/officeart/2005/8/layout/vList2"/>
    <dgm:cxn modelId="{0A5D6D67-DF15-1B47-9C46-C105019CE088}" type="presOf" srcId="{1938C787-3E25-4DE4-A78C-A8E4AE53DE71}" destId="{4CB3E118-8AEA-E74C-8218-426174E4AD98}" srcOrd="0" destOrd="0" presId="urn:microsoft.com/office/officeart/2005/8/layout/vList2"/>
    <dgm:cxn modelId="{B15B806E-F8D5-C742-BC78-4904296D8C07}" type="presOf" srcId="{8556B478-3C37-4F02-BF1A-F5CA6C52E0B5}" destId="{B588D7BF-333B-9C4F-88ED-B9E1FFB88252}" srcOrd="0" destOrd="0" presId="urn:microsoft.com/office/officeart/2005/8/layout/vList2"/>
    <dgm:cxn modelId="{0D0A5173-9927-41CB-AAD8-276F0372F1F9}" srcId="{119CE5FE-BB52-4E85-A34F-11DB47C093BF}" destId="{5267B9DE-8D75-437C-B1C4-DCDAEF085F34}" srcOrd="1" destOrd="0" parTransId="{AC221586-DE81-4E3B-A1E5-71C1FEEE8809}" sibTransId="{4AE90F17-EE5C-4517-A5FE-0C496474FE68}"/>
    <dgm:cxn modelId="{6D89D17C-F2E3-456D-8BB9-24CAFD065006}" srcId="{1B0ABAB5-C73E-4FE3-A56D-565985382D2D}" destId="{8556B478-3C37-4F02-BF1A-F5CA6C52E0B5}" srcOrd="0" destOrd="0" parTransId="{9CB5093A-7A6C-4ABD-9969-D6266D98D1DD}" sibTransId="{BE35CE92-8ACC-45F0-8D4C-85E3D17FBDBB}"/>
    <dgm:cxn modelId="{29DD8A7D-366C-4EAF-BCDB-7C3D9EFC5D88}" srcId="{0910ED1B-A8C0-45DF-A061-BD4E09BB4F1D}" destId="{002F97F3-036D-48F4-A3DE-9DE8D143CB9B}" srcOrd="3" destOrd="0" parTransId="{91D7D257-DD5C-48C1-ADB0-A31DCF563E02}" sibTransId="{5C0B6617-CCBE-453D-A1E8-E41DDE0704AE}"/>
    <dgm:cxn modelId="{684D0D83-B6F0-4BBE-B7EF-C5FFDE9463DD}" srcId="{F89EFE52-08DC-4281-B55C-D9A6053640D1}" destId="{A9E20F58-CE92-4F95-8F5A-83CBFD87DD18}" srcOrd="2" destOrd="0" parTransId="{BA1B5F3A-9F9A-4C38-88E6-4A8C5650926E}" sibTransId="{63866A4A-A24B-4A19-8DAD-3FA1FEC8C6C7}"/>
    <dgm:cxn modelId="{960D5F87-6390-4978-8483-6D3DDE7C6C55}" srcId="{F89EFE52-08DC-4281-B55C-D9A6053640D1}" destId="{4D8AE706-D909-42D0-BD83-BF1F0979DA88}" srcOrd="1" destOrd="0" parTransId="{7FBF4B9D-5E91-4F5A-A312-92A50F587EAC}" sibTransId="{24FE70A1-904F-4478-8114-B1F118C3708D}"/>
    <dgm:cxn modelId="{F509AA94-D0DF-44D3-BDDC-BD5AB0A92BCB}" srcId="{0910ED1B-A8C0-45DF-A061-BD4E09BB4F1D}" destId="{F89EFE52-08DC-4281-B55C-D9A6053640D1}" srcOrd="2" destOrd="0" parTransId="{ACBEC767-DFAF-4775-B6E0-58A5910467E7}" sibTransId="{7ACC2A8A-84A9-4AC5-8E59-6B0EB9A068AE}"/>
    <dgm:cxn modelId="{34D2F899-FB15-45DC-BFFA-15145262EBEA}" srcId="{F89EFE52-08DC-4281-B55C-D9A6053640D1}" destId="{1938C787-3E25-4DE4-A78C-A8E4AE53DE71}" srcOrd="0" destOrd="0" parTransId="{924AB44D-B8E7-4CC7-A2F7-C18F08F95681}" sibTransId="{1FB6330A-05EC-40AA-8F92-934042105A24}"/>
    <dgm:cxn modelId="{618FA69A-27BA-434A-8839-E1690F340456}" srcId="{002F97F3-036D-48F4-A3DE-9DE8D143CB9B}" destId="{0397E085-4910-400A-A51F-87B760B0D03D}" srcOrd="0" destOrd="0" parTransId="{96C942A4-2450-41B3-82D6-C391CD9B20D4}" sibTransId="{158421FF-8066-4719-8207-F293794C9927}"/>
    <dgm:cxn modelId="{BE97FEA7-086B-4619-9AF9-465279AA2A84}" srcId="{119CE5FE-BB52-4E85-A34F-11DB47C093BF}" destId="{9CB517AF-A5EC-40FC-945D-C68BABFCECE8}" srcOrd="0" destOrd="0" parTransId="{4558992B-35FF-4AA9-B6AB-2CA1D8AD2C0D}" sibTransId="{FE5C9C9F-98EE-4364-A87B-9B365C4EE801}"/>
    <dgm:cxn modelId="{2DAC7AAC-5B3B-4A1D-A956-0988A3301E39}" srcId="{0910ED1B-A8C0-45DF-A061-BD4E09BB4F1D}" destId="{1B0ABAB5-C73E-4FE3-A56D-565985382D2D}" srcOrd="1" destOrd="0" parTransId="{496CAEA0-CFAF-4A94-BC58-50FA194E840B}" sibTransId="{D6634AE9-249A-4E45-B32B-35035D134DCE}"/>
    <dgm:cxn modelId="{72B362B4-6DD1-814E-850E-0FF82AD9EFB0}" type="presOf" srcId="{9CB517AF-A5EC-40FC-945D-C68BABFCECE8}" destId="{4E4EAA2B-8F6F-5D47-9DBC-A89FA951EA00}" srcOrd="0" destOrd="0" presId="urn:microsoft.com/office/officeart/2005/8/layout/vList2"/>
    <dgm:cxn modelId="{45F872C9-58A8-894F-9A5E-030A7CF868E8}" type="presOf" srcId="{119CE5FE-BB52-4E85-A34F-11DB47C093BF}" destId="{B8E8AE48-10F9-9240-B6E5-31C13E7C20CF}" srcOrd="0" destOrd="0" presId="urn:microsoft.com/office/officeart/2005/8/layout/vList2"/>
    <dgm:cxn modelId="{062C82F1-D304-4DE4-8945-538459108228}" srcId="{0910ED1B-A8C0-45DF-A061-BD4E09BB4F1D}" destId="{119CE5FE-BB52-4E85-A34F-11DB47C093BF}" srcOrd="0" destOrd="0" parTransId="{6CFD1F69-0B41-438B-98EE-4BFA3E86638F}" sibTransId="{962C4DCB-0B70-4FCD-878F-6732A96121E3}"/>
    <dgm:cxn modelId="{5AB7A384-9B9B-0543-8FB3-D6726AAD6976}" type="presParOf" srcId="{8C39C08F-0E88-3240-9811-74165E3D5817}" destId="{B8E8AE48-10F9-9240-B6E5-31C13E7C20CF}" srcOrd="0" destOrd="0" presId="urn:microsoft.com/office/officeart/2005/8/layout/vList2"/>
    <dgm:cxn modelId="{0D157F05-DCAB-8643-A615-FF74F21934FE}" type="presParOf" srcId="{8C39C08F-0E88-3240-9811-74165E3D5817}" destId="{4E4EAA2B-8F6F-5D47-9DBC-A89FA951EA00}" srcOrd="1" destOrd="0" presId="urn:microsoft.com/office/officeart/2005/8/layout/vList2"/>
    <dgm:cxn modelId="{36B3A153-6C1C-1F43-B54F-CA63EC46F767}" type="presParOf" srcId="{8C39C08F-0E88-3240-9811-74165E3D5817}" destId="{DA99116A-B7B8-D945-B8E6-C4FA5FBBCEDA}" srcOrd="2" destOrd="0" presId="urn:microsoft.com/office/officeart/2005/8/layout/vList2"/>
    <dgm:cxn modelId="{82C8A67F-E93A-094D-83B7-768037F75570}" type="presParOf" srcId="{8C39C08F-0E88-3240-9811-74165E3D5817}" destId="{B588D7BF-333B-9C4F-88ED-B9E1FFB88252}" srcOrd="3" destOrd="0" presId="urn:microsoft.com/office/officeart/2005/8/layout/vList2"/>
    <dgm:cxn modelId="{E45CC339-59D2-4C4E-8AB1-D0E92DE7A34E}" type="presParOf" srcId="{8C39C08F-0E88-3240-9811-74165E3D5817}" destId="{747E06A7-D013-5F4E-A812-3815E195E9F7}" srcOrd="4" destOrd="0" presId="urn:microsoft.com/office/officeart/2005/8/layout/vList2"/>
    <dgm:cxn modelId="{31D8108E-94FE-3046-B783-9FFC844507F3}" type="presParOf" srcId="{8C39C08F-0E88-3240-9811-74165E3D5817}" destId="{4CB3E118-8AEA-E74C-8218-426174E4AD98}" srcOrd="5" destOrd="0" presId="urn:microsoft.com/office/officeart/2005/8/layout/vList2"/>
    <dgm:cxn modelId="{5BBA9BE1-7AE5-D349-816B-0D54AA9569CE}" type="presParOf" srcId="{8C39C08F-0E88-3240-9811-74165E3D5817}" destId="{783FE2BB-C61A-5D4F-A553-3699B089716A}" srcOrd="6" destOrd="0" presId="urn:microsoft.com/office/officeart/2005/8/layout/vList2"/>
    <dgm:cxn modelId="{7175DA23-493C-CC49-BE78-68E82A7DF582}" type="presParOf" srcId="{8C39C08F-0E88-3240-9811-74165E3D5817}" destId="{F5751152-77EC-C04B-9995-1E6E5E3B09E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817EDE-3190-4F8A-88E0-218A3852F73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CE37D85-F60B-4351-8C16-10C1C98D82E5}">
      <dgm:prSet/>
      <dgm:spPr/>
      <dgm:t>
        <a:bodyPr/>
        <a:lstStyle/>
        <a:p>
          <a:pPr>
            <a:defRPr cap="all"/>
          </a:pPr>
          <a:r>
            <a:rPr lang="en-US"/>
            <a:t>Estate Planning</a:t>
          </a:r>
        </a:p>
      </dgm:t>
    </dgm:pt>
    <dgm:pt modelId="{6722AE72-E181-46D3-9D07-67F2B7AEF173}" type="parTrans" cxnId="{F7768631-97DF-43A6-AD42-0419BBA5FD28}">
      <dgm:prSet/>
      <dgm:spPr/>
      <dgm:t>
        <a:bodyPr/>
        <a:lstStyle/>
        <a:p>
          <a:endParaRPr lang="en-US"/>
        </a:p>
      </dgm:t>
    </dgm:pt>
    <dgm:pt modelId="{47CF1D98-C96A-4EF3-8D65-503F37AF8A13}" type="sibTrans" cxnId="{F7768631-97DF-43A6-AD42-0419BBA5FD28}">
      <dgm:prSet/>
      <dgm:spPr/>
      <dgm:t>
        <a:bodyPr/>
        <a:lstStyle/>
        <a:p>
          <a:endParaRPr lang="en-US"/>
        </a:p>
      </dgm:t>
    </dgm:pt>
    <dgm:pt modelId="{70B3C482-C537-42F7-AA8F-2C6CFE4C8657}">
      <dgm:prSet/>
      <dgm:spPr/>
      <dgm:t>
        <a:bodyPr/>
        <a:lstStyle/>
        <a:p>
          <a:pPr>
            <a:defRPr cap="all"/>
          </a:pPr>
          <a:r>
            <a:rPr lang="en-US"/>
            <a:t>Practical Planning</a:t>
          </a:r>
        </a:p>
      </dgm:t>
    </dgm:pt>
    <dgm:pt modelId="{1FFD5404-C379-40A2-BF67-E2F1C199C960}" type="parTrans" cxnId="{47C03682-551E-46B1-96F6-009CBB680B94}">
      <dgm:prSet/>
      <dgm:spPr/>
      <dgm:t>
        <a:bodyPr/>
        <a:lstStyle/>
        <a:p>
          <a:endParaRPr lang="en-US"/>
        </a:p>
      </dgm:t>
    </dgm:pt>
    <dgm:pt modelId="{DD24B867-00B7-4D38-9217-C2D809A62284}" type="sibTrans" cxnId="{47C03682-551E-46B1-96F6-009CBB680B94}">
      <dgm:prSet/>
      <dgm:spPr/>
      <dgm:t>
        <a:bodyPr/>
        <a:lstStyle/>
        <a:p>
          <a:endParaRPr lang="en-US"/>
        </a:p>
      </dgm:t>
    </dgm:pt>
    <dgm:pt modelId="{B9CE3F7A-8A62-48EA-B632-A7CFA9B95CD0}">
      <dgm:prSet/>
      <dgm:spPr/>
      <dgm:t>
        <a:bodyPr/>
        <a:lstStyle/>
        <a:p>
          <a:pPr>
            <a:defRPr cap="all"/>
          </a:pPr>
          <a:r>
            <a:rPr lang="en-US"/>
            <a:t>Emergency Preparedness</a:t>
          </a:r>
        </a:p>
      </dgm:t>
    </dgm:pt>
    <dgm:pt modelId="{1DD2084B-E998-4EB5-8EBA-3A0ACB9FAD59}" type="parTrans" cxnId="{EE3D73F3-82D7-43B4-9C6B-B82F5F8374B4}">
      <dgm:prSet/>
      <dgm:spPr/>
      <dgm:t>
        <a:bodyPr/>
        <a:lstStyle/>
        <a:p>
          <a:endParaRPr lang="en-US"/>
        </a:p>
      </dgm:t>
    </dgm:pt>
    <dgm:pt modelId="{7A00BE99-7FF2-4D44-9349-86FDB6E20498}" type="sibTrans" cxnId="{EE3D73F3-82D7-43B4-9C6B-B82F5F8374B4}">
      <dgm:prSet/>
      <dgm:spPr/>
      <dgm:t>
        <a:bodyPr/>
        <a:lstStyle/>
        <a:p>
          <a:endParaRPr lang="en-US"/>
        </a:p>
      </dgm:t>
    </dgm:pt>
    <dgm:pt modelId="{6F3A5750-3AFA-4F6D-BA43-38EE3141865E}" type="pres">
      <dgm:prSet presAssocID="{4B817EDE-3190-4F8A-88E0-218A3852F738}" presName="root" presStyleCnt="0">
        <dgm:presLayoutVars>
          <dgm:dir/>
          <dgm:resizeHandles val="exact"/>
        </dgm:presLayoutVars>
      </dgm:prSet>
      <dgm:spPr/>
    </dgm:pt>
    <dgm:pt modelId="{4373E7B1-9A02-4F51-9452-E9493648E5E4}" type="pres">
      <dgm:prSet presAssocID="{4CE37D85-F60B-4351-8C16-10C1C98D82E5}" presName="compNode" presStyleCnt="0"/>
      <dgm:spPr/>
    </dgm:pt>
    <dgm:pt modelId="{3058E108-2C4F-4EA3-B130-FCFE9C11FC9D}" type="pres">
      <dgm:prSet presAssocID="{4CE37D85-F60B-4351-8C16-10C1C98D82E5}" presName="iconBgRect" presStyleLbl="bgShp" presStyleIdx="0" presStyleCnt="3"/>
      <dgm:spPr/>
    </dgm:pt>
    <dgm:pt modelId="{21F1262D-F427-4CFC-A74F-FE459D4F091B}" type="pres">
      <dgm:prSet presAssocID="{4CE37D85-F60B-4351-8C16-10C1C98D82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1532EEBE-888F-40F1-9F01-8419FD2A038E}" type="pres">
      <dgm:prSet presAssocID="{4CE37D85-F60B-4351-8C16-10C1C98D82E5}" presName="spaceRect" presStyleCnt="0"/>
      <dgm:spPr/>
    </dgm:pt>
    <dgm:pt modelId="{FE6DCDC0-91A3-45B1-9D82-4DF52C14C8A6}" type="pres">
      <dgm:prSet presAssocID="{4CE37D85-F60B-4351-8C16-10C1C98D82E5}" presName="textRect" presStyleLbl="revTx" presStyleIdx="0" presStyleCnt="3">
        <dgm:presLayoutVars>
          <dgm:chMax val="1"/>
          <dgm:chPref val="1"/>
        </dgm:presLayoutVars>
      </dgm:prSet>
      <dgm:spPr/>
    </dgm:pt>
    <dgm:pt modelId="{848962AA-EBDF-4A63-B061-0A271EBC3CD7}" type="pres">
      <dgm:prSet presAssocID="{47CF1D98-C96A-4EF3-8D65-503F37AF8A13}" presName="sibTrans" presStyleCnt="0"/>
      <dgm:spPr/>
    </dgm:pt>
    <dgm:pt modelId="{DD3381CB-270D-43BA-90BA-4C62112F22A9}" type="pres">
      <dgm:prSet presAssocID="{70B3C482-C537-42F7-AA8F-2C6CFE4C8657}" presName="compNode" presStyleCnt="0"/>
      <dgm:spPr/>
    </dgm:pt>
    <dgm:pt modelId="{B62264DE-6E26-4F0F-8916-590C740857EA}" type="pres">
      <dgm:prSet presAssocID="{70B3C482-C537-42F7-AA8F-2C6CFE4C8657}" presName="iconBgRect" presStyleLbl="bgShp" presStyleIdx="1" presStyleCnt="3"/>
      <dgm:spPr/>
    </dgm:pt>
    <dgm:pt modelId="{14BE33B0-F9C0-48A2-ABD7-B96065FF705C}" type="pres">
      <dgm:prSet presAssocID="{70B3C482-C537-42F7-AA8F-2C6CFE4C86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C46299D6-8C86-47D1-BCFA-91A7A6EB1E5A}" type="pres">
      <dgm:prSet presAssocID="{70B3C482-C537-42F7-AA8F-2C6CFE4C8657}" presName="spaceRect" presStyleCnt="0"/>
      <dgm:spPr/>
    </dgm:pt>
    <dgm:pt modelId="{27DB7B28-A546-4131-B5CF-3973B509AFE6}" type="pres">
      <dgm:prSet presAssocID="{70B3C482-C537-42F7-AA8F-2C6CFE4C8657}" presName="textRect" presStyleLbl="revTx" presStyleIdx="1" presStyleCnt="3">
        <dgm:presLayoutVars>
          <dgm:chMax val="1"/>
          <dgm:chPref val="1"/>
        </dgm:presLayoutVars>
      </dgm:prSet>
      <dgm:spPr/>
    </dgm:pt>
    <dgm:pt modelId="{3CE8F09A-C822-4C17-8205-8BA2F4DAF2AF}" type="pres">
      <dgm:prSet presAssocID="{DD24B867-00B7-4D38-9217-C2D809A62284}" presName="sibTrans" presStyleCnt="0"/>
      <dgm:spPr/>
    </dgm:pt>
    <dgm:pt modelId="{4CBDD0DE-78C1-43C7-A3E9-F91C6890E5A4}" type="pres">
      <dgm:prSet presAssocID="{B9CE3F7A-8A62-48EA-B632-A7CFA9B95CD0}" presName="compNode" presStyleCnt="0"/>
      <dgm:spPr/>
    </dgm:pt>
    <dgm:pt modelId="{CB948DE4-811D-4CC1-AD34-C38C87BEE230}" type="pres">
      <dgm:prSet presAssocID="{B9CE3F7A-8A62-48EA-B632-A7CFA9B95CD0}" presName="iconBgRect" presStyleLbl="bgShp" presStyleIdx="2" presStyleCnt="3"/>
      <dgm:spPr/>
    </dgm:pt>
    <dgm:pt modelId="{F74AEEEA-6691-4FA9-9365-C231C10B171A}" type="pres">
      <dgm:prSet presAssocID="{B9CE3F7A-8A62-48EA-B632-A7CFA9B95C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49051DAE-62DC-4F23-AD84-E6E0C8AAC6F1}" type="pres">
      <dgm:prSet presAssocID="{B9CE3F7A-8A62-48EA-B632-A7CFA9B95CD0}" presName="spaceRect" presStyleCnt="0"/>
      <dgm:spPr/>
    </dgm:pt>
    <dgm:pt modelId="{0CB35D6A-12E0-4325-8466-9CEE20796335}" type="pres">
      <dgm:prSet presAssocID="{B9CE3F7A-8A62-48EA-B632-A7CFA9B95CD0}" presName="textRect" presStyleLbl="revTx" presStyleIdx="2" presStyleCnt="3">
        <dgm:presLayoutVars>
          <dgm:chMax val="1"/>
          <dgm:chPref val="1"/>
        </dgm:presLayoutVars>
      </dgm:prSet>
      <dgm:spPr/>
    </dgm:pt>
  </dgm:ptLst>
  <dgm:cxnLst>
    <dgm:cxn modelId="{6F10A910-969E-4DE5-938B-A0045A6F9E08}" type="presOf" srcId="{4B817EDE-3190-4F8A-88E0-218A3852F738}" destId="{6F3A5750-3AFA-4F6D-BA43-38EE3141865E}" srcOrd="0" destOrd="0" presId="urn:microsoft.com/office/officeart/2018/5/layout/IconCircleLabelList"/>
    <dgm:cxn modelId="{F6C6EB2A-D0A8-4C62-A06E-8D03D674DAFA}" type="presOf" srcId="{B9CE3F7A-8A62-48EA-B632-A7CFA9B95CD0}" destId="{0CB35D6A-12E0-4325-8466-9CEE20796335}" srcOrd="0" destOrd="0" presId="urn:microsoft.com/office/officeart/2018/5/layout/IconCircleLabelList"/>
    <dgm:cxn modelId="{F7768631-97DF-43A6-AD42-0419BBA5FD28}" srcId="{4B817EDE-3190-4F8A-88E0-218A3852F738}" destId="{4CE37D85-F60B-4351-8C16-10C1C98D82E5}" srcOrd="0" destOrd="0" parTransId="{6722AE72-E181-46D3-9D07-67F2B7AEF173}" sibTransId="{47CF1D98-C96A-4EF3-8D65-503F37AF8A13}"/>
    <dgm:cxn modelId="{E0FD925A-00B7-45D5-ABA2-C117C3878138}" type="presOf" srcId="{4CE37D85-F60B-4351-8C16-10C1C98D82E5}" destId="{FE6DCDC0-91A3-45B1-9D82-4DF52C14C8A6}" srcOrd="0" destOrd="0" presId="urn:microsoft.com/office/officeart/2018/5/layout/IconCircleLabelList"/>
    <dgm:cxn modelId="{47C03682-551E-46B1-96F6-009CBB680B94}" srcId="{4B817EDE-3190-4F8A-88E0-218A3852F738}" destId="{70B3C482-C537-42F7-AA8F-2C6CFE4C8657}" srcOrd="1" destOrd="0" parTransId="{1FFD5404-C379-40A2-BF67-E2F1C199C960}" sibTransId="{DD24B867-00B7-4D38-9217-C2D809A62284}"/>
    <dgm:cxn modelId="{17738AA6-F9C6-468A-84E3-39AB4A12E1F9}" type="presOf" srcId="{70B3C482-C537-42F7-AA8F-2C6CFE4C8657}" destId="{27DB7B28-A546-4131-B5CF-3973B509AFE6}" srcOrd="0" destOrd="0" presId="urn:microsoft.com/office/officeart/2018/5/layout/IconCircleLabelList"/>
    <dgm:cxn modelId="{EE3D73F3-82D7-43B4-9C6B-B82F5F8374B4}" srcId="{4B817EDE-3190-4F8A-88E0-218A3852F738}" destId="{B9CE3F7A-8A62-48EA-B632-A7CFA9B95CD0}" srcOrd="2" destOrd="0" parTransId="{1DD2084B-E998-4EB5-8EBA-3A0ACB9FAD59}" sibTransId="{7A00BE99-7FF2-4D44-9349-86FDB6E20498}"/>
    <dgm:cxn modelId="{D6F24AAE-D0C3-4A3C-B56F-9BAD55F25E4E}" type="presParOf" srcId="{6F3A5750-3AFA-4F6D-BA43-38EE3141865E}" destId="{4373E7B1-9A02-4F51-9452-E9493648E5E4}" srcOrd="0" destOrd="0" presId="urn:microsoft.com/office/officeart/2018/5/layout/IconCircleLabelList"/>
    <dgm:cxn modelId="{BFBC9144-8E14-4DE9-B6A4-559FC8EBEEBE}" type="presParOf" srcId="{4373E7B1-9A02-4F51-9452-E9493648E5E4}" destId="{3058E108-2C4F-4EA3-B130-FCFE9C11FC9D}" srcOrd="0" destOrd="0" presId="urn:microsoft.com/office/officeart/2018/5/layout/IconCircleLabelList"/>
    <dgm:cxn modelId="{3B5559BB-D7C3-4632-8396-34D509C9F0C1}" type="presParOf" srcId="{4373E7B1-9A02-4F51-9452-E9493648E5E4}" destId="{21F1262D-F427-4CFC-A74F-FE459D4F091B}" srcOrd="1" destOrd="0" presId="urn:microsoft.com/office/officeart/2018/5/layout/IconCircleLabelList"/>
    <dgm:cxn modelId="{B995B0B1-0112-4CBB-B9C8-C0B54FBA0032}" type="presParOf" srcId="{4373E7B1-9A02-4F51-9452-E9493648E5E4}" destId="{1532EEBE-888F-40F1-9F01-8419FD2A038E}" srcOrd="2" destOrd="0" presId="urn:microsoft.com/office/officeart/2018/5/layout/IconCircleLabelList"/>
    <dgm:cxn modelId="{1D07D4CA-FB66-44C0-8705-0FA2E69CADA3}" type="presParOf" srcId="{4373E7B1-9A02-4F51-9452-E9493648E5E4}" destId="{FE6DCDC0-91A3-45B1-9D82-4DF52C14C8A6}" srcOrd="3" destOrd="0" presId="urn:microsoft.com/office/officeart/2018/5/layout/IconCircleLabelList"/>
    <dgm:cxn modelId="{8EF25993-FA7B-472D-A3F1-36123731B335}" type="presParOf" srcId="{6F3A5750-3AFA-4F6D-BA43-38EE3141865E}" destId="{848962AA-EBDF-4A63-B061-0A271EBC3CD7}" srcOrd="1" destOrd="0" presId="urn:microsoft.com/office/officeart/2018/5/layout/IconCircleLabelList"/>
    <dgm:cxn modelId="{68CEA2A1-5521-423D-BC4A-1CE73F543F39}" type="presParOf" srcId="{6F3A5750-3AFA-4F6D-BA43-38EE3141865E}" destId="{DD3381CB-270D-43BA-90BA-4C62112F22A9}" srcOrd="2" destOrd="0" presId="urn:microsoft.com/office/officeart/2018/5/layout/IconCircleLabelList"/>
    <dgm:cxn modelId="{A6CE197F-00AB-4C6B-8DC2-E6745F76C00D}" type="presParOf" srcId="{DD3381CB-270D-43BA-90BA-4C62112F22A9}" destId="{B62264DE-6E26-4F0F-8916-590C740857EA}" srcOrd="0" destOrd="0" presId="urn:microsoft.com/office/officeart/2018/5/layout/IconCircleLabelList"/>
    <dgm:cxn modelId="{4B49E383-07C2-41EF-AF30-9B5F4BE7B776}" type="presParOf" srcId="{DD3381CB-270D-43BA-90BA-4C62112F22A9}" destId="{14BE33B0-F9C0-48A2-ABD7-B96065FF705C}" srcOrd="1" destOrd="0" presId="urn:microsoft.com/office/officeart/2018/5/layout/IconCircleLabelList"/>
    <dgm:cxn modelId="{0B854170-8E15-4F29-BC04-8CF88581E828}" type="presParOf" srcId="{DD3381CB-270D-43BA-90BA-4C62112F22A9}" destId="{C46299D6-8C86-47D1-BCFA-91A7A6EB1E5A}" srcOrd="2" destOrd="0" presId="urn:microsoft.com/office/officeart/2018/5/layout/IconCircleLabelList"/>
    <dgm:cxn modelId="{D158DCEE-4223-420E-A18C-4D39FDFBF2E5}" type="presParOf" srcId="{DD3381CB-270D-43BA-90BA-4C62112F22A9}" destId="{27DB7B28-A546-4131-B5CF-3973B509AFE6}" srcOrd="3" destOrd="0" presId="urn:microsoft.com/office/officeart/2018/5/layout/IconCircleLabelList"/>
    <dgm:cxn modelId="{F2F42736-8F50-4371-A33A-DE9A7B1014B4}" type="presParOf" srcId="{6F3A5750-3AFA-4F6D-BA43-38EE3141865E}" destId="{3CE8F09A-C822-4C17-8205-8BA2F4DAF2AF}" srcOrd="3" destOrd="0" presId="urn:microsoft.com/office/officeart/2018/5/layout/IconCircleLabelList"/>
    <dgm:cxn modelId="{AE12E3A1-2AE8-478F-8F9D-67888376137E}" type="presParOf" srcId="{6F3A5750-3AFA-4F6D-BA43-38EE3141865E}" destId="{4CBDD0DE-78C1-43C7-A3E9-F91C6890E5A4}" srcOrd="4" destOrd="0" presId="urn:microsoft.com/office/officeart/2018/5/layout/IconCircleLabelList"/>
    <dgm:cxn modelId="{7E2EE215-B4EB-45D5-8B79-F2CF9CBF3DAB}" type="presParOf" srcId="{4CBDD0DE-78C1-43C7-A3E9-F91C6890E5A4}" destId="{CB948DE4-811D-4CC1-AD34-C38C87BEE230}" srcOrd="0" destOrd="0" presId="urn:microsoft.com/office/officeart/2018/5/layout/IconCircleLabelList"/>
    <dgm:cxn modelId="{6855D6E9-B5E4-4DCF-B178-02E30DA31A42}" type="presParOf" srcId="{4CBDD0DE-78C1-43C7-A3E9-F91C6890E5A4}" destId="{F74AEEEA-6691-4FA9-9365-C231C10B171A}" srcOrd="1" destOrd="0" presId="urn:microsoft.com/office/officeart/2018/5/layout/IconCircleLabelList"/>
    <dgm:cxn modelId="{BC804C45-78AD-4323-8E7E-9A614F47C555}" type="presParOf" srcId="{4CBDD0DE-78C1-43C7-A3E9-F91C6890E5A4}" destId="{49051DAE-62DC-4F23-AD84-E6E0C8AAC6F1}" srcOrd="2" destOrd="0" presId="urn:microsoft.com/office/officeart/2018/5/layout/IconCircleLabelList"/>
    <dgm:cxn modelId="{C0C8D854-6660-42C3-A4BB-3468E9A64C6A}" type="presParOf" srcId="{4CBDD0DE-78C1-43C7-A3E9-F91C6890E5A4}" destId="{0CB35D6A-12E0-4325-8466-9CEE2079633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3813A8-9E13-46AA-8644-2B1595C6E92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BC9E179-35AA-4194-B535-179C6A3005B9}">
      <dgm:prSet/>
      <dgm:spPr/>
      <dgm:t>
        <a:bodyPr/>
        <a:lstStyle/>
        <a:p>
          <a:pPr>
            <a:lnSpc>
              <a:spcPct val="100000"/>
            </a:lnSpc>
          </a:pPr>
          <a:r>
            <a:rPr lang="en-US" dirty="0"/>
            <a:t>This includes wills, Power of Attorney (medical and financial) and living wills (advance directives).</a:t>
          </a:r>
        </a:p>
      </dgm:t>
    </dgm:pt>
    <dgm:pt modelId="{B426EBE6-59C9-4572-A57A-2B9B0E08626E}" type="parTrans" cxnId="{5EF1223C-07BA-45FE-B960-AECDE29BD625}">
      <dgm:prSet/>
      <dgm:spPr/>
      <dgm:t>
        <a:bodyPr/>
        <a:lstStyle/>
        <a:p>
          <a:endParaRPr lang="en-US"/>
        </a:p>
      </dgm:t>
    </dgm:pt>
    <dgm:pt modelId="{422AB2C3-C42A-4822-ACDB-4A9EB5A8446D}" type="sibTrans" cxnId="{5EF1223C-07BA-45FE-B960-AECDE29BD625}">
      <dgm:prSet/>
      <dgm:spPr/>
      <dgm:t>
        <a:bodyPr/>
        <a:lstStyle/>
        <a:p>
          <a:endParaRPr lang="en-US"/>
        </a:p>
      </dgm:t>
    </dgm:pt>
    <dgm:pt modelId="{908E0852-897F-42FD-A1B8-DB9BF1E62271}">
      <dgm:prSet/>
      <dgm:spPr/>
      <dgm:t>
        <a:bodyPr/>
        <a:lstStyle/>
        <a:p>
          <a:pPr>
            <a:lnSpc>
              <a:spcPct val="100000"/>
            </a:lnSpc>
          </a:pPr>
          <a:r>
            <a:rPr lang="en-US"/>
            <a:t>Every state law is different.</a:t>
          </a:r>
        </a:p>
      </dgm:t>
    </dgm:pt>
    <dgm:pt modelId="{6391F68B-6CAB-44AA-B8EF-DED69E662EF1}" type="parTrans" cxnId="{CD875627-0A3E-4378-AC68-2BBB7AC8854F}">
      <dgm:prSet/>
      <dgm:spPr/>
      <dgm:t>
        <a:bodyPr/>
        <a:lstStyle/>
        <a:p>
          <a:endParaRPr lang="en-US"/>
        </a:p>
      </dgm:t>
    </dgm:pt>
    <dgm:pt modelId="{F3B8C533-E30B-40BB-A69F-A1540334DD54}" type="sibTrans" cxnId="{CD875627-0A3E-4378-AC68-2BBB7AC8854F}">
      <dgm:prSet/>
      <dgm:spPr/>
      <dgm:t>
        <a:bodyPr/>
        <a:lstStyle/>
        <a:p>
          <a:endParaRPr lang="en-US"/>
        </a:p>
      </dgm:t>
    </dgm:pt>
    <dgm:pt modelId="{C34B6767-6916-477C-8912-4F02166CD461}">
      <dgm:prSet/>
      <dgm:spPr/>
      <dgm:t>
        <a:bodyPr/>
        <a:lstStyle/>
        <a:p>
          <a:pPr>
            <a:lnSpc>
              <a:spcPct val="100000"/>
            </a:lnSpc>
          </a:pPr>
          <a:r>
            <a:rPr lang="en-US"/>
            <a:t>Talking to a lawyer can be helpful.</a:t>
          </a:r>
        </a:p>
      </dgm:t>
    </dgm:pt>
    <dgm:pt modelId="{EBA70C07-263C-4E18-8A9F-1707491405B8}" type="parTrans" cxnId="{5D528135-B3E0-4CB0-921F-AD09F61362ED}">
      <dgm:prSet/>
      <dgm:spPr/>
      <dgm:t>
        <a:bodyPr/>
        <a:lstStyle/>
        <a:p>
          <a:endParaRPr lang="en-US"/>
        </a:p>
      </dgm:t>
    </dgm:pt>
    <dgm:pt modelId="{AA23CA0C-F001-450D-9BD6-8F84B489CFE4}" type="sibTrans" cxnId="{5D528135-B3E0-4CB0-921F-AD09F61362ED}">
      <dgm:prSet/>
      <dgm:spPr/>
      <dgm:t>
        <a:bodyPr/>
        <a:lstStyle/>
        <a:p>
          <a:endParaRPr lang="en-US"/>
        </a:p>
      </dgm:t>
    </dgm:pt>
    <dgm:pt modelId="{4A5C4827-DE35-44F7-BBFF-89D442323842}">
      <dgm:prSet/>
      <dgm:spPr/>
      <dgm:t>
        <a:bodyPr/>
        <a:lstStyle/>
        <a:p>
          <a:pPr>
            <a:lnSpc>
              <a:spcPct val="100000"/>
            </a:lnSpc>
          </a:pPr>
          <a:r>
            <a:rPr lang="en-US"/>
            <a:t>Talk to your loved ones about your wishes and plans.</a:t>
          </a:r>
        </a:p>
      </dgm:t>
    </dgm:pt>
    <dgm:pt modelId="{D32F3D75-9B43-4442-8BF5-B6E1FCF9F992}" type="parTrans" cxnId="{968CC545-BEAC-49A6-B06E-5913C2F3BAAF}">
      <dgm:prSet/>
      <dgm:spPr/>
      <dgm:t>
        <a:bodyPr/>
        <a:lstStyle/>
        <a:p>
          <a:endParaRPr lang="en-US"/>
        </a:p>
      </dgm:t>
    </dgm:pt>
    <dgm:pt modelId="{8F71B014-F590-4493-A12D-D36E7171176B}" type="sibTrans" cxnId="{968CC545-BEAC-49A6-B06E-5913C2F3BAAF}">
      <dgm:prSet/>
      <dgm:spPr/>
      <dgm:t>
        <a:bodyPr/>
        <a:lstStyle/>
        <a:p>
          <a:endParaRPr lang="en-US"/>
        </a:p>
      </dgm:t>
    </dgm:pt>
    <dgm:pt modelId="{66FE33A1-A2A8-42B3-9696-CF0F2D72F2B0}">
      <dgm:prSet/>
      <dgm:spPr/>
      <dgm:t>
        <a:bodyPr/>
        <a:lstStyle/>
        <a:p>
          <a:pPr>
            <a:lnSpc>
              <a:spcPct val="100000"/>
            </a:lnSpc>
          </a:pPr>
          <a:r>
            <a:rPr lang="en-US"/>
            <a:t>Think practically! </a:t>
          </a:r>
        </a:p>
      </dgm:t>
    </dgm:pt>
    <dgm:pt modelId="{47F6E781-A0B6-4E2D-A934-9BDEE0ED32EC}" type="parTrans" cxnId="{75C86351-60CD-47B3-8EC0-7B045D8EE590}">
      <dgm:prSet/>
      <dgm:spPr/>
      <dgm:t>
        <a:bodyPr/>
        <a:lstStyle/>
        <a:p>
          <a:endParaRPr lang="en-US"/>
        </a:p>
      </dgm:t>
    </dgm:pt>
    <dgm:pt modelId="{D594CD8B-D916-44F2-992F-E69D117719C9}" type="sibTrans" cxnId="{75C86351-60CD-47B3-8EC0-7B045D8EE590}">
      <dgm:prSet/>
      <dgm:spPr/>
      <dgm:t>
        <a:bodyPr/>
        <a:lstStyle/>
        <a:p>
          <a:endParaRPr lang="en-US"/>
        </a:p>
      </dgm:t>
    </dgm:pt>
    <dgm:pt modelId="{3AF043F9-5F27-428D-A617-ED797CDBB207}" type="pres">
      <dgm:prSet presAssocID="{B13813A8-9E13-46AA-8644-2B1595C6E920}" presName="root" presStyleCnt="0">
        <dgm:presLayoutVars>
          <dgm:dir/>
          <dgm:resizeHandles val="exact"/>
        </dgm:presLayoutVars>
      </dgm:prSet>
      <dgm:spPr/>
    </dgm:pt>
    <dgm:pt modelId="{7CAC48BC-CBFF-41C2-A5EE-272B3A99D189}" type="pres">
      <dgm:prSet presAssocID="{7BC9E179-35AA-4194-B535-179C6A3005B9}" presName="compNode" presStyleCnt="0"/>
      <dgm:spPr/>
    </dgm:pt>
    <dgm:pt modelId="{C37FCACB-E607-4D43-B491-BA31B7DCE866}" type="pres">
      <dgm:prSet presAssocID="{7BC9E179-35AA-4194-B535-179C6A3005B9}" presName="bgRect" presStyleLbl="bgShp" presStyleIdx="0" presStyleCnt="5"/>
      <dgm:spPr/>
    </dgm:pt>
    <dgm:pt modelId="{3A4EB288-C87C-42EA-8016-C9BD571643F7}" type="pres">
      <dgm:prSet presAssocID="{7BC9E179-35AA-4194-B535-179C6A3005B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667D4415-893F-479A-8362-430C895566A1}" type="pres">
      <dgm:prSet presAssocID="{7BC9E179-35AA-4194-B535-179C6A3005B9}" presName="spaceRect" presStyleCnt="0"/>
      <dgm:spPr/>
    </dgm:pt>
    <dgm:pt modelId="{EB780D38-DD39-40F8-9368-D4FEA48EB196}" type="pres">
      <dgm:prSet presAssocID="{7BC9E179-35AA-4194-B535-179C6A3005B9}" presName="parTx" presStyleLbl="revTx" presStyleIdx="0" presStyleCnt="5">
        <dgm:presLayoutVars>
          <dgm:chMax val="0"/>
          <dgm:chPref val="0"/>
        </dgm:presLayoutVars>
      </dgm:prSet>
      <dgm:spPr/>
    </dgm:pt>
    <dgm:pt modelId="{A89AD26D-2ADE-4FFF-BD13-48F93EB2B561}" type="pres">
      <dgm:prSet presAssocID="{422AB2C3-C42A-4822-ACDB-4A9EB5A8446D}" presName="sibTrans" presStyleCnt="0"/>
      <dgm:spPr/>
    </dgm:pt>
    <dgm:pt modelId="{7D1F6AD2-0E8B-49F4-8266-A61437B21D73}" type="pres">
      <dgm:prSet presAssocID="{908E0852-897F-42FD-A1B8-DB9BF1E62271}" presName="compNode" presStyleCnt="0"/>
      <dgm:spPr/>
    </dgm:pt>
    <dgm:pt modelId="{F9E6C943-5AEC-4372-8260-7C82AF7BAF08}" type="pres">
      <dgm:prSet presAssocID="{908E0852-897F-42FD-A1B8-DB9BF1E62271}" presName="bgRect" presStyleLbl="bgShp" presStyleIdx="1" presStyleCnt="5"/>
      <dgm:spPr/>
    </dgm:pt>
    <dgm:pt modelId="{15ED1F94-A229-4CAD-A69D-1D6DE3074BB6}" type="pres">
      <dgm:prSet presAssocID="{908E0852-897F-42FD-A1B8-DB9BF1E6227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3ACB0ECD-17B5-45C0-BF4C-8D89046F0C6F}" type="pres">
      <dgm:prSet presAssocID="{908E0852-897F-42FD-A1B8-DB9BF1E62271}" presName="spaceRect" presStyleCnt="0"/>
      <dgm:spPr/>
    </dgm:pt>
    <dgm:pt modelId="{2915B103-163F-427A-8866-88F9D47F0DB8}" type="pres">
      <dgm:prSet presAssocID="{908E0852-897F-42FD-A1B8-DB9BF1E62271}" presName="parTx" presStyleLbl="revTx" presStyleIdx="1" presStyleCnt="5">
        <dgm:presLayoutVars>
          <dgm:chMax val="0"/>
          <dgm:chPref val="0"/>
        </dgm:presLayoutVars>
      </dgm:prSet>
      <dgm:spPr/>
    </dgm:pt>
    <dgm:pt modelId="{D6F02832-5F69-462B-A50B-9E1DC3C74D41}" type="pres">
      <dgm:prSet presAssocID="{F3B8C533-E30B-40BB-A69F-A1540334DD54}" presName="sibTrans" presStyleCnt="0"/>
      <dgm:spPr/>
    </dgm:pt>
    <dgm:pt modelId="{C25383B0-300A-489C-9ADB-87764ACF9C6E}" type="pres">
      <dgm:prSet presAssocID="{C34B6767-6916-477C-8912-4F02166CD461}" presName="compNode" presStyleCnt="0"/>
      <dgm:spPr/>
    </dgm:pt>
    <dgm:pt modelId="{ACAFC672-0B03-402E-9091-C6724EE11BEA}" type="pres">
      <dgm:prSet presAssocID="{C34B6767-6916-477C-8912-4F02166CD461}" presName="bgRect" presStyleLbl="bgShp" presStyleIdx="2" presStyleCnt="5"/>
      <dgm:spPr/>
    </dgm:pt>
    <dgm:pt modelId="{17E4E529-0C91-4920-879F-6648895214BD}" type="pres">
      <dgm:prSet presAssocID="{C34B6767-6916-477C-8912-4F02166CD4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748B224B-F1EB-42C1-9DC6-E1F6C720C2A8}" type="pres">
      <dgm:prSet presAssocID="{C34B6767-6916-477C-8912-4F02166CD461}" presName="spaceRect" presStyleCnt="0"/>
      <dgm:spPr/>
    </dgm:pt>
    <dgm:pt modelId="{19FD57E3-9961-4A3C-9EC0-2BD0B042315D}" type="pres">
      <dgm:prSet presAssocID="{C34B6767-6916-477C-8912-4F02166CD461}" presName="parTx" presStyleLbl="revTx" presStyleIdx="2" presStyleCnt="5">
        <dgm:presLayoutVars>
          <dgm:chMax val="0"/>
          <dgm:chPref val="0"/>
        </dgm:presLayoutVars>
      </dgm:prSet>
      <dgm:spPr/>
    </dgm:pt>
    <dgm:pt modelId="{606D546F-9CC0-402F-B1A4-2ADFA351AA72}" type="pres">
      <dgm:prSet presAssocID="{AA23CA0C-F001-450D-9BD6-8F84B489CFE4}" presName="sibTrans" presStyleCnt="0"/>
      <dgm:spPr/>
    </dgm:pt>
    <dgm:pt modelId="{605922FE-4A04-4986-841D-79FBBDCF1C1D}" type="pres">
      <dgm:prSet presAssocID="{4A5C4827-DE35-44F7-BBFF-89D442323842}" presName="compNode" presStyleCnt="0"/>
      <dgm:spPr/>
    </dgm:pt>
    <dgm:pt modelId="{3ECACCCA-3184-4CA8-85C6-074E7FE730C6}" type="pres">
      <dgm:prSet presAssocID="{4A5C4827-DE35-44F7-BBFF-89D442323842}" presName="bgRect" presStyleLbl="bgShp" presStyleIdx="3" presStyleCnt="5"/>
      <dgm:spPr/>
    </dgm:pt>
    <dgm:pt modelId="{E5E02B20-97C7-4F10-AE0D-154A145AE398}" type="pres">
      <dgm:prSet presAssocID="{4A5C4827-DE35-44F7-BBFF-89D4423238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a:ext>
      </dgm:extLst>
    </dgm:pt>
    <dgm:pt modelId="{A617AFAE-47D1-44A1-B1CC-4AD34E05E06B}" type="pres">
      <dgm:prSet presAssocID="{4A5C4827-DE35-44F7-BBFF-89D442323842}" presName="spaceRect" presStyleCnt="0"/>
      <dgm:spPr/>
    </dgm:pt>
    <dgm:pt modelId="{C57D1000-7A74-4EAD-AD05-B0553D5E9F58}" type="pres">
      <dgm:prSet presAssocID="{4A5C4827-DE35-44F7-BBFF-89D442323842}" presName="parTx" presStyleLbl="revTx" presStyleIdx="3" presStyleCnt="5">
        <dgm:presLayoutVars>
          <dgm:chMax val="0"/>
          <dgm:chPref val="0"/>
        </dgm:presLayoutVars>
      </dgm:prSet>
      <dgm:spPr/>
    </dgm:pt>
    <dgm:pt modelId="{84977554-D12C-4E8D-B446-55366BB548C0}" type="pres">
      <dgm:prSet presAssocID="{8F71B014-F590-4493-A12D-D36E7171176B}" presName="sibTrans" presStyleCnt="0"/>
      <dgm:spPr/>
    </dgm:pt>
    <dgm:pt modelId="{EE2FDFC1-29B7-4BBE-A79E-2A5DACC8095F}" type="pres">
      <dgm:prSet presAssocID="{66FE33A1-A2A8-42B3-9696-CF0F2D72F2B0}" presName="compNode" presStyleCnt="0"/>
      <dgm:spPr/>
    </dgm:pt>
    <dgm:pt modelId="{C0640FB0-1FF0-4F59-9914-91F83B4DC7EC}" type="pres">
      <dgm:prSet presAssocID="{66FE33A1-A2A8-42B3-9696-CF0F2D72F2B0}" presName="bgRect" presStyleLbl="bgShp" presStyleIdx="4" presStyleCnt="5"/>
      <dgm:spPr/>
    </dgm:pt>
    <dgm:pt modelId="{D3F3D728-2116-43DA-887E-BF214486A38D}" type="pres">
      <dgm:prSet presAssocID="{66FE33A1-A2A8-42B3-9696-CF0F2D72F2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D2C46E64-4FF1-4ED7-8346-B9EDC5E4FE23}" type="pres">
      <dgm:prSet presAssocID="{66FE33A1-A2A8-42B3-9696-CF0F2D72F2B0}" presName="spaceRect" presStyleCnt="0"/>
      <dgm:spPr/>
    </dgm:pt>
    <dgm:pt modelId="{86016E0E-88A2-4479-B622-27F26629D042}" type="pres">
      <dgm:prSet presAssocID="{66FE33A1-A2A8-42B3-9696-CF0F2D72F2B0}" presName="parTx" presStyleLbl="revTx" presStyleIdx="4" presStyleCnt="5">
        <dgm:presLayoutVars>
          <dgm:chMax val="0"/>
          <dgm:chPref val="0"/>
        </dgm:presLayoutVars>
      </dgm:prSet>
      <dgm:spPr/>
    </dgm:pt>
  </dgm:ptLst>
  <dgm:cxnLst>
    <dgm:cxn modelId="{6617BE04-27BC-4FB5-B978-A409AB2A6984}" type="presOf" srcId="{4A5C4827-DE35-44F7-BBFF-89D442323842}" destId="{C57D1000-7A74-4EAD-AD05-B0553D5E9F58}" srcOrd="0" destOrd="0" presId="urn:microsoft.com/office/officeart/2018/2/layout/IconVerticalSolidList"/>
    <dgm:cxn modelId="{CD875627-0A3E-4378-AC68-2BBB7AC8854F}" srcId="{B13813A8-9E13-46AA-8644-2B1595C6E920}" destId="{908E0852-897F-42FD-A1B8-DB9BF1E62271}" srcOrd="1" destOrd="0" parTransId="{6391F68B-6CAB-44AA-B8EF-DED69E662EF1}" sibTransId="{F3B8C533-E30B-40BB-A69F-A1540334DD54}"/>
    <dgm:cxn modelId="{5D528135-B3E0-4CB0-921F-AD09F61362ED}" srcId="{B13813A8-9E13-46AA-8644-2B1595C6E920}" destId="{C34B6767-6916-477C-8912-4F02166CD461}" srcOrd="2" destOrd="0" parTransId="{EBA70C07-263C-4E18-8A9F-1707491405B8}" sibTransId="{AA23CA0C-F001-450D-9BD6-8F84B489CFE4}"/>
    <dgm:cxn modelId="{5EF1223C-07BA-45FE-B960-AECDE29BD625}" srcId="{B13813A8-9E13-46AA-8644-2B1595C6E920}" destId="{7BC9E179-35AA-4194-B535-179C6A3005B9}" srcOrd="0" destOrd="0" parTransId="{B426EBE6-59C9-4572-A57A-2B9B0E08626E}" sibTransId="{422AB2C3-C42A-4822-ACDB-4A9EB5A8446D}"/>
    <dgm:cxn modelId="{968CC545-BEAC-49A6-B06E-5913C2F3BAAF}" srcId="{B13813A8-9E13-46AA-8644-2B1595C6E920}" destId="{4A5C4827-DE35-44F7-BBFF-89D442323842}" srcOrd="3" destOrd="0" parTransId="{D32F3D75-9B43-4442-8BF5-B6E1FCF9F992}" sibTransId="{8F71B014-F590-4493-A12D-D36E7171176B}"/>
    <dgm:cxn modelId="{75C86351-60CD-47B3-8EC0-7B045D8EE590}" srcId="{B13813A8-9E13-46AA-8644-2B1595C6E920}" destId="{66FE33A1-A2A8-42B3-9696-CF0F2D72F2B0}" srcOrd="4" destOrd="0" parTransId="{47F6E781-A0B6-4E2D-A934-9BDEE0ED32EC}" sibTransId="{D594CD8B-D916-44F2-992F-E69D117719C9}"/>
    <dgm:cxn modelId="{E77E1473-9659-4EDE-8B93-81557D016631}" type="presOf" srcId="{7BC9E179-35AA-4194-B535-179C6A3005B9}" destId="{EB780D38-DD39-40F8-9368-D4FEA48EB196}" srcOrd="0" destOrd="0" presId="urn:microsoft.com/office/officeart/2018/2/layout/IconVerticalSolidList"/>
    <dgm:cxn modelId="{31FCB0BB-2C3A-4B79-A1E3-D60940F43B89}" type="presOf" srcId="{908E0852-897F-42FD-A1B8-DB9BF1E62271}" destId="{2915B103-163F-427A-8866-88F9D47F0DB8}" srcOrd="0" destOrd="0" presId="urn:microsoft.com/office/officeart/2018/2/layout/IconVerticalSolidList"/>
    <dgm:cxn modelId="{F4BCE1D9-9AB2-4E9B-8004-B66120969432}" type="presOf" srcId="{C34B6767-6916-477C-8912-4F02166CD461}" destId="{19FD57E3-9961-4A3C-9EC0-2BD0B042315D}" srcOrd="0" destOrd="0" presId="urn:microsoft.com/office/officeart/2018/2/layout/IconVerticalSolidList"/>
    <dgm:cxn modelId="{0A1F2DDB-748D-4DBE-9022-A5E346B94866}" type="presOf" srcId="{B13813A8-9E13-46AA-8644-2B1595C6E920}" destId="{3AF043F9-5F27-428D-A617-ED797CDBB207}" srcOrd="0" destOrd="0" presId="urn:microsoft.com/office/officeart/2018/2/layout/IconVerticalSolidList"/>
    <dgm:cxn modelId="{00E34DFB-1649-4284-BFDB-CC4DAA757998}" type="presOf" srcId="{66FE33A1-A2A8-42B3-9696-CF0F2D72F2B0}" destId="{86016E0E-88A2-4479-B622-27F26629D042}" srcOrd="0" destOrd="0" presId="urn:microsoft.com/office/officeart/2018/2/layout/IconVerticalSolidList"/>
    <dgm:cxn modelId="{1046ABC4-E258-4B33-B3D7-4A0B10466B98}" type="presParOf" srcId="{3AF043F9-5F27-428D-A617-ED797CDBB207}" destId="{7CAC48BC-CBFF-41C2-A5EE-272B3A99D189}" srcOrd="0" destOrd="0" presId="urn:microsoft.com/office/officeart/2018/2/layout/IconVerticalSolidList"/>
    <dgm:cxn modelId="{8BA38D8A-B263-44BF-AA7F-194DEA80AA4B}" type="presParOf" srcId="{7CAC48BC-CBFF-41C2-A5EE-272B3A99D189}" destId="{C37FCACB-E607-4D43-B491-BA31B7DCE866}" srcOrd="0" destOrd="0" presId="urn:microsoft.com/office/officeart/2018/2/layout/IconVerticalSolidList"/>
    <dgm:cxn modelId="{A9884B32-D34B-4E79-BF7D-B43B120D037D}" type="presParOf" srcId="{7CAC48BC-CBFF-41C2-A5EE-272B3A99D189}" destId="{3A4EB288-C87C-42EA-8016-C9BD571643F7}" srcOrd="1" destOrd="0" presId="urn:microsoft.com/office/officeart/2018/2/layout/IconVerticalSolidList"/>
    <dgm:cxn modelId="{D83F6311-4B18-46A1-B14E-F54F37466E36}" type="presParOf" srcId="{7CAC48BC-CBFF-41C2-A5EE-272B3A99D189}" destId="{667D4415-893F-479A-8362-430C895566A1}" srcOrd="2" destOrd="0" presId="urn:microsoft.com/office/officeart/2018/2/layout/IconVerticalSolidList"/>
    <dgm:cxn modelId="{42C2FAFA-E3AE-4197-9D72-23A0F2C91B79}" type="presParOf" srcId="{7CAC48BC-CBFF-41C2-A5EE-272B3A99D189}" destId="{EB780D38-DD39-40F8-9368-D4FEA48EB196}" srcOrd="3" destOrd="0" presId="urn:microsoft.com/office/officeart/2018/2/layout/IconVerticalSolidList"/>
    <dgm:cxn modelId="{88135F5B-4D34-48B6-81B2-DFC76BB5CA8F}" type="presParOf" srcId="{3AF043F9-5F27-428D-A617-ED797CDBB207}" destId="{A89AD26D-2ADE-4FFF-BD13-48F93EB2B561}" srcOrd="1" destOrd="0" presId="urn:microsoft.com/office/officeart/2018/2/layout/IconVerticalSolidList"/>
    <dgm:cxn modelId="{9FCAC61A-E6DE-4EF0-ADEF-97B50A752853}" type="presParOf" srcId="{3AF043F9-5F27-428D-A617-ED797CDBB207}" destId="{7D1F6AD2-0E8B-49F4-8266-A61437B21D73}" srcOrd="2" destOrd="0" presId="urn:microsoft.com/office/officeart/2018/2/layout/IconVerticalSolidList"/>
    <dgm:cxn modelId="{D66A7A5E-098E-4BE7-856C-75FBCC3E7BB3}" type="presParOf" srcId="{7D1F6AD2-0E8B-49F4-8266-A61437B21D73}" destId="{F9E6C943-5AEC-4372-8260-7C82AF7BAF08}" srcOrd="0" destOrd="0" presId="urn:microsoft.com/office/officeart/2018/2/layout/IconVerticalSolidList"/>
    <dgm:cxn modelId="{462D5B8E-A647-4758-9005-7E907E167656}" type="presParOf" srcId="{7D1F6AD2-0E8B-49F4-8266-A61437B21D73}" destId="{15ED1F94-A229-4CAD-A69D-1D6DE3074BB6}" srcOrd="1" destOrd="0" presId="urn:microsoft.com/office/officeart/2018/2/layout/IconVerticalSolidList"/>
    <dgm:cxn modelId="{637871CD-03CE-45DD-89B6-7AB57402FC8E}" type="presParOf" srcId="{7D1F6AD2-0E8B-49F4-8266-A61437B21D73}" destId="{3ACB0ECD-17B5-45C0-BF4C-8D89046F0C6F}" srcOrd="2" destOrd="0" presId="urn:microsoft.com/office/officeart/2018/2/layout/IconVerticalSolidList"/>
    <dgm:cxn modelId="{40CE1BE3-95E7-44F8-9EC6-0370D9A40111}" type="presParOf" srcId="{7D1F6AD2-0E8B-49F4-8266-A61437B21D73}" destId="{2915B103-163F-427A-8866-88F9D47F0DB8}" srcOrd="3" destOrd="0" presId="urn:microsoft.com/office/officeart/2018/2/layout/IconVerticalSolidList"/>
    <dgm:cxn modelId="{41A0ECE6-76D1-45A2-BD84-2BE991054144}" type="presParOf" srcId="{3AF043F9-5F27-428D-A617-ED797CDBB207}" destId="{D6F02832-5F69-462B-A50B-9E1DC3C74D41}" srcOrd="3" destOrd="0" presId="urn:microsoft.com/office/officeart/2018/2/layout/IconVerticalSolidList"/>
    <dgm:cxn modelId="{6C9282DF-EF7F-4CA0-9220-63B6CEA6AE5F}" type="presParOf" srcId="{3AF043F9-5F27-428D-A617-ED797CDBB207}" destId="{C25383B0-300A-489C-9ADB-87764ACF9C6E}" srcOrd="4" destOrd="0" presId="urn:microsoft.com/office/officeart/2018/2/layout/IconVerticalSolidList"/>
    <dgm:cxn modelId="{89469FFF-0198-4E70-9734-81ED9E2D8378}" type="presParOf" srcId="{C25383B0-300A-489C-9ADB-87764ACF9C6E}" destId="{ACAFC672-0B03-402E-9091-C6724EE11BEA}" srcOrd="0" destOrd="0" presId="urn:microsoft.com/office/officeart/2018/2/layout/IconVerticalSolidList"/>
    <dgm:cxn modelId="{6F92B1BB-527D-4EE2-9FFF-E877070186EB}" type="presParOf" srcId="{C25383B0-300A-489C-9ADB-87764ACF9C6E}" destId="{17E4E529-0C91-4920-879F-6648895214BD}" srcOrd="1" destOrd="0" presId="urn:microsoft.com/office/officeart/2018/2/layout/IconVerticalSolidList"/>
    <dgm:cxn modelId="{8120CF40-187E-4046-8831-202AC7D4E173}" type="presParOf" srcId="{C25383B0-300A-489C-9ADB-87764ACF9C6E}" destId="{748B224B-F1EB-42C1-9DC6-E1F6C720C2A8}" srcOrd="2" destOrd="0" presId="urn:microsoft.com/office/officeart/2018/2/layout/IconVerticalSolidList"/>
    <dgm:cxn modelId="{9E7C1DA0-5104-4B4E-9352-77FD565485D8}" type="presParOf" srcId="{C25383B0-300A-489C-9ADB-87764ACF9C6E}" destId="{19FD57E3-9961-4A3C-9EC0-2BD0B042315D}" srcOrd="3" destOrd="0" presId="urn:microsoft.com/office/officeart/2018/2/layout/IconVerticalSolidList"/>
    <dgm:cxn modelId="{92F8404A-10E0-47CB-BCDF-988F648CBE62}" type="presParOf" srcId="{3AF043F9-5F27-428D-A617-ED797CDBB207}" destId="{606D546F-9CC0-402F-B1A4-2ADFA351AA72}" srcOrd="5" destOrd="0" presId="urn:microsoft.com/office/officeart/2018/2/layout/IconVerticalSolidList"/>
    <dgm:cxn modelId="{FE1DBCBA-2727-4495-8CE5-858E1A80B33C}" type="presParOf" srcId="{3AF043F9-5F27-428D-A617-ED797CDBB207}" destId="{605922FE-4A04-4986-841D-79FBBDCF1C1D}" srcOrd="6" destOrd="0" presId="urn:microsoft.com/office/officeart/2018/2/layout/IconVerticalSolidList"/>
    <dgm:cxn modelId="{B0C9DA1A-31B7-4F85-8DAC-8D085F290CD6}" type="presParOf" srcId="{605922FE-4A04-4986-841D-79FBBDCF1C1D}" destId="{3ECACCCA-3184-4CA8-85C6-074E7FE730C6}" srcOrd="0" destOrd="0" presId="urn:microsoft.com/office/officeart/2018/2/layout/IconVerticalSolidList"/>
    <dgm:cxn modelId="{7C2ED9D1-4ECD-41C4-94E3-5D55B91EA38E}" type="presParOf" srcId="{605922FE-4A04-4986-841D-79FBBDCF1C1D}" destId="{E5E02B20-97C7-4F10-AE0D-154A145AE398}" srcOrd="1" destOrd="0" presId="urn:microsoft.com/office/officeart/2018/2/layout/IconVerticalSolidList"/>
    <dgm:cxn modelId="{EBB3DD2D-8FC1-4CCC-B311-5A3AF18D29D4}" type="presParOf" srcId="{605922FE-4A04-4986-841D-79FBBDCF1C1D}" destId="{A617AFAE-47D1-44A1-B1CC-4AD34E05E06B}" srcOrd="2" destOrd="0" presId="urn:microsoft.com/office/officeart/2018/2/layout/IconVerticalSolidList"/>
    <dgm:cxn modelId="{4C02F403-3119-4915-9722-4B7C580031D3}" type="presParOf" srcId="{605922FE-4A04-4986-841D-79FBBDCF1C1D}" destId="{C57D1000-7A74-4EAD-AD05-B0553D5E9F58}" srcOrd="3" destOrd="0" presId="urn:microsoft.com/office/officeart/2018/2/layout/IconVerticalSolidList"/>
    <dgm:cxn modelId="{79375B91-5F7B-4CAE-BDBF-BD6AC4B0E856}" type="presParOf" srcId="{3AF043F9-5F27-428D-A617-ED797CDBB207}" destId="{84977554-D12C-4E8D-B446-55366BB548C0}" srcOrd="7" destOrd="0" presId="urn:microsoft.com/office/officeart/2018/2/layout/IconVerticalSolidList"/>
    <dgm:cxn modelId="{7A3DBB5C-D231-4315-B591-A189ACF97070}" type="presParOf" srcId="{3AF043F9-5F27-428D-A617-ED797CDBB207}" destId="{EE2FDFC1-29B7-4BBE-A79E-2A5DACC8095F}" srcOrd="8" destOrd="0" presId="urn:microsoft.com/office/officeart/2018/2/layout/IconVerticalSolidList"/>
    <dgm:cxn modelId="{0C41CCE8-2096-4910-8ADC-09A6B5CB4239}" type="presParOf" srcId="{EE2FDFC1-29B7-4BBE-A79E-2A5DACC8095F}" destId="{C0640FB0-1FF0-4F59-9914-91F83B4DC7EC}" srcOrd="0" destOrd="0" presId="urn:microsoft.com/office/officeart/2018/2/layout/IconVerticalSolidList"/>
    <dgm:cxn modelId="{CDA22860-169B-41A2-8176-90E894E4B102}" type="presParOf" srcId="{EE2FDFC1-29B7-4BBE-A79E-2A5DACC8095F}" destId="{D3F3D728-2116-43DA-887E-BF214486A38D}" srcOrd="1" destOrd="0" presId="urn:microsoft.com/office/officeart/2018/2/layout/IconVerticalSolidList"/>
    <dgm:cxn modelId="{54584ECF-6895-454F-B5C0-35ECB7D65A81}" type="presParOf" srcId="{EE2FDFC1-29B7-4BBE-A79E-2A5DACC8095F}" destId="{D2C46E64-4FF1-4ED7-8346-B9EDC5E4FE23}" srcOrd="2" destOrd="0" presId="urn:microsoft.com/office/officeart/2018/2/layout/IconVerticalSolidList"/>
    <dgm:cxn modelId="{122B8076-6BF4-49C1-BC43-F3DB2F662E18}" type="presParOf" srcId="{EE2FDFC1-29B7-4BBE-A79E-2A5DACC8095F}" destId="{86016E0E-88A2-4479-B622-27F26629D0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95728F-1196-4476-B6CB-52C783C7447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027711-4376-48FC-A57B-AB869FFB9F19}">
      <dgm:prSet/>
      <dgm:spPr/>
      <dgm:t>
        <a:bodyPr/>
        <a:lstStyle/>
        <a:p>
          <a:r>
            <a:rPr lang="en-US"/>
            <a:t>There are financial and medical POAs.</a:t>
          </a:r>
        </a:p>
      </dgm:t>
    </dgm:pt>
    <dgm:pt modelId="{CEADB855-8506-443B-B4CF-8C730B3C9577}" type="parTrans" cxnId="{79FC1CC6-87A3-4931-B53B-56CC94668090}">
      <dgm:prSet/>
      <dgm:spPr/>
      <dgm:t>
        <a:bodyPr/>
        <a:lstStyle/>
        <a:p>
          <a:endParaRPr lang="en-US"/>
        </a:p>
      </dgm:t>
    </dgm:pt>
    <dgm:pt modelId="{5379E021-E4C6-481B-821F-AADD508F0A62}" type="sibTrans" cxnId="{79FC1CC6-87A3-4931-B53B-56CC94668090}">
      <dgm:prSet/>
      <dgm:spPr/>
      <dgm:t>
        <a:bodyPr/>
        <a:lstStyle/>
        <a:p>
          <a:endParaRPr lang="en-US"/>
        </a:p>
      </dgm:t>
    </dgm:pt>
    <dgm:pt modelId="{CD10D9FB-74F5-4859-B2BD-145632DFFD7E}">
      <dgm:prSet/>
      <dgm:spPr/>
      <dgm:t>
        <a:bodyPr/>
        <a:lstStyle/>
        <a:p>
          <a:r>
            <a:rPr lang="en-US"/>
            <a:t>These allow for someone you appoint the legal ability to act on your behalf when you are not able.</a:t>
          </a:r>
        </a:p>
      </dgm:t>
    </dgm:pt>
    <dgm:pt modelId="{E52F54B8-D721-4622-91CC-9757CE32B80E}" type="parTrans" cxnId="{837AB12E-BCBE-4E03-9394-46CF06EAA6CC}">
      <dgm:prSet/>
      <dgm:spPr/>
      <dgm:t>
        <a:bodyPr/>
        <a:lstStyle/>
        <a:p>
          <a:endParaRPr lang="en-US"/>
        </a:p>
      </dgm:t>
    </dgm:pt>
    <dgm:pt modelId="{119BDF7D-3746-4C52-BFCE-84594943A983}" type="sibTrans" cxnId="{837AB12E-BCBE-4E03-9394-46CF06EAA6CC}">
      <dgm:prSet/>
      <dgm:spPr/>
      <dgm:t>
        <a:bodyPr/>
        <a:lstStyle/>
        <a:p>
          <a:endParaRPr lang="en-US"/>
        </a:p>
      </dgm:t>
    </dgm:pt>
    <dgm:pt modelId="{65BBDC04-F73B-4825-A0B8-17F7939CD1CA}">
      <dgm:prSet/>
      <dgm:spPr/>
      <dgm:t>
        <a:bodyPr/>
        <a:lstStyle/>
        <a:p>
          <a:r>
            <a:rPr lang="en-US"/>
            <a:t>Can involve one or more persons, but they will need to be able to work together.</a:t>
          </a:r>
        </a:p>
      </dgm:t>
    </dgm:pt>
    <dgm:pt modelId="{E6983198-C932-473B-A0C9-11635572C9F5}" type="parTrans" cxnId="{2ECCB6B8-4385-44A2-B3E6-7CCECFF7E3BA}">
      <dgm:prSet/>
      <dgm:spPr/>
      <dgm:t>
        <a:bodyPr/>
        <a:lstStyle/>
        <a:p>
          <a:endParaRPr lang="en-US"/>
        </a:p>
      </dgm:t>
    </dgm:pt>
    <dgm:pt modelId="{5CBD0094-7C53-4CE9-B604-D9C1DC3CF17A}" type="sibTrans" cxnId="{2ECCB6B8-4385-44A2-B3E6-7CCECFF7E3BA}">
      <dgm:prSet/>
      <dgm:spPr/>
      <dgm:t>
        <a:bodyPr/>
        <a:lstStyle/>
        <a:p>
          <a:endParaRPr lang="en-US"/>
        </a:p>
      </dgm:t>
    </dgm:pt>
    <dgm:pt modelId="{7F633727-9212-4723-9A10-52FD65D10A1B}">
      <dgm:prSet/>
      <dgm:spPr/>
      <dgm:t>
        <a:bodyPr/>
        <a:lstStyle/>
        <a:p>
          <a:r>
            <a:rPr lang="en-US" dirty="0"/>
            <a:t>Generally, becomes null and void upon your death (financial issues become part of your estate), if you revoke it, or after divorce (if the POA was a spouse).</a:t>
          </a:r>
        </a:p>
      </dgm:t>
    </dgm:pt>
    <dgm:pt modelId="{25CC3B01-6962-463A-810D-9D899E16FAD1}" type="parTrans" cxnId="{8DE57FBB-068A-4E18-860F-A5F0199666DF}">
      <dgm:prSet/>
      <dgm:spPr/>
      <dgm:t>
        <a:bodyPr/>
        <a:lstStyle/>
        <a:p>
          <a:endParaRPr lang="en-US"/>
        </a:p>
      </dgm:t>
    </dgm:pt>
    <dgm:pt modelId="{A1989867-3A34-4847-B13F-80DF6F273A0F}" type="sibTrans" cxnId="{8DE57FBB-068A-4E18-860F-A5F0199666DF}">
      <dgm:prSet/>
      <dgm:spPr/>
      <dgm:t>
        <a:bodyPr/>
        <a:lstStyle/>
        <a:p>
          <a:endParaRPr lang="en-US"/>
        </a:p>
      </dgm:t>
    </dgm:pt>
    <dgm:pt modelId="{7ADE0430-2923-A04E-9944-23DB85FC4DBF}" type="pres">
      <dgm:prSet presAssocID="{2B95728F-1196-4476-B6CB-52C783C74478}" presName="linear" presStyleCnt="0">
        <dgm:presLayoutVars>
          <dgm:animLvl val="lvl"/>
          <dgm:resizeHandles val="exact"/>
        </dgm:presLayoutVars>
      </dgm:prSet>
      <dgm:spPr/>
    </dgm:pt>
    <dgm:pt modelId="{C6E63C73-7092-3F4F-946E-F5B57C4BEFE0}" type="pres">
      <dgm:prSet presAssocID="{0F027711-4376-48FC-A57B-AB869FFB9F19}" presName="parentText" presStyleLbl="node1" presStyleIdx="0" presStyleCnt="4">
        <dgm:presLayoutVars>
          <dgm:chMax val="0"/>
          <dgm:bulletEnabled val="1"/>
        </dgm:presLayoutVars>
      </dgm:prSet>
      <dgm:spPr/>
    </dgm:pt>
    <dgm:pt modelId="{6802C9F8-EF0D-9E4E-A382-D03241D92D4E}" type="pres">
      <dgm:prSet presAssocID="{5379E021-E4C6-481B-821F-AADD508F0A62}" presName="spacer" presStyleCnt="0"/>
      <dgm:spPr/>
    </dgm:pt>
    <dgm:pt modelId="{8655B6B7-CED0-C24B-A440-1A35F22F49DA}" type="pres">
      <dgm:prSet presAssocID="{CD10D9FB-74F5-4859-B2BD-145632DFFD7E}" presName="parentText" presStyleLbl="node1" presStyleIdx="1" presStyleCnt="4">
        <dgm:presLayoutVars>
          <dgm:chMax val="0"/>
          <dgm:bulletEnabled val="1"/>
        </dgm:presLayoutVars>
      </dgm:prSet>
      <dgm:spPr/>
    </dgm:pt>
    <dgm:pt modelId="{B18FD837-FAE6-C647-838A-A20A45973D0D}" type="pres">
      <dgm:prSet presAssocID="{119BDF7D-3746-4C52-BFCE-84594943A983}" presName="spacer" presStyleCnt="0"/>
      <dgm:spPr/>
    </dgm:pt>
    <dgm:pt modelId="{3E01C173-6BFF-8742-B82C-60C1DA28F673}" type="pres">
      <dgm:prSet presAssocID="{65BBDC04-F73B-4825-A0B8-17F7939CD1CA}" presName="parentText" presStyleLbl="node1" presStyleIdx="2" presStyleCnt="4">
        <dgm:presLayoutVars>
          <dgm:chMax val="0"/>
          <dgm:bulletEnabled val="1"/>
        </dgm:presLayoutVars>
      </dgm:prSet>
      <dgm:spPr/>
    </dgm:pt>
    <dgm:pt modelId="{B55A6C7F-4BAC-F347-ACE4-EA5E862DC2D4}" type="pres">
      <dgm:prSet presAssocID="{5CBD0094-7C53-4CE9-B604-D9C1DC3CF17A}" presName="spacer" presStyleCnt="0"/>
      <dgm:spPr/>
    </dgm:pt>
    <dgm:pt modelId="{2CB96F55-C935-9A47-A4E7-D273BF87CE02}" type="pres">
      <dgm:prSet presAssocID="{7F633727-9212-4723-9A10-52FD65D10A1B}" presName="parentText" presStyleLbl="node1" presStyleIdx="3" presStyleCnt="4">
        <dgm:presLayoutVars>
          <dgm:chMax val="0"/>
          <dgm:bulletEnabled val="1"/>
        </dgm:presLayoutVars>
      </dgm:prSet>
      <dgm:spPr/>
    </dgm:pt>
  </dgm:ptLst>
  <dgm:cxnLst>
    <dgm:cxn modelId="{837AB12E-BCBE-4E03-9394-46CF06EAA6CC}" srcId="{2B95728F-1196-4476-B6CB-52C783C74478}" destId="{CD10D9FB-74F5-4859-B2BD-145632DFFD7E}" srcOrd="1" destOrd="0" parTransId="{E52F54B8-D721-4622-91CC-9757CE32B80E}" sibTransId="{119BDF7D-3746-4C52-BFCE-84594943A983}"/>
    <dgm:cxn modelId="{636BC53B-FBB7-C24E-9BB6-94926F0EF8D4}" type="presOf" srcId="{0F027711-4376-48FC-A57B-AB869FFB9F19}" destId="{C6E63C73-7092-3F4F-946E-F5B57C4BEFE0}" srcOrd="0" destOrd="0" presId="urn:microsoft.com/office/officeart/2005/8/layout/vList2"/>
    <dgm:cxn modelId="{42C5564A-7D74-5948-B236-E8DC0E370578}" type="presOf" srcId="{65BBDC04-F73B-4825-A0B8-17F7939CD1CA}" destId="{3E01C173-6BFF-8742-B82C-60C1DA28F673}" srcOrd="0" destOrd="0" presId="urn:microsoft.com/office/officeart/2005/8/layout/vList2"/>
    <dgm:cxn modelId="{7BBB7C6C-C6F6-0147-83FD-C3314F155B37}" type="presOf" srcId="{CD10D9FB-74F5-4859-B2BD-145632DFFD7E}" destId="{8655B6B7-CED0-C24B-A440-1A35F22F49DA}" srcOrd="0" destOrd="0" presId="urn:microsoft.com/office/officeart/2005/8/layout/vList2"/>
    <dgm:cxn modelId="{2ECCB6B8-4385-44A2-B3E6-7CCECFF7E3BA}" srcId="{2B95728F-1196-4476-B6CB-52C783C74478}" destId="{65BBDC04-F73B-4825-A0B8-17F7939CD1CA}" srcOrd="2" destOrd="0" parTransId="{E6983198-C932-473B-A0C9-11635572C9F5}" sibTransId="{5CBD0094-7C53-4CE9-B604-D9C1DC3CF17A}"/>
    <dgm:cxn modelId="{8DE57FBB-068A-4E18-860F-A5F0199666DF}" srcId="{2B95728F-1196-4476-B6CB-52C783C74478}" destId="{7F633727-9212-4723-9A10-52FD65D10A1B}" srcOrd="3" destOrd="0" parTransId="{25CC3B01-6962-463A-810D-9D899E16FAD1}" sibTransId="{A1989867-3A34-4847-B13F-80DF6F273A0F}"/>
    <dgm:cxn modelId="{79FC1CC6-87A3-4931-B53B-56CC94668090}" srcId="{2B95728F-1196-4476-B6CB-52C783C74478}" destId="{0F027711-4376-48FC-A57B-AB869FFB9F19}" srcOrd="0" destOrd="0" parTransId="{CEADB855-8506-443B-B4CF-8C730B3C9577}" sibTransId="{5379E021-E4C6-481B-821F-AADD508F0A62}"/>
    <dgm:cxn modelId="{FED6BBCC-C73F-A542-B062-EEC23A311C2F}" type="presOf" srcId="{7F633727-9212-4723-9A10-52FD65D10A1B}" destId="{2CB96F55-C935-9A47-A4E7-D273BF87CE02}" srcOrd="0" destOrd="0" presId="urn:microsoft.com/office/officeart/2005/8/layout/vList2"/>
    <dgm:cxn modelId="{2E481AD6-5768-0D4B-8CA6-0ED0CF166AAC}" type="presOf" srcId="{2B95728F-1196-4476-B6CB-52C783C74478}" destId="{7ADE0430-2923-A04E-9944-23DB85FC4DBF}" srcOrd="0" destOrd="0" presId="urn:microsoft.com/office/officeart/2005/8/layout/vList2"/>
    <dgm:cxn modelId="{68733C98-6E12-A841-BC34-5F5E979E93D7}" type="presParOf" srcId="{7ADE0430-2923-A04E-9944-23DB85FC4DBF}" destId="{C6E63C73-7092-3F4F-946E-F5B57C4BEFE0}" srcOrd="0" destOrd="0" presId="urn:microsoft.com/office/officeart/2005/8/layout/vList2"/>
    <dgm:cxn modelId="{0E827DE0-A212-1941-A284-228A58165DF8}" type="presParOf" srcId="{7ADE0430-2923-A04E-9944-23DB85FC4DBF}" destId="{6802C9F8-EF0D-9E4E-A382-D03241D92D4E}" srcOrd="1" destOrd="0" presId="urn:microsoft.com/office/officeart/2005/8/layout/vList2"/>
    <dgm:cxn modelId="{BFF93F33-133C-6940-9B29-BE60BACF3E2D}" type="presParOf" srcId="{7ADE0430-2923-A04E-9944-23DB85FC4DBF}" destId="{8655B6B7-CED0-C24B-A440-1A35F22F49DA}" srcOrd="2" destOrd="0" presId="urn:microsoft.com/office/officeart/2005/8/layout/vList2"/>
    <dgm:cxn modelId="{B9EF8961-7381-EF43-833A-19D359BE9018}" type="presParOf" srcId="{7ADE0430-2923-A04E-9944-23DB85FC4DBF}" destId="{B18FD837-FAE6-C647-838A-A20A45973D0D}" srcOrd="3" destOrd="0" presId="urn:microsoft.com/office/officeart/2005/8/layout/vList2"/>
    <dgm:cxn modelId="{0A6FCE30-F363-774C-A34F-2126E4949583}" type="presParOf" srcId="{7ADE0430-2923-A04E-9944-23DB85FC4DBF}" destId="{3E01C173-6BFF-8742-B82C-60C1DA28F673}" srcOrd="4" destOrd="0" presId="urn:microsoft.com/office/officeart/2005/8/layout/vList2"/>
    <dgm:cxn modelId="{90E12A4A-E72D-5E44-A299-A19328FC96C8}" type="presParOf" srcId="{7ADE0430-2923-A04E-9944-23DB85FC4DBF}" destId="{B55A6C7F-4BAC-F347-ACE4-EA5E862DC2D4}" srcOrd="5" destOrd="0" presId="urn:microsoft.com/office/officeart/2005/8/layout/vList2"/>
    <dgm:cxn modelId="{5D7C5456-C667-8C4D-B55F-8C3916DFAE30}" type="presParOf" srcId="{7ADE0430-2923-A04E-9944-23DB85FC4DBF}" destId="{2CB96F55-C935-9A47-A4E7-D273BF87CE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B4C04-4685-4EBA-910C-8C6ECE61FD9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F3D7E2D-6545-46E0-9EB0-F5F3504D59C4}">
      <dgm:prSet/>
      <dgm:spPr/>
      <dgm:t>
        <a:bodyPr/>
        <a:lstStyle/>
        <a:p>
          <a:r>
            <a:rPr lang="en-US"/>
            <a:t>Also known as durable power of attorney for health care, health care proxy, health care surrogate.</a:t>
          </a:r>
        </a:p>
      </dgm:t>
    </dgm:pt>
    <dgm:pt modelId="{3CFF2DD6-E389-4294-819E-931CDEFECE5B}" type="parTrans" cxnId="{DE3D5492-86BA-4335-A836-6280C8CB6609}">
      <dgm:prSet/>
      <dgm:spPr/>
      <dgm:t>
        <a:bodyPr/>
        <a:lstStyle/>
        <a:p>
          <a:endParaRPr lang="en-US"/>
        </a:p>
      </dgm:t>
    </dgm:pt>
    <dgm:pt modelId="{DBF8D6F9-B12B-4014-BF31-94305BB12409}" type="sibTrans" cxnId="{DE3D5492-86BA-4335-A836-6280C8CB6609}">
      <dgm:prSet/>
      <dgm:spPr/>
      <dgm:t>
        <a:bodyPr/>
        <a:lstStyle/>
        <a:p>
          <a:endParaRPr lang="en-US"/>
        </a:p>
      </dgm:t>
    </dgm:pt>
    <dgm:pt modelId="{08FC65B7-14E0-4D5D-BCCF-7E52F1448B07}">
      <dgm:prSet/>
      <dgm:spPr/>
      <dgm:t>
        <a:bodyPr/>
        <a:lstStyle/>
        <a:p>
          <a:r>
            <a:rPr lang="en-US"/>
            <a:t>This person (or persons) will oversee your medical care and medical decision making if you are not able to make decisions for yourself.</a:t>
          </a:r>
        </a:p>
      </dgm:t>
    </dgm:pt>
    <dgm:pt modelId="{9D65BDBD-7062-4D42-908D-593EDE30896F}" type="parTrans" cxnId="{6FABDA71-8F09-43A7-989F-3155A02825FB}">
      <dgm:prSet/>
      <dgm:spPr/>
      <dgm:t>
        <a:bodyPr/>
        <a:lstStyle/>
        <a:p>
          <a:endParaRPr lang="en-US"/>
        </a:p>
      </dgm:t>
    </dgm:pt>
    <dgm:pt modelId="{EE7B8CD6-39C4-4B2D-AC0D-5A68958EC4BE}" type="sibTrans" cxnId="{6FABDA71-8F09-43A7-989F-3155A02825FB}">
      <dgm:prSet/>
      <dgm:spPr/>
      <dgm:t>
        <a:bodyPr/>
        <a:lstStyle/>
        <a:p>
          <a:endParaRPr lang="en-US"/>
        </a:p>
      </dgm:t>
    </dgm:pt>
    <dgm:pt modelId="{346009F3-1DB0-417E-8C2E-101BC685D2EF}">
      <dgm:prSet/>
      <dgm:spPr/>
      <dgm:t>
        <a:bodyPr/>
        <a:lstStyle/>
        <a:p>
          <a:r>
            <a:rPr lang="en-US"/>
            <a:t>This can be temporary, intermittent or permanent.</a:t>
          </a:r>
        </a:p>
      </dgm:t>
    </dgm:pt>
    <dgm:pt modelId="{B32400B0-F9BC-4145-9A6C-1DD4F50DB1E4}" type="parTrans" cxnId="{1382E4CC-15C4-4920-9252-4BC98E7342FC}">
      <dgm:prSet/>
      <dgm:spPr/>
      <dgm:t>
        <a:bodyPr/>
        <a:lstStyle/>
        <a:p>
          <a:endParaRPr lang="en-US"/>
        </a:p>
      </dgm:t>
    </dgm:pt>
    <dgm:pt modelId="{1C2605CB-457F-4C4C-8230-90C1EED2188A}" type="sibTrans" cxnId="{1382E4CC-15C4-4920-9252-4BC98E7342FC}">
      <dgm:prSet/>
      <dgm:spPr/>
      <dgm:t>
        <a:bodyPr/>
        <a:lstStyle/>
        <a:p>
          <a:endParaRPr lang="en-US"/>
        </a:p>
      </dgm:t>
    </dgm:pt>
    <dgm:pt modelId="{8FB5A73D-624F-4FAA-B481-80A2B3AE1E8C}">
      <dgm:prSet/>
      <dgm:spPr/>
      <dgm:t>
        <a:bodyPr/>
        <a:lstStyle/>
        <a:p>
          <a:r>
            <a:rPr lang="en-US"/>
            <a:t>The document can say if they must follow your preferences or can use them as guidance. </a:t>
          </a:r>
        </a:p>
      </dgm:t>
    </dgm:pt>
    <dgm:pt modelId="{ABE093E1-4883-438F-B4BF-1BC5FE798D4B}" type="parTrans" cxnId="{2B590CD9-2ECF-4322-AE3C-E140308007AB}">
      <dgm:prSet/>
      <dgm:spPr/>
      <dgm:t>
        <a:bodyPr/>
        <a:lstStyle/>
        <a:p>
          <a:endParaRPr lang="en-US"/>
        </a:p>
      </dgm:t>
    </dgm:pt>
    <dgm:pt modelId="{78AD50FE-922B-48D3-97E6-38F4305F56CD}" type="sibTrans" cxnId="{2B590CD9-2ECF-4322-AE3C-E140308007AB}">
      <dgm:prSet/>
      <dgm:spPr/>
      <dgm:t>
        <a:bodyPr/>
        <a:lstStyle/>
        <a:p>
          <a:endParaRPr lang="en-US"/>
        </a:p>
      </dgm:t>
    </dgm:pt>
    <dgm:pt modelId="{76454B4C-1074-42BF-AB5F-3160BD841707}">
      <dgm:prSet/>
      <dgm:spPr/>
      <dgm:t>
        <a:bodyPr/>
        <a:lstStyle/>
        <a:p>
          <a:r>
            <a:rPr lang="en-US"/>
            <a:t>A living will can also help guide your health care POA’s decision making</a:t>
          </a:r>
        </a:p>
      </dgm:t>
    </dgm:pt>
    <dgm:pt modelId="{1CFFD9D8-402F-484D-A79A-5DE58689AFF9}" type="parTrans" cxnId="{3F37FBA3-B364-492B-AFBF-F967F89C71A8}">
      <dgm:prSet/>
      <dgm:spPr/>
      <dgm:t>
        <a:bodyPr/>
        <a:lstStyle/>
        <a:p>
          <a:endParaRPr lang="en-US"/>
        </a:p>
      </dgm:t>
    </dgm:pt>
    <dgm:pt modelId="{E16DB320-B170-46F7-8285-37D3819858CF}" type="sibTrans" cxnId="{3F37FBA3-B364-492B-AFBF-F967F89C71A8}">
      <dgm:prSet/>
      <dgm:spPr/>
      <dgm:t>
        <a:bodyPr/>
        <a:lstStyle/>
        <a:p>
          <a:endParaRPr lang="en-US"/>
        </a:p>
      </dgm:t>
    </dgm:pt>
    <dgm:pt modelId="{1277557E-85CF-457D-8C35-75BCAF2C8FCE}">
      <dgm:prSet/>
      <dgm:spPr/>
      <dgm:t>
        <a:bodyPr/>
        <a:lstStyle/>
        <a:p>
          <a:r>
            <a:rPr lang="en-US"/>
            <a:t>Particularly important for couples who aren’t married – or aren’t divorced…</a:t>
          </a:r>
        </a:p>
      </dgm:t>
    </dgm:pt>
    <dgm:pt modelId="{99F72F6F-1BAF-482B-A693-1DECFE4553B6}" type="parTrans" cxnId="{CE4DE4ED-3D2A-49B8-97AC-A7376C2E5714}">
      <dgm:prSet/>
      <dgm:spPr/>
      <dgm:t>
        <a:bodyPr/>
        <a:lstStyle/>
        <a:p>
          <a:endParaRPr lang="en-US"/>
        </a:p>
      </dgm:t>
    </dgm:pt>
    <dgm:pt modelId="{7579A656-BB2F-4A0E-9346-4C95E05ED7C3}" type="sibTrans" cxnId="{CE4DE4ED-3D2A-49B8-97AC-A7376C2E5714}">
      <dgm:prSet/>
      <dgm:spPr/>
      <dgm:t>
        <a:bodyPr/>
        <a:lstStyle/>
        <a:p>
          <a:endParaRPr lang="en-US"/>
        </a:p>
      </dgm:t>
    </dgm:pt>
    <dgm:pt modelId="{EF905A1B-9D45-E249-B9F3-414B10999631}" type="pres">
      <dgm:prSet presAssocID="{6D5B4C04-4685-4EBA-910C-8C6ECE61FD94}" presName="linear" presStyleCnt="0">
        <dgm:presLayoutVars>
          <dgm:animLvl val="lvl"/>
          <dgm:resizeHandles val="exact"/>
        </dgm:presLayoutVars>
      </dgm:prSet>
      <dgm:spPr/>
    </dgm:pt>
    <dgm:pt modelId="{AFA87DA3-63D2-6243-B508-DBEF4F67E54C}" type="pres">
      <dgm:prSet presAssocID="{DF3D7E2D-6545-46E0-9EB0-F5F3504D59C4}" presName="parentText" presStyleLbl="node1" presStyleIdx="0" presStyleCnt="6">
        <dgm:presLayoutVars>
          <dgm:chMax val="0"/>
          <dgm:bulletEnabled val="1"/>
        </dgm:presLayoutVars>
      </dgm:prSet>
      <dgm:spPr/>
    </dgm:pt>
    <dgm:pt modelId="{75F55F7C-6DEE-1742-81DF-4865CDB8DF90}" type="pres">
      <dgm:prSet presAssocID="{DBF8D6F9-B12B-4014-BF31-94305BB12409}" presName="spacer" presStyleCnt="0"/>
      <dgm:spPr/>
    </dgm:pt>
    <dgm:pt modelId="{AD9E94B7-3E3B-3B4B-A422-CED647BB44FE}" type="pres">
      <dgm:prSet presAssocID="{08FC65B7-14E0-4D5D-BCCF-7E52F1448B07}" presName="parentText" presStyleLbl="node1" presStyleIdx="1" presStyleCnt="6">
        <dgm:presLayoutVars>
          <dgm:chMax val="0"/>
          <dgm:bulletEnabled val="1"/>
        </dgm:presLayoutVars>
      </dgm:prSet>
      <dgm:spPr/>
    </dgm:pt>
    <dgm:pt modelId="{3DE1DFB6-20CE-FB42-9A2E-C75558BDD942}" type="pres">
      <dgm:prSet presAssocID="{EE7B8CD6-39C4-4B2D-AC0D-5A68958EC4BE}" presName="spacer" presStyleCnt="0"/>
      <dgm:spPr/>
    </dgm:pt>
    <dgm:pt modelId="{4FEC1C7E-7BA5-EF40-B090-9BAC86AF9E65}" type="pres">
      <dgm:prSet presAssocID="{346009F3-1DB0-417E-8C2E-101BC685D2EF}" presName="parentText" presStyleLbl="node1" presStyleIdx="2" presStyleCnt="6">
        <dgm:presLayoutVars>
          <dgm:chMax val="0"/>
          <dgm:bulletEnabled val="1"/>
        </dgm:presLayoutVars>
      </dgm:prSet>
      <dgm:spPr/>
    </dgm:pt>
    <dgm:pt modelId="{2291A88B-92A0-BC4C-AA8C-EB88756AA29D}" type="pres">
      <dgm:prSet presAssocID="{1C2605CB-457F-4C4C-8230-90C1EED2188A}" presName="spacer" presStyleCnt="0"/>
      <dgm:spPr/>
    </dgm:pt>
    <dgm:pt modelId="{A4B89149-FE1D-FB43-8C33-B887619FFA98}" type="pres">
      <dgm:prSet presAssocID="{8FB5A73D-624F-4FAA-B481-80A2B3AE1E8C}" presName="parentText" presStyleLbl="node1" presStyleIdx="3" presStyleCnt="6">
        <dgm:presLayoutVars>
          <dgm:chMax val="0"/>
          <dgm:bulletEnabled val="1"/>
        </dgm:presLayoutVars>
      </dgm:prSet>
      <dgm:spPr/>
    </dgm:pt>
    <dgm:pt modelId="{86C21A5E-A339-8C4C-AE10-856EA087087E}" type="pres">
      <dgm:prSet presAssocID="{78AD50FE-922B-48D3-97E6-38F4305F56CD}" presName="spacer" presStyleCnt="0"/>
      <dgm:spPr/>
    </dgm:pt>
    <dgm:pt modelId="{7385066B-C0F9-5445-8ED1-D89C6534919D}" type="pres">
      <dgm:prSet presAssocID="{76454B4C-1074-42BF-AB5F-3160BD841707}" presName="parentText" presStyleLbl="node1" presStyleIdx="4" presStyleCnt="6">
        <dgm:presLayoutVars>
          <dgm:chMax val="0"/>
          <dgm:bulletEnabled val="1"/>
        </dgm:presLayoutVars>
      </dgm:prSet>
      <dgm:spPr/>
    </dgm:pt>
    <dgm:pt modelId="{968EF342-400F-A94B-802B-656685ED681D}" type="pres">
      <dgm:prSet presAssocID="{E16DB320-B170-46F7-8285-37D3819858CF}" presName="spacer" presStyleCnt="0"/>
      <dgm:spPr/>
    </dgm:pt>
    <dgm:pt modelId="{346EF8B4-9C4F-9340-86AD-DDB6A2930FBA}" type="pres">
      <dgm:prSet presAssocID="{1277557E-85CF-457D-8C35-75BCAF2C8FCE}" presName="parentText" presStyleLbl="node1" presStyleIdx="5" presStyleCnt="6">
        <dgm:presLayoutVars>
          <dgm:chMax val="0"/>
          <dgm:bulletEnabled val="1"/>
        </dgm:presLayoutVars>
      </dgm:prSet>
      <dgm:spPr/>
    </dgm:pt>
  </dgm:ptLst>
  <dgm:cxnLst>
    <dgm:cxn modelId="{A8DAE400-FCB9-8E4D-85C1-82EDA3318CA4}" type="presOf" srcId="{1277557E-85CF-457D-8C35-75BCAF2C8FCE}" destId="{346EF8B4-9C4F-9340-86AD-DDB6A2930FBA}" srcOrd="0" destOrd="0" presId="urn:microsoft.com/office/officeart/2005/8/layout/vList2"/>
    <dgm:cxn modelId="{EFBA9623-AA97-F943-9E32-038C5EF23293}" type="presOf" srcId="{DF3D7E2D-6545-46E0-9EB0-F5F3504D59C4}" destId="{AFA87DA3-63D2-6243-B508-DBEF4F67E54C}" srcOrd="0" destOrd="0" presId="urn:microsoft.com/office/officeart/2005/8/layout/vList2"/>
    <dgm:cxn modelId="{5C782B37-77E0-4446-912F-CF534204877F}" type="presOf" srcId="{08FC65B7-14E0-4D5D-BCCF-7E52F1448B07}" destId="{AD9E94B7-3E3B-3B4B-A422-CED647BB44FE}" srcOrd="0" destOrd="0" presId="urn:microsoft.com/office/officeart/2005/8/layout/vList2"/>
    <dgm:cxn modelId="{C385E146-704B-0E40-899C-C380FAFEC1D1}" type="presOf" srcId="{6D5B4C04-4685-4EBA-910C-8C6ECE61FD94}" destId="{EF905A1B-9D45-E249-B9F3-414B10999631}" srcOrd="0" destOrd="0" presId="urn:microsoft.com/office/officeart/2005/8/layout/vList2"/>
    <dgm:cxn modelId="{6FABDA71-8F09-43A7-989F-3155A02825FB}" srcId="{6D5B4C04-4685-4EBA-910C-8C6ECE61FD94}" destId="{08FC65B7-14E0-4D5D-BCCF-7E52F1448B07}" srcOrd="1" destOrd="0" parTransId="{9D65BDBD-7062-4D42-908D-593EDE30896F}" sibTransId="{EE7B8CD6-39C4-4B2D-AC0D-5A68958EC4BE}"/>
    <dgm:cxn modelId="{4ED4E780-45DC-9749-AEB7-E1C7828C472B}" type="presOf" srcId="{8FB5A73D-624F-4FAA-B481-80A2B3AE1E8C}" destId="{A4B89149-FE1D-FB43-8C33-B887619FFA98}" srcOrd="0" destOrd="0" presId="urn:microsoft.com/office/officeart/2005/8/layout/vList2"/>
    <dgm:cxn modelId="{DE3D5492-86BA-4335-A836-6280C8CB6609}" srcId="{6D5B4C04-4685-4EBA-910C-8C6ECE61FD94}" destId="{DF3D7E2D-6545-46E0-9EB0-F5F3504D59C4}" srcOrd="0" destOrd="0" parTransId="{3CFF2DD6-E389-4294-819E-931CDEFECE5B}" sibTransId="{DBF8D6F9-B12B-4014-BF31-94305BB12409}"/>
    <dgm:cxn modelId="{04B48895-0861-2C45-B8F6-C99F19C97661}" type="presOf" srcId="{346009F3-1DB0-417E-8C2E-101BC685D2EF}" destId="{4FEC1C7E-7BA5-EF40-B090-9BAC86AF9E65}" srcOrd="0" destOrd="0" presId="urn:microsoft.com/office/officeart/2005/8/layout/vList2"/>
    <dgm:cxn modelId="{A4565597-DBCB-4B40-A0E3-D80903AFAD14}" type="presOf" srcId="{76454B4C-1074-42BF-AB5F-3160BD841707}" destId="{7385066B-C0F9-5445-8ED1-D89C6534919D}" srcOrd="0" destOrd="0" presId="urn:microsoft.com/office/officeart/2005/8/layout/vList2"/>
    <dgm:cxn modelId="{3F37FBA3-B364-492B-AFBF-F967F89C71A8}" srcId="{6D5B4C04-4685-4EBA-910C-8C6ECE61FD94}" destId="{76454B4C-1074-42BF-AB5F-3160BD841707}" srcOrd="4" destOrd="0" parTransId="{1CFFD9D8-402F-484D-A79A-5DE58689AFF9}" sibTransId="{E16DB320-B170-46F7-8285-37D3819858CF}"/>
    <dgm:cxn modelId="{1382E4CC-15C4-4920-9252-4BC98E7342FC}" srcId="{6D5B4C04-4685-4EBA-910C-8C6ECE61FD94}" destId="{346009F3-1DB0-417E-8C2E-101BC685D2EF}" srcOrd="2" destOrd="0" parTransId="{B32400B0-F9BC-4145-9A6C-1DD4F50DB1E4}" sibTransId="{1C2605CB-457F-4C4C-8230-90C1EED2188A}"/>
    <dgm:cxn modelId="{2B590CD9-2ECF-4322-AE3C-E140308007AB}" srcId="{6D5B4C04-4685-4EBA-910C-8C6ECE61FD94}" destId="{8FB5A73D-624F-4FAA-B481-80A2B3AE1E8C}" srcOrd="3" destOrd="0" parTransId="{ABE093E1-4883-438F-B4BF-1BC5FE798D4B}" sibTransId="{78AD50FE-922B-48D3-97E6-38F4305F56CD}"/>
    <dgm:cxn modelId="{CE4DE4ED-3D2A-49B8-97AC-A7376C2E5714}" srcId="{6D5B4C04-4685-4EBA-910C-8C6ECE61FD94}" destId="{1277557E-85CF-457D-8C35-75BCAF2C8FCE}" srcOrd="5" destOrd="0" parTransId="{99F72F6F-1BAF-482B-A693-1DECFE4553B6}" sibTransId="{7579A656-BB2F-4A0E-9346-4C95E05ED7C3}"/>
    <dgm:cxn modelId="{59E8BD1D-9E81-9D44-A1D5-BE4528E24F84}" type="presParOf" srcId="{EF905A1B-9D45-E249-B9F3-414B10999631}" destId="{AFA87DA3-63D2-6243-B508-DBEF4F67E54C}" srcOrd="0" destOrd="0" presId="urn:microsoft.com/office/officeart/2005/8/layout/vList2"/>
    <dgm:cxn modelId="{A96F0FEB-5641-0E40-A77E-C17EFA844D1E}" type="presParOf" srcId="{EF905A1B-9D45-E249-B9F3-414B10999631}" destId="{75F55F7C-6DEE-1742-81DF-4865CDB8DF90}" srcOrd="1" destOrd="0" presId="urn:microsoft.com/office/officeart/2005/8/layout/vList2"/>
    <dgm:cxn modelId="{F2217342-8C9C-6F42-A860-68EE5F10D499}" type="presParOf" srcId="{EF905A1B-9D45-E249-B9F3-414B10999631}" destId="{AD9E94B7-3E3B-3B4B-A422-CED647BB44FE}" srcOrd="2" destOrd="0" presId="urn:microsoft.com/office/officeart/2005/8/layout/vList2"/>
    <dgm:cxn modelId="{3EF63C5B-EDB3-1C4F-A10D-3F667BFC7C98}" type="presParOf" srcId="{EF905A1B-9D45-E249-B9F3-414B10999631}" destId="{3DE1DFB6-20CE-FB42-9A2E-C75558BDD942}" srcOrd="3" destOrd="0" presId="urn:microsoft.com/office/officeart/2005/8/layout/vList2"/>
    <dgm:cxn modelId="{B75BE598-F45F-2949-B014-369D187FA428}" type="presParOf" srcId="{EF905A1B-9D45-E249-B9F3-414B10999631}" destId="{4FEC1C7E-7BA5-EF40-B090-9BAC86AF9E65}" srcOrd="4" destOrd="0" presId="urn:microsoft.com/office/officeart/2005/8/layout/vList2"/>
    <dgm:cxn modelId="{F90ECBAC-3698-2A4E-BED5-DFD1147199A9}" type="presParOf" srcId="{EF905A1B-9D45-E249-B9F3-414B10999631}" destId="{2291A88B-92A0-BC4C-AA8C-EB88756AA29D}" srcOrd="5" destOrd="0" presId="urn:microsoft.com/office/officeart/2005/8/layout/vList2"/>
    <dgm:cxn modelId="{A66C1CA4-A410-0A4A-8C97-B75DEDC3D9CE}" type="presParOf" srcId="{EF905A1B-9D45-E249-B9F3-414B10999631}" destId="{A4B89149-FE1D-FB43-8C33-B887619FFA98}" srcOrd="6" destOrd="0" presId="urn:microsoft.com/office/officeart/2005/8/layout/vList2"/>
    <dgm:cxn modelId="{78D685F8-70C7-2B4C-9E80-3A10586D465C}" type="presParOf" srcId="{EF905A1B-9D45-E249-B9F3-414B10999631}" destId="{86C21A5E-A339-8C4C-AE10-856EA087087E}" srcOrd="7" destOrd="0" presId="urn:microsoft.com/office/officeart/2005/8/layout/vList2"/>
    <dgm:cxn modelId="{B644D36A-3054-C849-9990-A2E7E07F2613}" type="presParOf" srcId="{EF905A1B-9D45-E249-B9F3-414B10999631}" destId="{7385066B-C0F9-5445-8ED1-D89C6534919D}" srcOrd="8" destOrd="0" presId="urn:microsoft.com/office/officeart/2005/8/layout/vList2"/>
    <dgm:cxn modelId="{1F1EF17B-1A35-2341-951C-A9729275C42B}" type="presParOf" srcId="{EF905A1B-9D45-E249-B9F3-414B10999631}" destId="{968EF342-400F-A94B-802B-656685ED681D}" srcOrd="9" destOrd="0" presId="urn:microsoft.com/office/officeart/2005/8/layout/vList2"/>
    <dgm:cxn modelId="{EEA42A45-BFA1-2243-9250-C8796112E8E2}" type="presParOf" srcId="{EF905A1B-9D45-E249-B9F3-414B10999631}" destId="{346EF8B4-9C4F-9340-86AD-DDB6A2930FB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1ED591-04A6-4906-AE66-0EA55EA48A9A}"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F3EBDD71-E2FD-4CA6-9517-F2D00BB3EB36}">
      <dgm:prSet/>
      <dgm:spPr/>
      <dgm:t>
        <a:bodyPr/>
        <a:lstStyle/>
        <a:p>
          <a:r>
            <a:rPr lang="en-US"/>
            <a:t>Can be through work or privately purchased plans.</a:t>
          </a:r>
        </a:p>
      </dgm:t>
    </dgm:pt>
    <dgm:pt modelId="{DE1F3996-011F-42E4-8F5E-DC40404A4980}" type="parTrans" cxnId="{3BB212D9-E8AB-4A01-9903-FA1060AF2561}">
      <dgm:prSet/>
      <dgm:spPr/>
      <dgm:t>
        <a:bodyPr/>
        <a:lstStyle/>
        <a:p>
          <a:endParaRPr lang="en-US"/>
        </a:p>
      </dgm:t>
    </dgm:pt>
    <dgm:pt modelId="{63026CC7-A509-4BEC-86FA-02D1CAF5BF18}" type="sibTrans" cxnId="{3BB212D9-E8AB-4A01-9903-FA1060AF2561}">
      <dgm:prSet/>
      <dgm:spPr/>
      <dgm:t>
        <a:bodyPr/>
        <a:lstStyle/>
        <a:p>
          <a:endParaRPr lang="en-US"/>
        </a:p>
      </dgm:t>
    </dgm:pt>
    <dgm:pt modelId="{4E9A9C8F-F3B3-4EA3-AEE5-9FB2368F9A8B}">
      <dgm:prSet/>
      <dgm:spPr/>
      <dgm:t>
        <a:bodyPr/>
        <a:lstStyle/>
        <a:p>
          <a:r>
            <a:rPr lang="en-US"/>
            <a:t>This may include life insurance, long term disability or AD&amp;D policies.</a:t>
          </a:r>
        </a:p>
      </dgm:t>
    </dgm:pt>
    <dgm:pt modelId="{A6B3EE9E-7EE1-4109-B80C-EBC4202A82F8}" type="parTrans" cxnId="{0BED64AB-D19A-4201-A08E-0BD6B1474D6C}">
      <dgm:prSet/>
      <dgm:spPr/>
      <dgm:t>
        <a:bodyPr/>
        <a:lstStyle/>
        <a:p>
          <a:endParaRPr lang="en-US"/>
        </a:p>
      </dgm:t>
    </dgm:pt>
    <dgm:pt modelId="{08130EE1-6661-4202-B2AD-2522B2669934}" type="sibTrans" cxnId="{0BED64AB-D19A-4201-A08E-0BD6B1474D6C}">
      <dgm:prSet/>
      <dgm:spPr/>
      <dgm:t>
        <a:bodyPr/>
        <a:lstStyle/>
        <a:p>
          <a:endParaRPr lang="en-US"/>
        </a:p>
      </dgm:t>
    </dgm:pt>
    <dgm:pt modelId="{4A5C88CC-0236-40A9-8C5D-CFB82E692F9C}">
      <dgm:prSet/>
      <dgm:spPr/>
      <dgm:t>
        <a:bodyPr/>
        <a:lstStyle/>
        <a:p>
          <a:r>
            <a:rPr lang="en-US"/>
            <a:t>List all companies, the contact information and account number.</a:t>
          </a:r>
        </a:p>
      </dgm:t>
    </dgm:pt>
    <dgm:pt modelId="{F5FC6AE5-5F97-4FD0-9011-9430835E077D}" type="parTrans" cxnId="{C35660E6-1ED3-477F-BAE5-9475B532AC90}">
      <dgm:prSet/>
      <dgm:spPr/>
      <dgm:t>
        <a:bodyPr/>
        <a:lstStyle/>
        <a:p>
          <a:endParaRPr lang="en-US"/>
        </a:p>
      </dgm:t>
    </dgm:pt>
    <dgm:pt modelId="{6819C151-7BDB-484E-855D-7A5825C39764}" type="sibTrans" cxnId="{C35660E6-1ED3-477F-BAE5-9475B532AC90}">
      <dgm:prSet/>
      <dgm:spPr/>
      <dgm:t>
        <a:bodyPr/>
        <a:lstStyle/>
        <a:p>
          <a:endParaRPr lang="en-US"/>
        </a:p>
      </dgm:t>
    </dgm:pt>
    <dgm:pt modelId="{6DE49278-E892-458F-B59E-0774593F98F3}">
      <dgm:prSet/>
      <dgm:spPr/>
      <dgm:t>
        <a:bodyPr/>
        <a:lstStyle/>
        <a:p>
          <a:r>
            <a:rPr lang="en-US"/>
            <a:t>Who is the beneficiary of each account?  How much is it worth?</a:t>
          </a:r>
        </a:p>
      </dgm:t>
    </dgm:pt>
    <dgm:pt modelId="{80AFCAC2-FD0F-46CF-80D3-857057C8C41D}" type="parTrans" cxnId="{ED3809F2-B568-4539-B74D-8876400E8B85}">
      <dgm:prSet/>
      <dgm:spPr/>
      <dgm:t>
        <a:bodyPr/>
        <a:lstStyle/>
        <a:p>
          <a:endParaRPr lang="en-US"/>
        </a:p>
      </dgm:t>
    </dgm:pt>
    <dgm:pt modelId="{89C08470-591B-43C0-9033-9BCC4524D999}" type="sibTrans" cxnId="{ED3809F2-B568-4539-B74D-8876400E8B85}">
      <dgm:prSet/>
      <dgm:spPr/>
      <dgm:t>
        <a:bodyPr/>
        <a:lstStyle/>
        <a:p>
          <a:endParaRPr lang="en-US"/>
        </a:p>
      </dgm:t>
    </dgm:pt>
    <dgm:pt modelId="{08641980-63EA-4CEE-A079-FC438232B078}">
      <dgm:prSet/>
      <dgm:spPr/>
      <dgm:t>
        <a:bodyPr/>
        <a:lstStyle/>
        <a:p>
          <a:r>
            <a:rPr lang="en-US"/>
            <a:t>It is very difficult for individuals with cancer to buy a life insurance policy if they didn’t have one before they were sick.</a:t>
          </a:r>
        </a:p>
      </dgm:t>
    </dgm:pt>
    <dgm:pt modelId="{81D32C01-77F9-4929-A3D8-7E2D8169BD1A}" type="parTrans" cxnId="{29365B11-8908-4CC3-83E0-ECE29FBF56F0}">
      <dgm:prSet/>
      <dgm:spPr/>
      <dgm:t>
        <a:bodyPr/>
        <a:lstStyle/>
        <a:p>
          <a:endParaRPr lang="en-US"/>
        </a:p>
      </dgm:t>
    </dgm:pt>
    <dgm:pt modelId="{62F2BC0B-11C8-48A7-B12F-120CABB6B897}" type="sibTrans" cxnId="{29365B11-8908-4CC3-83E0-ECE29FBF56F0}">
      <dgm:prSet/>
      <dgm:spPr/>
      <dgm:t>
        <a:bodyPr/>
        <a:lstStyle/>
        <a:p>
          <a:endParaRPr lang="en-US"/>
        </a:p>
      </dgm:t>
    </dgm:pt>
    <dgm:pt modelId="{ED8A4010-CCE7-446F-B132-5E5E8D97786E}">
      <dgm:prSet/>
      <dgm:spPr/>
      <dgm:t>
        <a:bodyPr/>
        <a:lstStyle/>
        <a:p>
          <a:r>
            <a:rPr lang="en-US"/>
            <a:t>If your caregiver doesn’t have a policy, this is a good time to think about purchasing coverage for them.</a:t>
          </a:r>
        </a:p>
      </dgm:t>
    </dgm:pt>
    <dgm:pt modelId="{68CEB5E0-4BAE-4FF1-A52E-3372941A2CE9}" type="parTrans" cxnId="{26C30F9A-1290-4A5A-844E-C1EAE5C7DF06}">
      <dgm:prSet/>
      <dgm:spPr/>
      <dgm:t>
        <a:bodyPr/>
        <a:lstStyle/>
        <a:p>
          <a:endParaRPr lang="en-US"/>
        </a:p>
      </dgm:t>
    </dgm:pt>
    <dgm:pt modelId="{2DEB302E-F986-4682-8F0F-4FD9A661B8E7}" type="sibTrans" cxnId="{26C30F9A-1290-4A5A-844E-C1EAE5C7DF06}">
      <dgm:prSet/>
      <dgm:spPr/>
      <dgm:t>
        <a:bodyPr/>
        <a:lstStyle/>
        <a:p>
          <a:endParaRPr lang="en-US"/>
        </a:p>
      </dgm:t>
    </dgm:pt>
    <dgm:pt modelId="{F74868D4-3A2E-DB4E-BC12-862B73105CB7}" type="pres">
      <dgm:prSet presAssocID="{CB1ED591-04A6-4906-AE66-0EA55EA48A9A}" presName="vert0" presStyleCnt="0">
        <dgm:presLayoutVars>
          <dgm:dir/>
          <dgm:animOne val="branch"/>
          <dgm:animLvl val="lvl"/>
        </dgm:presLayoutVars>
      </dgm:prSet>
      <dgm:spPr/>
    </dgm:pt>
    <dgm:pt modelId="{7BF73E25-7F03-D04A-B76B-9D274784F804}" type="pres">
      <dgm:prSet presAssocID="{F3EBDD71-E2FD-4CA6-9517-F2D00BB3EB36}" presName="thickLine" presStyleLbl="alignNode1" presStyleIdx="0" presStyleCnt="6"/>
      <dgm:spPr/>
    </dgm:pt>
    <dgm:pt modelId="{ED85B01F-3787-4642-B95D-9EAFA57A7EDA}" type="pres">
      <dgm:prSet presAssocID="{F3EBDD71-E2FD-4CA6-9517-F2D00BB3EB36}" presName="horz1" presStyleCnt="0"/>
      <dgm:spPr/>
    </dgm:pt>
    <dgm:pt modelId="{0526FB85-982B-3B42-A2A5-F3F341A210BC}" type="pres">
      <dgm:prSet presAssocID="{F3EBDD71-E2FD-4CA6-9517-F2D00BB3EB36}" presName="tx1" presStyleLbl="revTx" presStyleIdx="0" presStyleCnt="6"/>
      <dgm:spPr/>
    </dgm:pt>
    <dgm:pt modelId="{B348316A-66F4-3045-B08A-A338FF516DD4}" type="pres">
      <dgm:prSet presAssocID="{F3EBDD71-E2FD-4CA6-9517-F2D00BB3EB36}" presName="vert1" presStyleCnt="0"/>
      <dgm:spPr/>
    </dgm:pt>
    <dgm:pt modelId="{57981F29-6DC3-6A45-A041-AA6CAEFD5C5A}" type="pres">
      <dgm:prSet presAssocID="{4E9A9C8F-F3B3-4EA3-AEE5-9FB2368F9A8B}" presName="thickLine" presStyleLbl="alignNode1" presStyleIdx="1" presStyleCnt="6"/>
      <dgm:spPr/>
    </dgm:pt>
    <dgm:pt modelId="{81374B0E-D262-0442-BF5B-EDE71B834C76}" type="pres">
      <dgm:prSet presAssocID="{4E9A9C8F-F3B3-4EA3-AEE5-9FB2368F9A8B}" presName="horz1" presStyleCnt="0"/>
      <dgm:spPr/>
    </dgm:pt>
    <dgm:pt modelId="{C1A84B62-B55F-0E49-B551-6EC96FB220DE}" type="pres">
      <dgm:prSet presAssocID="{4E9A9C8F-F3B3-4EA3-AEE5-9FB2368F9A8B}" presName="tx1" presStyleLbl="revTx" presStyleIdx="1" presStyleCnt="6"/>
      <dgm:spPr/>
    </dgm:pt>
    <dgm:pt modelId="{13288F9B-875E-104F-BB4D-58A30D4B8FDB}" type="pres">
      <dgm:prSet presAssocID="{4E9A9C8F-F3B3-4EA3-AEE5-9FB2368F9A8B}" presName="vert1" presStyleCnt="0"/>
      <dgm:spPr/>
    </dgm:pt>
    <dgm:pt modelId="{D0F68A9D-8A8C-1941-9963-043EA835492A}" type="pres">
      <dgm:prSet presAssocID="{4A5C88CC-0236-40A9-8C5D-CFB82E692F9C}" presName="thickLine" presStyleLbl="alignNode1" presStyleIdx="2" presStyleCnt="6"/>
      <dgm:spPr/>
    </dgm:pt>
    <dgm:pt modelId="{64AE1764-320C-B14E-A6E1-9A8EDA15D0DC}" type="pres">
      <dgm:prSet presAssocID="{4A5C88CC-0236-40A9-8C5D-CFB82E692F9C}" presName="horz1" presStyleCnt="0"/>
      <dgm:spPr/>
    </dgm:pt>
    <dgm:pt modelId="{426DCA59-F348-4E4D-BF37-9CBD550003D6}" type="pres">
      <dgm:prSet presAssocID="{4A5C88CC-0236-40A9-8C5D-CFB82E692F9C}" presName="tx1" presStyleLbl="revTx" presStyleIdx="2" presStyleCnt="6"/>
      <dgm:spPr/>
    </dgm:pt>
    <dgm:pt modelId="{10F4DED0-BC72-7A4E-8309-45905D7EABB7}" type="pres">
      <dgm:prSet presAssocID="{4A5C88CC-0236-40A9-8C5D-CFB82E692F9C}" presName="vert1" presStyleCnt="0"/>
      <dgm:spPr/>
    </dgm:pt>
    <dgm:pt modelId="{D6B9EBFF-0E9C-5F4F-9161-B5D5ABAC3A2C}" type="pres">
      <dgm:prSet presAssocID="{6DE49278-E892-458F-B59E-0774593F98F3}" presName="thickLine" presStyleLbl="alignNode1" presStyleIdx="3" presStyleCnt="6"/>
      <dgm:spPr/>
    </dgm:pt>
    <dgm:pt modelId="{D80BABEA-6762-F34D-BC2A-34A41C84E39C}" type="pres">
      <dgm:prSet presAssocID="{6DE49278-E892-458F-B59E-0774593F98F3}" presName="horz1" presStyleCnt="0"/>
      <dgm:spPr/>
    </dgm:pt>
    <dgm:pt modelId="{EAF2A2B4-AE71-7840-84BD-5FFD0364E00D}" type="pres">
      <dgm:prSet presAssocID="{6DE49278-E892-458F-B59E-0774593F98F3}" presName="tx1" presStyleLbl="revTx" presStyleIdx="3" presStyleCnt="6"/>
      <dgm:spPr/>
    </dgm:pt>
    <dgm:pt modelId="{C229EE0C-92E7-5441-9596-774F860CC336}" type="pres">
      <dgm:prSet presAssocID="{6DE49278-E892-458F-B59E-0774593F98F3}" presName="vert1" presStyleCnt="0"/>
      <dgm:spPr/>
    </dgm:pt>
    <dgm:pt modelId="{912F34C3-89BF-2049-8FFA-2D4B4C7728F7}" type="pres">
      <dgm:prSet presAssocID="{08641980-63EA-4CEE-A079-FC438232B078}" presName="thickLine" presStyleLbl="alignNode1" presStyleIdx="4" presStyleCnt="6"/>
      <dgm:spPr/>
    </dgm:pt>
    <dgm:pt modelId="{338FA8E8-9AB2-C943-A0CE-18CA0FD056D2}" type="pres">
      <dgm:prSet presAssocID="{08641980-63EA-4CEE-A079-FC438232B078}" presName="horz1" presStyleCnt="0"/>
      <dgm:spPr/>
    </dgm:pt>
    <dgm:pt modelId="{D13E1BC6-0D74-5142-A5B8-2A5F8AE7F154}" type="pres">
      <dgm:prSet presAssocID="{08641980-63EA-4CEE-A079-FC438232B078}" presName="tx1" presStyleLbl="revTx" presStyleIdx="4" presStyleCnt="6"/>
      <dgm:spPr/>
    </dgm:pt>
    <dgm:pt modelId="{3C028275-733D-A44A-849A-53769F392652}" type="pres">
      <dgm:prSet presAssocID="{08641980-63EA-4CEE-A079-FC438232B078}" presName="vert1" presStyleCnt="0"/>
      <dgm:spPr/>
    </dgm:pt>
    <dgm:pt modelId="{E5FA20AD-C019-B546-90F0-85000A2B9994}" type="pres">
      <dgm:prSet presAssocID="{ED8A4010-CCE7-446F-B132-5E5E8D97786E}" presName="thickLine" presStyleLbl="alignNode1" presStyleIdx="5" presStyleCnt="6"/>
      <dgm:spPr/>
    </dgm:pt>
    <dgm:pt modelId="{C9B41873-FB61-5F45-818A-B24758C22541}" type="pres">
      <dgm:prSet presAssocID="{ED8A4010-CCE7-446F-B132-5E5E8D97786E}" presName="horz1" presStyleCnt="0"/>
      <dgm:spPr/>
    </dgm:pt>
    <dgm:pt modelId="{A7778702-D00C-CB4D-9F50-1A1649F93C84}" type="pres">
      <dgm:prSet presAssocID="{ED8A4010-CCE7-446F-B132-5E5E8D97786E}" presName="tx1" presStyleLbl="revTx" presStyleIdx="5" presStyleCnt="6"/>
      <dgm:spPr/>
    </dgm:pt>
    <dgm:pt modelId="{25E096DE-7940-9F4E-A066-64410C4A7162}" type="pres">
      <dgm:prSet presAssocID="{ED8A4010-CCE7-446F-B132-5E5E8D97786E}" presName="vert1" presStyleCnt="0"/>
      <dgm:spPr/>
    </dgm:pt>
  </dgm:ptLst>
  <dgm:cxnLst>
    <dgm:cxn modelId="{90E9A00E-83E1-334C-A32A-C154CBD5EA74}" type="presOf" srcId="{08641980-63EA-4CEE-A079-FC438232B078}" destId="{D13E1BC6-0D74-5142-A5B8-2A5F8AE7F154}" srcOrd="0" destOrd="0" presId="urn:microsoft.com/office/officeart/2008/layout/LinedList"/>
    <dgm:cxn modelId="{29365B11-8908-4CC3-83E0-ECE29FBF56F0}" srcId="{CB1ED591-04A6-4906-AE66-0EA55EA48A9A}" destId="{08641980-63EA-4CEE-A079-FC438232B078}" srcOrd="4" destOrd="0" parTransId="{81D32C01-77F9-4929-A3D8-7E2D8169BD1A}" sibTransId="{62F2BC0B-11C8-48A7-B12F-120CABB6B897}"/>
    <dgm:cxn modelId="{C93CA037-8305-0840-9723-DB7392F0C0DC}" type="presOf" srcId="{CB1ED591-04A6-4906-AE66-0EA55EA48A9A}" destId="{F74868D4-3A2E-DB4E-BC12-862B73105CB7}" srcOrd="0" destOrd="0" presId="urn:microsoft.com/office/officeart/2008/layout/LinedList"/>
    <dgm:cxn modelId="{9ADB465C-3295-1A4D-AEA1-65D450BE019B}" type="presOf" srcId="{4E9A9C8F-F3B3-4EA3-AEE5-9FB2368F9A8B}" destId="{C1A84B62-B55F-0E49-B551-6EC96FB220DE}" srcOrd="0" destOrd="0" presId="urn:microsoft.com/office/officeart/2008/layout/LinedList"/>
    <dgm:cxn modelId="{DA9A915D-CAE7-D44D-8851-C2F7BA74A04D}" type="presOf" srcId="{ED8A4010-CCE7-446F-B132-5E5E8D97786E}" destId="{A7778702-D00C-CB4D-9F50-1A1649F93C84}" srcOrd="0" destOrd="0" presId="urn:microsoft.com/office/officeart/2008/layout/LinedList"/>
    <dgm:cxn modelId="{26C30F9A-1290-4A5A-844E-C1EAE5C7DF06}" srcId="{CB1ED591-04A6-4906-AE66-0EA55EA48A9A}" destId="{ED8A4010-CCE7-446F-B132-5E5E8D97786E}" srcOrd="5" destOrd="0" parTransId="{68CEB5E0-4BAE-4FF1-A52E-3372941A2CE9}" sibTransId="{2DEB302E-F986-4682-8F0F-4FD9A661B8E7}"/>
    <dgm:cxn modelId="{0BED64AB-D19A-4201-A08E-0BD6B1474D6C}" srcId="{CB1ED591-04A6-4906-AE66-0EA55EA48A9A}" destId="{4E9A9C8F-F3B3-4EA3-AEE5-9FB2368F9A8B}" srcOrd="1" destOrd="0" parTransId="{A6B3EE9E-7EE1-4109-B80C-EBC4202A82F8}" sibTransId="{08130EE1-6661-4202-B2AD-2522B2669934}"/>
    <dgm:cxn modelId="{8978FDC2-2EA2-BA48-991B-86FA0CBEFC82}" type="presOf" srcId="{4A5C88CC-0236-40A9-8C5D-CFB82E692F9C}" destId="{426DCA59-F348-4E4D-BF37-9CBD550003D6}" srcOrd="0" destOrd="0" presId="urn:microsoft.com/office/officeart/2008/layout/LinedList"/>
    <dgm:cxn modelId="{E0538ED2-B5F0-AD43-82C1-630DB2E9C40E}" type="presOf" srcId="{6DE49278-E892-458F-B59E-0774593F98F3}" destId="{EAF2A2B4-AE71-7840-84BD-5FFD0364E00D}" srcOrd="0" destOrd="0" presId="urn:microsoft.com/office/officeart/2008/layout/LinedList"/>
    <dgm:cxn modelId="{22B230D4-B307-D44C-AC30-9C1600CB4869}" type="presOf" srcId="{F3EBDD71-E2FD-4CA6-9517-F2D00BB3EB36}" destId="{0526FB85-982B-3B42-A2A5-F3F341A210BC}" srcOrd="0" destOrd="0" presId="urn:microsoft.com/office/officeart/2008/layout/LinedList"/>
    <dgm:cxn modelId="{3BB212D9-E8AB-4A01-9903-FA1060AF2561}" srcId="{CB1ED591-04A6-4906-AE66-0EA55EA48A9A}" destId="{F3EBDD71-E2FD-4CA6-9517-F2D00BB3EB36}" srcOrd="0" destOrd="0" parTransId="{DE1F3996-011F-42E4-8F5E-DC40404A4980}" sibTransId="{63026CC7-A509-4BEC-86FA-02D1CAF5BF18}"/>
    <dgm:cxn modelId="{C35660E6-1ED3-477F-BAE5-9475B532AC90}" srcId="{CB1ED591-04A6-4906-AE66-0EA55EA48A9A}" destId="{4A5C88CC-0236-40A9-8C5D-CFB82E692F9C}" srcOrd="2" destOrd="0" parTransId="{F5FC6AE5-5F97-4FD0-9011-9430835E077D}" sibTransId="{6819C151-7BDB-484E-855D-7A5825C39764}"/>
    <dgm:cxn modelId="{ED3809F2-B568-4539-B74D-8876400E8B85}" srcId="{CB1ED591-04A6-4906-AE66-0EA55EA48A9A}" destId="{6DE49278-E892-458F-B59E-0774593F98F3}" srcOrd="3" destOrd="0" parTransId="{80AFCAC2-FD0F-46CF-80D3-857057C8C41D}" sibTransId="{89C08470-591B-43C0-9033-9BCC4524D999}"/>
    <dgm:cxn modelId="{E4CB53C3-6527-2849-B776-CBEB895B2F30}" type="presParOf" srcId="{F74868D4-3A2E-DB4E-BC12-862B73105CB7}" destId="{7BF73E25-7F03-D04A-B76B-9D274784F804}" srcOrd="0" destOrd="0" presId="urn:microsoft.com/office/officeart/2008/layout/LinedList"/>
    <dgm:cxn modelId="{CEA0E368-99EF-7F49-8A49-B4887A571B0B}" type="presParOf" srcId="{F74868D4-3A2E-DB4E-BC12-862B73105CB7}" destId="{ED85B01F-3787-4642-B95D-9EAFA57A7EDA}" srcOrd="1" destOrd="0" presId="urn:microsoft.com/office/officeart/2008/layout/LinedList"/>
    <dgm:cxn modelId="{9D123DB3-03D2-D34C-BEF2-8D8F08AA6967}" type="presParOf" srcId="{ED85B01F-3787-4642-B95D-9EAFA57A7EDA}" destId="{0526FB85-982B-3B42-A2A5-F3F341A210BC}" srcOrd="0" destOrd="0" presId="urn:microsoft.com/office/officeart/2008/layout/LinedList"/>
    <dgm:cxn modelId="{86C3EDE0-E882-CC4E-B33F-887A98BEB345}" type="presParOf" srcId="{ED85B01F-3787-4642-B95D-9EAFA57A7EDA}" destId="{B348316A-66F4-3045-B08A-A338FF516DD4}" srcOrd="1" destOrd="0" presId="urn:microsoft.com/office/officeart/2008/layout/LinedList"/>
    <dgm:cxn modelId="{E26905C8-FCAE-5043-8C98-941DC2417E4D}" type="presParOf" srcId="{F74868D4-3A2E-DB4E-BC12-862B73105CB7}" destId="{57981F29-6DC3-6A45-A041-AA6CAEFD5C5A}" srcOrd="2" destOrd="0" presId="urn:microsoft.com/office/officeart/2008/layout/LinedList"/>
    <dgm:cxn modelId="{EDAF9931-BBE0-DB41-A175-6655835298E1}" type="presParOf" srcId="{F74868D4-3A2E-DB4E-BC12-862B73105CB7}" destId="{81374B0E-D262-0442-BF5B-EDE71B834C76}" srcOrd="3" destOrd="0" presId="urn:microsoft.com/office/officeart/2008/layout/LinedList"/>
    <dgm:cxn modelId="{2AC68EA6-2872-D74D-83CE-D4FC7F71B416}" type="presParOf" srcId="{81374B0E-D262-0442-BF5B-EDE71B834C76}" destId="{C1A84B62-B55F-0E49-B551-6EC96FB220DE}" srcOrd="0" destOrd="0" presId="urn:microsoft.com/office/officeart/2008/layout/LinedList"/>
    <dgm:cxn modelId="{5882DFB8-0C78-E047-93B7-DDE8A183760D}" type="presParOf" srcId="{81374B0E-D262-0442-BF5B-EDE71B834C76}" destId="{13288F9B-875E-104F-BB4D-58A30D4B8FDB}" srcOrd="1" destOrd="0" presId="urn:microsoft.com/office/officeart/2008/layout/LinedList"/>
    <dgm:cxn modelId="{1A4C67BF-472E-4A4F-A9B2-33330D0A05BC}" type="presParOf" srcId="{F74868D4-3A2E-DB4E-BC12-862B73105CB7}" destId="{D0F68A9D-8A8C-1941-9963-043EA835492A}" srcOrd="4" destOrd="0" presId="urn:microsoft.com/office/officeart/2008/layout/LinedList"/>
    <dgm:cxn modelId="{6037D293-E795-BC41-AA41-B7516ACCB846}" type="presParOf" srcId="{F74868D4-3A2E-DB4E-BC12-862B73105CB7}" destId="{64AE1764-320C-B14E-A6E1-9A8EDA15D0DC}" srcOrd="5" destOrd="0" presId="urn:microsoft.com/office/officeart/2008/layout/LinedList"/>
    <dgm:cxn modelId="{D225C4F8-5F4A-A849-B189-5628F1C200BD}" type="presParOf" srcId="{64AE1764-320C-B14E-A6E1-9A8EDA15D0DC}" destId="{426DCA59-F348-4E4D-BF37-9CBD550003D6}" srcOrd="0" destOrd="0" presId="urn:microsoft.com/office/officeart/2008/layout/LinedList"/>
    <dgm:cxn modelId="{24E105CD-9C8C-BB44-B00A-30964FA84D36}" type="presParOf" srcId="{64AE1764-320C-B14E-A6E1-9A8EDA15D0DC}" destId="{10F4DED0-BC72-7A4E-8309-45905D7EABB7}" srcOrd="1" destOrd="0" presId="urn:microsoft.com/office/officeart/2008/layout/LinedList"/>
    <dgm:cxn modelId="{ADB2B63D-2D63-A04C-9209-4F955B9FEB49}" type="presParOf" srcId="{F74868D4-3A2E-DB4E-BC12-862B73105CB7}" destId="{D6B9EBFF-0E9C-5F4F-9161-B5D5ABAC3A2C}" srcOrd="6" destOrd="0" presId="urn:microsoft.com/office/officeart/2008/layout/LinedList"/>
    <dgm:cxn modelId="{A3A5A1C1-F72E-6F47-9068-9CB18777C5F5}" type="presParOf" srcId="{F74868D4-3A2E-DB4E-BC12-862B73105CB7}" destId="{D80BABEA-6762-F34D-BC2A-34A41C84E39C}" srcOrd="7" destOrd="0" presId="urn:microsoft.com/office/officeart/2008/layout/LinedList"/>
    <dgm:cxn modelId="{2F7BF869-79BD-1645-B8F6-4F74760BBC3F}" type="presParOf" srcId="{D80BABEA-6762-F34D-BC2A-34A41C84E39C}" destId="{EAF2A2B4-AE71-7840-84BD-5FFD0364E00D}" srcOrd="0" destOrd="0" presId="urn:microsoft.com/office/officeart/2008/layout/LinedList"/>
    <dgm:cxn modelId="{43B37A1D-8021-F54D-BF10-15A8C0105F9F}" type="presParOf" srcId="{D80BABEA-6762-F34D-BC2A-34A41C84E39C}" destId="{C229EE0C-92E7-5441-9596-774F860CC336}" srcOrd="1" destOrd="0" presId="urn:microsoft.com/office/officeart/2008/layout/LinedList"/>
    <dgm:cxn modelId="{A714773B-B3F2-014D-81F7-6CAE048C3CA4}" type="presParOf" srcId="{F74868D4-3A2E-DB4E-BC12-862B73105CB7}" destId="{912F34C3-89BF-2049-8FFA-2D4B4C7728F7}" srcOrd="8" destOrd="0" presId="urn:microsoft.com/office/officeart/2008/layout/LinedList"/>
    <dgm:cxn modelId="{A8354057-4A82-644D-9C41-E1F590A51515}" type="presParOf" srcId="{F74868D4-3A2E-DB4E-BC12-862B73105CB7}" destId="{338FA8E8-9AB2-C943-A0CE-18CA0FD056D2}" srcOrd="9" destOrd="0" presId="urn:microsoft.com/office/officeart/2008/layout/LinedList"/>
    <dgm:cxn modelId="{7922D299-359D-1A43-AB6A-E0A52231491D}" type="presParOf" srcId="{338FA8E8-9AB2-C943-A0CE-18CA0FD056D2}" destId="{D13E1BC6-0D74-5142-A5B8-2A5F8AE7F154}" srcOrd="0" destOrd="0" presId="urn:microsoft.com/office/officeart/2008/layout/LinedList"/>
    <dgm:cxn modelId="{4F092FDA-E4FF-7346-88E3-8005BC1FCE8C}" type="presParOf" srcId="{338FA8E8-9AB2-C943-A0CE-18CA0FD056D2}" destId="{3C028275-733D-A44A-849A-53769F392652}" srcOrd="1" destOrd="0" presId="urn:microsoft.com/office/officeart/2008/layout/LinedList"/>
    <dgm:cxn modelId="{377F1C40-F835-CD46-98CD-B757C6AD6652}" type="presParOf" srcId="{F74868D4-3A2E-DB4E-BC12-862B73105CB7}" destId="{E5FA20AD-C019-B546-90F0-85000A2B9994}" srcOrd="10" destOrd="0" presId="urn:microsoft.com/office/officeart/2008/layout/LinedList"/>
    <dgm:cxn modelId="{6FDFF1F2-89D8-364A-9791-2C7A7F6EAC2D}" type="presParOf" srcId="{F74868D4-3A2E-DB4E-BC12-862B73105CB7}" destId="{C9B41873-FB61-5F45-818A-B24758C22541}" srcOrd="11" destOrd="0" presId="urn:microsoft.com/office/officeart/2008/layout/LinedList"/>
    <dgm:cxn modelId="{178F6D6E-961C-164E-A4B5-8FF152DA7975}" type="presParOf" srcId="{C9B41873-FB61-5F45-818A-B24758C22541}" destId="{A7778702-D00C-CB4D-9F50-1A1649F93C84}" srcOrd="0" destOrd="0" presId="urn:microsoft.com/office/officeart/2008/layout/LinedList"/>
    <dgm:cxn modelId="{372B9B7F-63ED-2E40-BD7B-9768A7C53C2A}" type="presParOf" srcId="{C9B41873-FB61-5F45-818A-B24758C22541}" destId="{25E096DE-7940-9F4E-A066-64410C4A716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E65F65-FD28-47F1-913F-920C5C8B788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90438DA-C6A6-4465-8876-DDF4E5A219F7}">
      <dgm:prSet/>
      <dgm:spPr/>
      <dgm:t>
        <a:bodyPr/>
        <a:lstStyle/>
        <a:p>
          <a:r>
            <a:rPr lang="en-US"/>
            <a:t>List health insurance, car insurance, homeowners/renters' insurance policies, long term care insurance</a:t>
          </a:r>
        </a:p>
      </dgm:t>
    </dgm:pt>
    <dgm:pt modelId="{FA29E880-07EB-4AED-8984-03BDA28E161D}" type="parTrans" cxnId="{F943E0B2-D342-470B-B8EC-C509B03506EC}">
      <dgm:prSet/>
      <dgm:spPr/>
      <dgm:t>
        <a:bodyPr/>
        <a:lstStyle/>
        <a:p>
          <a:endParaRPr lang="en-US"/>
        </a:p>
      </dgm:t>
    </dgm:pt>
    <dgm:pt modelId="{568EF459-4F07-48D5-8714-7FAFD040BFBA}" type="sibTrans" cxnId="{F943E0B2-D342-470B-B8EC-C509B03506EC}">
      <dgm:prSet/>
      <dgm:spPr/>
      <dgm:t>
        <a:bodyPr/>
        <a:lstStyle/>
        <a:p>
          <a:endParaRPr lang="en-US"/>
        </a:p>
      </dgm:t>
    </dgm:pt>
    <dgm:pt modelId="{3EA602C4-96FE-4C63-B908-ACB488BED7C6}">
      <dgm:prSet/>
      <dgm:spPr/>
      <dgm:t>
        <a:bodyPr/>
        <a:lstStyle/>
        <a:p>
          <a:r>
            <a:rPr lang="en-US"/>
            <a:t>Include company insured with, contact info, policy number and any specifics about the policy.</a:t>
          </a:r>
        </a:p>
      </dgm:t>
    </dgm:pt>
    <dgm:pt modelId="{5474D40A-D6B6-4774-A214-70D5475A152F}" type="parTrans" cxnId="{00379E45-0040-45C4-9D44-606DEBC9682D}">
      <dgm:prSet/>
      <dgm:spPr/>
      <dgm:t>
        <a:bodyPr/>
        <a:lstStyle/>
        <a:p>
          <a:endParaRPr lang="en-US"/>
        </a:p>
      </dgm:t>
    </dgm:pt>
    <dgm:pt modelId="{CE3CB96C-988D-4075-A191-292E231E4E91}" type="sibTrans" cxnId="{00379E45-0040-45C4-9D44-606DEBC9682D}">
      <dgm:prSet/>
      <dgm:spPr/>
      <dgm:t>
        <a:bodyPr/>
        <a:lstStyle/>
        <a:p>
          <a:endParaRPr lang="en-US"/>
        </a:p>
      </dgm:t>
    </dgm:pt>
    <dgm:pt modelId="{4A7E8D80-30F0-4B7F-876A-986478E7EB28}">
      <dgm:prSet/>
      <dgm:spPr/>
      <dgm:t>
        <a:bodyPr/>
        <a:lstStyle/>
        <a:p>
          <a:r>
            <a:rPr lang="en-US"/>
            <a:t>Are there paper statements or an online log in?</a:t>
          </a:r>
        </a:p>
      </dgm:t>
    </dgm:pt>
    <dgm:pt modelId="{3D06A50D-57F4-4B07-AB7E-C3EE19344E52}" type="parTrans" cxnId="{54D9A51B-1A78-43F9-988C-53EA253AF88E}">
      <dgm:prSet/>
      <dgm:spPr/>
      <dgm:t>
        <a:bodyPr/>
        <a:lstStyle/>
        <a:p>
          <a:endParaRPr lang="en-US"/>
        </a:p>
      </dgm:t>
    </dgm:pt>
    <dgm:pt modelId="{35081EF1-00B4-4528-A43F-72E603F1EF3D}" type="sibTrans" cxnId="{54D9A51B-1A78-43F9-988C-53EA253AF88E}">
      <dgm:prSet/>
      <dgm:spPr/>
      <dgm:t>
        <a:bodyPr/>
        <a:lstStyle/>
        <a:p>
          <a:endParaRPr lang="en-US"/>
        </a:p>
      </dgm:t>
    </dgm:pt>
    <dgm:pt modelId="{3B3E2061-75DA-4441-BD31-E8781A56A28E}" type="pres">
      <dgm:prSet presAssocID="{06E65F65-FD28-47F1-913F-920C5C8B7885}" presName="linear" presStyleCnt="0">
        <dgm:presLayoutVars>
          <dgm:animLvl val="lvl"/>
          <dgm:resizeHandles val="exact"/>
        </dgm:presLayoutVars>
      </dgm:prSet>
      <dgm:spPr/>
    </dgm:pt>
    <dgm:pt modelId="{31441783-71EC-EE47-8F36-056935405399}" type="pres">
      <dgm:prSet presAssocID="{690438DA-C6A6-4465-8876-DDF4E5A219F7}" presName="parentText" presStyleLbl="node1" presStyleIdx="0" presStyleCnt="3">
        <dgm:presLayoutVars>
          <dgm:chMax val="0"/>
          <dgm:bulletEnabled val="1"/>
        </dgm:presLayoutVars>
      </dgm:prSet>
      <dgm:spPr/>
    </dgm:pt>
    <dgm:pt modelId="{AC96A81E-B07E-8A4F-8793-DC381AEC735B}" type="pres">
      <dgm:prSet presAssocID="{568EF459-4F07-48D5-8714-7FAFD040BFBA}" presName="spacer" presStyleCnt="0"/>
      <dgm:spPr/>
    </dgm:pt>
    <dgm:pt modelId="{ECFED150-042D-8B45-AF4A-F2D8EA8CF3A9}" type="pres">
      <dgm:prSet presAssocID="{3EA602C4-96FE-4C63-B908-ACB488BED7C6}" presName="parentText" presStyleLbl="node1" presStyleIdx="1" presStyleCnt="3">
        <dgm:presLayoutVars>
          <dgm:chMax val="0"/>
          <dgm:bulletEnabled val="1"/>
        </dgm:presLayoutVars>
      </dgm:prSet>
      <dgm:spPr/>
    </dgm:pt>
    <dgm:pt modelId="{7880785C-135E-D14C-A173-478451D5D7E4}" type="pres">
      <dgm:prSet presAssocID="{CE3CB96C-988D-4075-A191-292E231E4E91}" presName="spacer" presStyleCnt="0"/>
      <dgm:spPr/>
    </dgm:pt>
    <dgm:pt modelId="{2F627634-A03E-864A-8C87-2413F4401281}" type="pres">
      <dgm:prSet presAssocID="{4A7E8D80-30F0-4B7F-876A-986478E7EB28}" presName="parentText" presStyleLbl="node1" presStyleIdx="2" presStyleCnt="3">
        <dgm:presLayoutVars>
          <dgm:chMax val="0"/>
          <dgm:bulletEnabled val="1"/>
        </dgm:presLayoutVars>
      </dgm:prSet>
      <dgm:spPr/>
    </dgm:pt>
  </dgm:ptLst>
  <dgm:cxnLst>
    <dgm:cxn modelId="{54D9A51B-1A78-43F9-988C-53EA253AF88E}" srcId="{06E65F65-FD28-47F1-913F-920C5C8B7885}" destId="{4A7E8D80-30F0-4B7F-876A-986478E7EB28}" srcOrd="2" destOrd="0" parTransId="{3D06A50D-57F4-4B07-AB7E-C3EE19344E52}" sibTransId="{35081EF1-00B4-4528-A43F-72E603F1EF3D}"/>
    <dgm:cxn modelId="{00379E45-0040-45C4-9D44-606DEBC9682D}" srcId="{06E65F65-FD28-47F1-913F-920C5C8B7885}" destId="{3EA602C4-96FE-4C63-B908-ACB488BED7C6}" srcOrd="1" destOrd="0" parTransId="{5474D40A-D6B6-4774-A214-70D5475A152F}" sibTransId="{CE3CB96C-988D-4075-A191-292E231E4E91}"/>
    <dgm:cxn modelId="{3DF07C61-99BF-C442-9EDC-2C6B933CD84F}" type="presOf" srcId="{3EA602C4-96FE-4C63-B908-ACB488BED7C6}" destId="{ECFED150-042D-8B45-AF4A-F2D8EA8CF3A9}" srcOrd="0" destOrd="0" presId="urn:microsoft.com/office/officeart/2005/8/layout/vList2"/>
    <dgm:cxn modelId="{BA4FC364-A82B-1C49-A33B-8F5E37F44779}" type="presOf" srcId="{4A7E8D80-30F0-4B7F-876A-986478E7EB28}" destId="{2F627634-A03E-864A-8C87-2413F4401281}" srcOrd="0" destOrd="0" presId="urn:microsoft.com/office/officeart/2005/8/layout/vList2"/>
    <dgm:cxn modelId="{5CE75B71-7C11-7F46-8926-82643B176F91}" type="presOf" srcId="{690438DA-C6A6-4465-8876-DDF4E5A219F7}" destId="{31441783-71EC-EE47-8F36-056935405399}" srcOrd="0" destOrd="0" presId="urn:microsoft.com/office/officeart/2005/8/layout/vList2"/>
    <dgm:cxn modelId="{9FCB7376-C764-1841-8085-961AF3C88289}" type="presOf" srcId="{06E65F65-FD28-47F1-913F-920C5C8B7885}" destId="{3B3E2061-75DA-4441-BD31-E8781A56A28E}" srcOrd="0" destOrd="0" presId="urn:microsoft.com/office/officeart/2005/8/layout/vList2"/>
    <dgm:cxn modelId="{F943E0B2-D342-470B-B8EC-C509B03506EC}" srcId="{06E65F65-FD28-47F1-913F-920C5C8B7885}" destId="{690438DA-C6A6-4465-8876-DDF4E5A219F7}" srcOrd="0" destOrd="0" parTransId="{FA29E880-07EB-4AED-8984-03BDA28E161D}" sibTransId="{568EF459-4F07-48D5-8714-7FAFD040BFBA}"/>
    <dgm:cxn modelId="{6C041CDE-F474-3F49-91A0-F26D41530CB0}" type="presParOf" srcId="{3B3E2061-75DA-4441-BD31-E8781A56A28E}" destId="{31441783-71EC-EE47-8F36-056935405399}" srcOrd="0" destOrd="0" presId="urn:microsoft.com/office/officeart/2005/8/layout/vList2"/>
    <dgm:cxn modelId="{70FB3B52-90BC-4B43-A983-35558132D5F4}" type="presParOf" srcId="{3B3E2061-75DA-4441-BD31-E8781A56A28E}" destId="{AC96A81E-B07E-8A4F-8793-DC381AEC735B}" srcOrd="1" destOrd="0" presId="urn:microsoft.com/office/officeart/2005/8/layout/vList2"/>
    <dgm:cxn modelId="{03B5ECBF-AF21-2D41-B2D5-AC9EC6B8D835}" type="presParOf" srcId="{3B3E2061-75DA-4441-BD31-E8781A56A28E}" destId="{ECFED150-042D-8B45-AF4A-F2D8EA8CF3A9}" srcOrd="2" destOrd="0" presId="urn:microsoft.com/office/officeart/2005/8/layout/vList2"/>
    <dgm:cxn modelId="{A65C88B7-1B0B-3A49-8E4D-F1704BA5726B}" type="presParOf" srcId="{3B3E2061-75DA-4441-BD31-E8781A56A28E}" destId="{7880785C-135E-D14C-A173-478451D5D7E4}" srcOrd="3" destOrd="0" presId="urn:microsoft.com/office/officeart/2005/8/layout/vList2"/>
    <dgm:cxn modelId="{9EF08B35-039B-D74F-BB86-C3EF077D3C77}" type="presParOf" srcId="{3B3E2061-75DA-4441-BD31-E8781A56A28E}" destId="{2F627634-A03E-864A-8C87-2413F44012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CF857C-18DE-49D9-9E85-CA82EB62919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2185F52-BFA8-4E2E-91F0-F32502CB13E8}">
      <dgm:prSet/>
      <dgm:spPr/>
      <dgm:t>
        <a:bodyPr/>
        <a:lstStyle/>
        <a:p>
          <a:r>
            <a:rPr lang="en-US" dirty="0"/>
            <a:t>Utility and credit card companies</a:t>
          </a:r>
        </a:p>
      </dgm:t>
    </dgm:pt>
    <dgm:pt modelId="{D39D7AE4-453D-4448-9DA5-A3D22F521EB6}" type="parTrans" cxnId="{2F46CBF7-73E9-4303-8A1F-181720E578DA}">
      <dgm:prSet/>
      <dgm:spPr/>
      <dgm:t>
        <a:bodyPr/>
        <a:lstStyle/>
        <a:p>
          <a:endParaRPr lang="en-US"/>
        </a:p>
      </dgm:t>
    </dgm:pt>
    <dgm:pt modelId="{1B773221-3D17-43D8-9C08-57A947CF9BD2}" type="sibTrans" cxnId="{2F46CBF7-73E9-4303-8A1F-181720E578DA}">
      <dgm:prSet/>
      <dgm:spPr/>
      <dgm:t>
        <a:bodyPr/>
        <a:lstStyle/>
        <a:p>
          <a:endParaRPr lang="en-US"/>
        </a:p>
      </dgm:t>
    </dgm:pt>
    <dgm:pt modelId="{4E14725A-EF33-451A-8626-85FFC304387D}">
      <dgm:prSet/>
      <dgm:spPr/>
      <dgm:t>
        <a:bodyPr/>
        <a:lstStyle/>
        <a:p>
          <a:r>
            <a:rPr lang="en-US"/>
            <a:t>Names on the accounts?</a:t>
          </a:r>
        </a:p>
      </dgm:t>
    </dgm:pt>
    <dgm:pt modelId="{C3AA2076-6F64-416C-A746-043A73B709A1}" type="parTrans" cxnId="{4B409355-BAB1-40F6-B8E6-2F145018D107}">
      <dgm:prSet/>
      <dgm:spPr/>
      <dgm:t>
        <a:bodyPr/>
        <a:lstStyle/>
        <a:p>
          <a:endParaRPr lang="en-US"/>
        </a:p>
      </dgm:t>
    </dgm:pt>
    <dgm:pt modelId="{24FBA5E9-C413-413B-9862-50E54D3EAE17}" type="sibTrans" cxnId="{4B409355-BAB1-40F6-B8E6-2F145018D107}">
      <dgm:prSet/>
      <dgm:spPr/>
      <dgm:t>
        <a:bodyPr/>
        <a:lstStyle/>
        <a:p>
          <a:endParaRPr lang="en-US"/>
        </a:p>
      </dgm:t>
    </dgm:pt>
    <dgm:pt modelId="{69615D97-AB8D-40AC-B3D7-0423FDD82F6E}">
      <dgm:prSet/>
      <dgm:spPr/>
      <dgm:t>
        <a:bodyPr/>
        <a:lstStyle/>
        <a:p>
          <a:r>
            <a:rPr lang="en-US"/>
            <a:t>How are bills paid? (auto, online banking, etc.)</a:t>
          </a:r>
        </a:p>
      </dgm:t>
    </dgm:pt>
    <dgm:pt modelId="{81F3B016-BCA0-4C9F-BC37-C5F8D10FDCAD}" type="parTrans" cxnId="{8F0AD7BB-178C-4414-A528-3C8DD4D81014}">
      <dgm:prSet/>
      <dgm:spPr/>
      <dgm:t>
        <a:bodyPr/>
        <a:lstStyle/>
        <a:p>
          <a:endParaRPr lang="en-US"/>
        </a:p>
      </dgm:t>
    </dgm:pt>
    <dgm:pt modelId="{B50EE2C3-E1A7-4DF2-AD62-2F807882CFE9}" type="sibTrans" cxnId="{8F0AD7BB-178C-4414-A528-3C8DD4D81014}">
      <dgm:prSet/>
      <dgm:spPr/>
      <dgm:t>
        <a:bodyPr/>
        <a:lstStyle/>
        <a:p>
          <a:endParaRPr lang="en-US"/>
        </a:p>
      </dgm:t>
    </dgm:pt>
    <dgm:pt modelId="{57B60B86-468D-4809-BA2B-4BF284EDD41D}">
      <dgm:prSet/>
      <dgm:spPr/>
      <dgm:t>
        <a:bodyPr/>
        <a:lstStyle/>
        <a:p>
          <a:r>
            <a:rPr lang="en-US"/>
            <a:t>Paper statements or online log-ins?</a:t>
          </a:r>
        </a:p>
      </dgm:t>
    </dgm:pt>
    <dgm:pt modelId="{819CFA6F-8401-4282-8F98-B8BE4CEB3395}" type="parTrans" cxnId="{146CDE98-D91B-420C-BE30-2848D93AA260}">
      <dgm:prSet/>
      <dgm:spPr/>
      <dgm:t>
        <a:bodyPr/>
        <a:lstStyle/>
        <a:p>
          <a:endParaRPr lang="en-US"/>
        </a:p>
      </dgm:t>
    </dgm:pt>
    <dgm:pt modelId="{597802A8-A511-4638-8969-2D57245C1BA7}" type="sibTrans" cxnId="{146CDE98-D91B-420C-BE30-2848D93AA260}">
      <dgm:prSet/>
      <dgm:spPr/>
      <dgm:t>
        <a:bodyPr/>
        <a:lstStyle/>
        <a:p>
          <a:endParaRPr lang="en-US"/>
        </a:p>
      </dgm:t>
    </dgm:pt>
    <dgm:pt modelId="{4D5ABD1C-9E6B-4C7F-929C-2FA474BA1DCD}">
      <dgm:prSet/>
      <dgm:spPr/>
      <dgm:t>
        <a:bodyPr/>
        <a:lstStyle/>
        <a:p>
          <a:r>
            <a:rPr lang="en-US"/>
            <a:t>Service providers like lawn service, cleaning service, alarm company, etc.  </a:t>
          </a:r>
        </a:p>
      </dgm:t>
    </dgm:pt>
    <dgm:pt modelId="{6D1F6D07-035E-42DA-B09C-30E9235193E0}" type="parTrans" cxnId="{2AA3F03D-1303-486B-8A9F-935F3E894DA2}">
      <dgm:prSet/>
      <dgm:spPr/>
      <dgm:t>
        <a:bodyPr/>
        <a:lstStyle/>
        <a:p>
          <a:endParaRPr lang="en-US"/>
        </a:p>
      </dgm:t>
    </dgm:pt>
    <dgm:pt modelId="{01B5BCFF-4115-430F-B6EB-908CCC6A7B15}" type="sibTrans" cxnId="{2AA3F03D-1303-486B-8A9F-935F3E894DA2}">
      <dgm:prSet/>
      <dgm:spPr/>
      <dgm:t>
        <a:bodyPr/>
        <a:lstStyle/>
        <a:p>
          <a:endParaRPr lang="en-US"/>
        </a:p>
      </dgm:t>
    </dgm:pt>
    <dgm:pt modelId="{62FE8978-8F21-46AC-8165-7770181F2676}">
      <dgm:prSet/>
      <dgm:spPr/>
      <dgm:t>
        <a:bodyPr/>
        <a:lstStyle/>
        <a:p>
          <a:r>
            <a:rPr lang="en-US"/>
            <a:t>Who are they, contact info, when do they come, do they have a key?</a:t>
          </a:r>
        </a:p>
      </dgm:t>
    </dgm:pt>
    <dgm:pt modelId="{900AB600-0964-47B2-BD3A-A8F318055ADF}" type="parTrans" cxnId="{65A0BB89-E27D-4A1B-BF80-8FA979361784}">
      <dgm:prSet/>
      <dgm:spPr/>
      <dgm:t>
        <a:bodyPr/>
        <a:lstStyle/>
        <a:p>
          <a:endParaRPr lang="en-US"/>
        </a:p>
      </dgm:t>
    </dgm:pt>
    <dgm:pt modelId="{A4FDE99B-8A85-4F44-B017-87D49FD83F16}" type="sibTrans" cxnId="{65A0BB89-E27D-4A1B-BF80-8FA979361784}">
      <dgm:prSet/>
      <dgm:spPr/>
      <dgm:t>
        <a:bodyPr/>
        <a:lstStyle/>
        <a:p>
          <a:endParaRPr lang="en-US"/>
        </a:p>
      </dgm:t>
    </dgm:pt>
    <dgm:pt modelId="{22812B32-B3E7-4D86-A25C-830D5038763F}">
      <dgm:prSet/>
      <dgm:spPr/>
      <dgm:t>
        <a:bodyPr/>
        <a:lstStyle/>
        <a:p>
          <a:r>
            <a:rPr lang="en-US"/>
            <a:t>Cell phones </a:t>
          </a:r>
        </a:p>
      </dgm:t>
    </dgm:pt>
    <dgm:pt modelId="{F439A794-656D-42C5-B016-01525A2E7FA9}" type="parTrans" cxnId="{8F1A198F-3FD9-41A6-8537-28AB3D67BC94}">
      <dgm:prSet/>
      <dgm:spPr/>
      <dgm:t>
        <a:bodyPr/>
        <a:lstStyle/>
        <a:p>
          <a:endParaRPr lang="en-US"/>
        </a:p>
      </dgm:t>
    </dgm:pt>
    <dgm:pt modelId="{4D5664DD-7EA1-4EAC-B44D-1EDA41FC8E76}" type="sibTrans" cxnId="{8F1A198F-3FD9-41A6-8537-28AB3D67BC94}">
      <dgm:prSet/>
      <dgm:spPr/>
      <dgm:t>
        <a:bodyPr/>
        <a:lstStyle/>
        <a:p>
          <a:endParaRPr lang="en-US"/>
        </a:p>
      </dgm:t>
    </dgm:pt>
    <dgm:pt modelId="{D28563D2-C758-4346-BD9A-FAEE8B76839A}">
      <dgm:prSet/>
      <dgm:spPr/>
      <dgm:t>
        <a:bodyPr/>
        <a:lstStyle/>
        <a:p>
          <a:r>
            <a:rPr lang="en-US"/>
            <a:t>number(s), company it is with, contact info, paper statements/ online log in, how is the bill paid, password.</a:t>
          </a:r>
        </a:p>
      </dgm:t>
    </dgm:pt>
    <dgm:pt modelId="{39805CD3-4882-4AD0-82EE-73A6138DA405}" type="parTrans" cxnId="{29AF4AA0-B66E-4B0D-ADFD-8E4212EC9FAE}">
      <dgm:prSet/>
      <dgm:spPr/>
      <dgm:t>
        <a:bodyPr/>
        <a:lstStyle/>
        <a:p>
          <a:endParaRPr lang="en-US"/>
        </a:p>
      </dgm:t>
    </dgm:pt>
    <dgm:pt modelId="{6218FF6B-E74C-472A-8383-A7C603C65C54}" type="sibTrans" cxnId="{29AF4AA0-B66E-4B0D-ADFD-8E4212EC9FAE}">
      <dgm:prSet/>
      <dgm:spPr/>
      <dgm:t>
        <a:bodyPr/>
        <a:lstStyle/>
        <a:p>
          <a:endParaRPr lang="en-US"/>
        </a:p>
      </dgm:t>
    </dgm:pt>
    <dgm:pt modelId="{FBDAAE9C-0E36-4509-A75F-35A42710740F}">
      <dgm:prSet/>
      <dgm:spPr/>
      <dgm:t>
        <a:bodyPr/>
        <a:lstStyle/>
        <a:p>
          <a:r>
            <a:rPr lang="en-US"/>
            <a:t>Do you know your neighbors? Do any of them have a key? </a:t>
          </a:r>
        </a:p>
      </dgm:t>
    </dgm:pt>
    <dgm:pt modelId="{2A79C4B0-C44E-4F6E-BCF9-091EDE8C0009}" type="parTrans" cxnId="{1CD2138A-10FE-4BA6-9D9D-94A42448548B}">
      <dgm:prSet/>
      <dgm:spPr/>
      <dgm:t>
        <a:bodyPr/>
        <a:lstStyle/>
        <a:p>
          <a:endParaRPr lang="en-US"/>
        </a:p>
      </dgm:t>
    </dgm:pt>
    <dgm:pt modelId="{0279C36A-B7CB-4744-B444-B0FFF2FC2AF4}" type="sibTrans" cxnId="{1CD2138A-10FE-4BA6-9D9D-94A42448548B}">
      <dgm:prSet/>
      <dgm:spPr/>
      <dgm:t>
        <a:bodyPr/>
        <a:lstStyle/>
        <a:p>
          <a:endParaRPr lang="en-US"/>
        </a:p>
      </dgm:t>
    </dgm:pt>
    <dgm:pt modelId="{FC65165D-E3E5-404A-852C-A1640F5CDE57}">
      <dgm:prSet/>
      <dgm:spPr/>
      <dgm:t>
        <a:bodyPr/>
        <a:lstStyle/>
        <a:p>
          <a:r>
            <a:rPr lang="en-US"/>
            <a:t>Make a list of neighbors &amp; contact info.</a:t>
          </a:r>
        </a:p>
      </dgm:t>
    </dgm:pt>
    <dgm:pt modelId="{301BE8E6-84DE-475A-8EFA-5F85D6645BA5}" type="parTrans" cxnId="{C7DEFD4F-CBEE-42FF-8069-B32105EB9772}">
      <dgm:prSet/>
      <dgm:spPr/>
      <dgm:t>
        <a:bodyPr/>
        <a:lstStyle/>
        <a:p>
          <a:endParaRPr lang="en-US"/>
        </a:p>
      </dgm:t>
    </dgm:pt>
    <dgm:pt modelId="{5D3AEFED-4518-4023-A30E-B0AADA7A39EB}" type="sibTrans" cxnId="{C7DEFD4F-CBEE-42FF-8069-B32105EB9772}">
      <dgm:prSet/>
      <dgm:spPr/>
      <dgm:t>
        <a:bodyPr/>
        <a:lstStyle/>
        <a:p>
          <a:endParaRPr lang="en-US"/>
        </a:p>
      </dgm:t>
    </dgm:pt>
    <dgm:pt modelId="{4FA9FE83-C116-2244-A676-173E4B01CD07}" type="pres">
      <dgm:prSet presAssocID="{30CF857C-18DE-49D9-9E85-CA82EB629197}" presName="linear" presStyleCnt="0">
        <dgm:presLayoutVars>
          <dgm:animLvl val="lvl"/>
          <dgm:resizeHandles val="exact"/>
        </dgm:presLayoutVars>
      </dgm:prSet>
      <dgm:spPr/>
    </dgm:pt>
    <dgm:pt modelId="{B4B80233-B430-9F4C-A7EA-F50C00A96CB0}" type="pres">
      <dgm:prSet presAssocID="{02185F52-BFA8-4E2E-91F0-F32502CB13E8}" presName="parentText" presStyleLbl="node1" presStyleIdx="0" presStyleCnt="4">
        <dgm:presLayoutVars>
          <dgm:chMax val="0"/>
          <dgm:bulletEnabled val="1"/>
        </dgm:presLayoutVars>
      </dgm:prSet>
      <dgm:spPr/>
    </dgm:pt>
    <dgm:pt modelId="{CA4DAE73-0ED1-8341-9EF8-D888D3538534}" type="pres">
      <dgm:prSet presAssocID="{02185F52-BFA8-4E2E-91F0-F32502CB13E8}" presName="childText" presStyleLbl="revTx" presStyleIdx="0" presStyleCnt="4">
        <dgm:presLayoutVars>
          <dgm:bulletEnabled val="1"/>
        </dgm:presLayoutVars>
      </dgm:prSet>
      <dgm:spPr/>
    </dgm:pt>
    <dgm:pt modelId="{8A6FCC1A-9370-F84C-8C0B-E495BB45A298}" type="pres">
      <dgm:prSet presAssocID="{4D5ABD1C-9E6B-4C7F-929C-2FA474BA1DCD}" presName="parentText" presStyleLbl="node1" presStyleIdx="1" presStyleCnt="4">
        <dgm:presLayoutVars>
          <dgm:chMax val="0"/>
          <dgm:bulletEnabled val="1"/>
        </dgm:presLayoutVars>
      </dgm:prSet>
      <dgm:spPr/>
    </dgm:pt>
    <dgm:pt modelId="{C25B78CA-A8BB-DC48-9361-2D24947ED74F}" type="pres">
      <dgm:prSet presAssocID="{4D5ABD1C-9E6B-4C7F-929C-2FA474BA1DCD}" presName="childText" presStyleLbl="revTx" presStyleIdx="1" presStyleCnt="4">
        <dgm:presLayoutVars>
          <dgm:bulletEnabled val="1"/>
        </dgm:presLayoutVars>
      </dgm:prSet>
      <dgm:spPr/>
    </dgm:pt>
    <dgm:pt modelId="{7E30F04F-8AC2-D145-B3AE-9D7EBE5917B0}" type="pres">
      <dgm:prSet presAssocID="{22812B32-B3E7-4D86-A25C-830D5038763F}" presName="parentText" presStyleLbl="node1" presStyleIdx="2" presStyleCnt="4">
        <dgm:presLayoutVars>
          <dgm:chMax val="0"/>
          <dgm:bulletEnabled val="1"/>
        </dgm:presLayoutVars>
      </dgm:prSet>
      <dgm:spPr/>
    </dgm:pt>
    <dgm:pt modelId="{1EC1C396-6A7D-AF44-AD53-9E13A4E2D867}" type="pres">
      <dgm:prSet presAssocID="{22812B32-B3E7-4D86-A25C-830D5038763F}" presName="childText" presStyleLbl="revTx" presStyleIdx="2" presStyleCnt="4">
        <dgm:presLayoutVars>
          <dgm:bulletEnabled val="1"/>
        </dgm:presLayoutVars>
      </dgm:prSet>
      <dgm:spPr/>
    </dgm:pt>
    <dgm:pt modelId="{5A470EBE-913E-934E-93E2-DC8522D8CA52}" type="pres">
      <dgm:prSet presAssocID="{FBDAAE9C-0E36-4509-A75F-35A42710740F}" presName="parentText" presStyleLbl="node1" presStyleIdx="3" presStyleCnt="4">
        <dgm:presLayoutVars>
          <dgm:chMax val="0"/>
          <dgm:bulletEnabled val="1"/>
        </dgm:presLayoutVars>
      </dgm:prSet>
      <dgm:spPr/>
    </dgm:pt>
    <dgm:pt modelId="{5D700C0E-3D35-7A4E-BEEE-71BE13084E3C}" type="pres">
      <dgm:prSet presAssocID="{FBDAAE9C-0E36-4509-A75F-35A42710740F}" presName="childText" presStyleLbl="revTx" presStyleIdx="3" presStyleCnt="4">
        <dgm:presLayoutVars>
          <dgm:bulletEnabled val="1"/>
        </dgm:presLayoutVars>
      </dgm:prSet>
      <dgm:spPr/>
    </dgm:pt>
  </dgm:ptLst>
  <dgm:cxnLst>
    <dgm:cxn modelId="{3EC49B37-C660-5D4C-9840-A52603074FB0}" type="presOf" srcId="{FBDAAE9C-0E36-4509-A75F-35A42710740F}" destId="{5A470EBE-913E-934E-93E2-DC8522D8CA52}" srcOrd="0" destOrd="0" presId="urn:microsoft.com/office/officeart/2005/8/layout/vList2"/>
    <dgm:cxn modelId="{1531E03A-72D7-AA44-B3A1-CF07FC949FC9}" type="presOf" srcId="{57B60B86-468D-4809-BA2B-4BF284EDD41D}" destId="{CA4DAE73-0ED1-8341-9EF8-D888D3538534}" srcOrd="0" destOrd="2" presId="urn:microsoft.com/office/officeart/2005/8/layout/vList2"/>
    <dgm:cxn modelId="{2AA3F03D-1303-486B-8A9F-935F3E894DA2}" srcId="{30CF857C-18DE-49D9-9E85-CA82EB629197}" destId="{4D5ABD1C-9E6B-4C7F-929C-2FA474BA1DCD}" srcOrd="1" destOrd="0" parTransId="{6D1F6D07-035E-42DA-B09C-30E9235193E0}" sibTransId="{01B5BCFF-4115-430F-B6EB-908CCC6A7B15}"/>
    <dgm:cxn modelId="{DF6D854B-BC17-5C44-9EE3-A13580BA92E3}" type="presOf" srcId="{4E14725A-EF33-451A-8626-85FFC304387D}" destId="{CA4DAE73-0ED1-8341-9EF8-D888D3538534}" srcOrd="0" destOrd="0" presId="urn:microsoft.com/office/officeart/2005/8/layout/vList2"/>
    <dgm:cxn modelId="{C7DEFD4F-CBEE-42FF-8069-B32105EB9772}" srcId="{FBDAAE9C-0E36-4509-A75F-35A42710740F}" destId="{FC65165D-E3E5-404A-852C-A1640F5CDE57}" srcOrd="0" destOrd="0" parTransId="{301BE8E6-84DE-475A-8EFA-5F85D6645BA5}" sibTransId="{5D3AEFED-4518-4023-A30E-B0AADA7A39EB}"/>
    <dgm:cxn modelId="{407A5B55-C1C4-3348-8861-53DBD8CF7DB7}" type="presOf" srcId="{30CF857C-18DE-49D9-9E85-CA82EB629197}" destId="{4FA9FE83-C116-2244-A676-173E4B01CD07}" srcOrd="0" destOrd="0" presId="urn:microsoft.com/office/officeart/2005/8/layout/vList2"/>
    <dgm:cxn modelId="{4B409355-BAB1-40F6-B8E6-2F145018D107}" srcId="{02185F52-BFA8-4E2E-91F0-F32502CB13E8}" destId="{4E14725A-EF33-451A-8626-85FFC304387D}" srcOrd="0" destOrd="0" parTransId="{C3AA2076-6F64-416C-A746-043A73B709A1}" sibTransId="{24FBA5E9-C413-413B-9862-50E54D3EAE17}"/>
    <dgm:cxn modelId="{7484A35F-BBE1-6E4D-AECC-5C0822FDDC3A}" type="presOf" srcId="{FC65165D-E3E5-404A-852C-A1640F5CDE57}" destId="{5D700C0E-3D35-7A4E-BEEE-71BE13084E3C}" srcOrd="0" destOrd="0" presId="urn:microsoft.com/office/officeart/2005/8/layout/vList2"/>
    <dgm:cxn modelId="{B9A05561-B8CE-774B-B820-EA641D0A4857}" type="presOf" srcId="{02185F52-BFA8-4E2E-91F0-F32502CB13E8}" destId="{B4B80233-B430-9F4C-A7EA-F50C00A96CB0}" srcOrd="0" destOrd="0" presId="urn:microsoft.com/office/officeart/2005/8/layout/vList2"/>
    <dgm:cxn modelId="{9A517C62-9F4D-0545-92FC-3C2DD2026A60}" type="presOf" srcId="{D28563D2-C758-4346-BD9A-FAEE8B76839A}" destId="{1EC1C396-6A7D-AF44-AD53-9E13A4E2D867}" srcOrd="0" destOrd="0" presId="urn:microsoft.com/office/officeart/2005/8/layout/vList2"/>
    <dgm:cxn modelId="{65A0BB89-E27D-4A1B-BF80-8FA979361784}" srcId="{4D5ABD1C-9E6B-4C7F-929C-2FA474BA1DCD}" destId="{62FE8978-8F21-46AC-8165-7770181F2676}" srcOrd="0" destOrd="0" parTransId="{900AB600-0964-47B2-BD3A-A8F318055ADF}" sibTransId="{A4FDE99B-8A85-4F44-B017-87D49FD83F16}"/>
    <dgm:cxn modelId="{1CD2138A-10FE-4BA6-9D9D-94A42448548B}" srcId="{30CF857C-18DE-49D9-9E85-CA82EB629197}" destId="{FBDAAE9C-0E36-4509-A75F-35A42710740F}" srcOrd="3" destOrd="0" parTransId="{2A79C4B0-C44E-4F6E-BCF9-091EDE8C0009}" sibTransId="{0279C36A-B7CB-4744-B444-B0FFF2FC2AF4}"/>
    <dgm:cxn modelId="{8F1A198F-3FD9-41A6-8537-28AB3D67BC94}" srcId="{30CF857C-18DE-49D9-9E85-CA82EB629197}" destId="{22812B32-B3E7-4D86-A25C-830D5038763F}" srcOrd="2" destOrd="0" parTransId="{F439A794-656D-42C5-B016-01525A2E7FA9}" sibTransId="{4D5664DD-7EA1-4EAC-B44D-1EDA41FC8E76}"/>
    <dgm:cxn modelId="{D8885B95-B99B-004E-96D3-836D5D7EBCB7}" type="presOf" srcId="{4D5ABD1C-9E6B-4C7F-929C-2FA474BA1DCD}" destId="{8A6FCC1A-9370-F84C-8C0B-E495BB45A298}" srcOrd="0" destOrd="0" presId="urn:microsoft.com/office/officeart/2005/8/layout/vList2"/>
    <dgm:cxn modelId="{146CDE98-D91B-420C-BE30-2848D93AA260}" srcId="{02185F52-BFA8-4E2E-91F0-F32502CB13E8}" destId="{57B60B86-468D-4809-BA2B-4BF284EDD41D}" srcOrd="2" destOrd="0" parTransId="{819CFA6F-8401-4282-8F98-B8BE4CEB3395}" sibTransId="{597802A8-A511-4638-8969-2D57245C1BA7}"/>
    <dgm:cxn modelId="{29AF4AA0-B66E-4B0D-ADFD-8E4212EC9FAE}" srcId="{22812B32-B3E7-4D86-A25C-830D5038763F}" destId="{D28563D2-C758-4346-BD9A-FAEE8B76839A}" srcOrd="0" destOrd="0" parTransId="{39805CD3-4882-4AD0-82EE-73A6138DA405}" sibTransId="{6218FF6B-E74C-472A-8383-A7C603C65C54}"/>
    <dgm:cxn modelId="{7FD3ADAB-BC74-7E4D-85FA-B873D4150530}" type="presOf" srcId="{22812B32-B3E7-4D86-A25C-830D5038763F}" destId="{7E30F04F-8AC2-D145-B3AE-9D7EBE5917B0}" srcOrd="0" destOrd="0" presId="urn:microsoft.com/office/officeart/2005/8/layout/vList2"/>
    <dgm:cxn modelId="{8F0AD7BB-178C-4414-A528-3C8DD4D81014}" srcId="{02185F52-BFA8-4E2E-91F0-F32502CB13E8}" destId="{69615D97-AB8D-40AC-B3D7-0423FDD82F6E}" srcOrd="1" destOrd="0" parTransId="{81F3B016-BCA0-4C9F-BC37-C5F8D10FDCAD}" sibTransId="{B50EE2C3-E1A7-4DF2-AD62-2F807882CFE9}"/>
    <dgm:cxn modelId="{36E1B7BD-5CCD-D648-87D9-B39241264CB4}" type="presOf" srcId="{62FE8978-8F21-46AC-8165-7770181F2676}" destId="{C25B78CA-A8BB-DC48-9361-2D24947ED74F}" srcOrd="0" destOrd="0" presId="urn:microsoft.com/office/officeart/2005/8/layout/vList2"/>
    <dgm:cxn modelId="{2F46CBF7-73E9-4303-8A1F-181720E578DA}" srcId="{30CF857C-18DE-49D9-9E85-CA82EB629197}" destId="{02185F52-BFA8-4E2E-91F0-F32502CB13E8}" srcOrd="0" destOrd="0" parTransId="{D39D7AE4-453D-4448-9DA5-A3D22F521EB6}" sibTransId="{1B773221-3D17-43D8-9C08-57A947CF9BD2}"/>
    <dgm:cxn modelId="{E6D6E4FC-9EF9-1444-924C-692027C60CB5}" type="presOf" srcId="{69615D97-AB8D-40AC-B3D7-0423FDD82F6E}" destId="{CA4DAE73-0ED1-8341-9EF8-D888D3538534}" srcOrd="0" destOrd="1" presId="urn:microsoft.com/office/officeart/2005/8/layout/vList2"/>
    <dgm:cxn modelId="{239DAF0B-4D2E-A94B-B1C5-EC22A1CBA41C}" type="presParOf" srcId="{4FA9FE83-C116-2244-A676-173E4B01CD07}" destId="{B4B80233-B430-9F4C-A7EA-F50C00A96CB0}" srcOrd="0" destOrd="0" presId="urn:microsoft.com/office/officeart/2005/8/layout/vList2"/>
    <dgm:cxn modelId="{94AF808C-9327-8949-A50A-CEC9AF2E37E7}" type="presParOf" srcId="{4FA9FE83-C116-2244-A676-173E4B01CD07}" destId="{CA4DAE73-0ED1-8341-9EF8-D888D3538534}" srcOrd="1" destOrd="0" presId="urn:microsoft.com/office/officeart/2005/8/layout/vList2"/>
    <dgm:cxn modelId="{D9EBC054-1795-FD48-9C6B-631AB2AC5475}" type="presParOf" srcId="{4FA9FE83-C116-2244-A676-173E4B01CD07}" destId="{8A6FCC1A-9370-F84C-8C0B-E495BB45A298}" srcOrd="2" destOrd="0" presId="urn:microsoft.com/office/officeart/2005/8/layout/vList2"/>
    <dgm:cxn modelId="{0FC9C0B4-C8AA-5649-9257-3A40E0911593}" type="presParOf" srcId="{4FA9FE83-C116-2244-A676-173E4B01CD07}" destId="{C25B78CA-A8BB-DC48-9361-2D24947ED74F}" srcOrd="3" destOrd="0" presId="urn:microsoft.com/office/officeart/2005/8/layout/vList2"/>
    <dgm:cxn modelId="{5DAFDF66-33CF-BA4F-A604-AB0CA1F94156}" type="presParOf" srcId="{4FA9FE83-C116-2244-A676-173E4B01CD07}" destId="{7E30F04F-8AC2-D145-B3AE-9D7EBE5917B0}" srcOrd="4" destOrd="0" presId="urn:microsoft.com/office/officeart/2005/8/layout/vList2"/>
    <dgm:cxn modelId="{C4175C4D-35FA-CE49-97FD-86EDF442702C}" type="presParOf" srcId="{4FA9FE83-C116-2244-A676-173E4B01CD07}" destId="{1EC1C396-6A7D-AF44-AD53-9E13A4E2D867}" srcOrd="5" destOrd="0" presId="urn:microsoft.com/office/officeart/2005/8/layout/vList2"/>
    <dgm:cxn modelId="{DCBED794-CEFA-3147-B171-169F0108FF08}" type="presParOf" srcId="{4FA9FE83-C116-2244-A676-173E4B01CD07}" destId="{5A470EBE-913E-934E-93E2-DC8522D8CA52}" srcOrd="6" destOrd="0" presId="urn:microsoft.com/office/officeart/2005/8/layout/vList2"/>
    <dgm:cxn modelId="{B77F2968-25EB-2047-B626-AF141E35EA1B}" type="presParOf" srcId="{4FA9FE83-C116-2244-A676-173E4B01CD07}" destId="{5D700C0E-3D35-7A4E-BEEE-71BE13084E3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BA1AF3-2EA5-4BDC-85D3-BE2BF0A0B7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08C36DB-85B9-48D0-B1D3-D8374CA6117B}">
      <dgm:prSet/>
      <dgm:spPr/>
      <dgm:t>
        <a:bodyPr/>
        <a:lstStyle/>
        <a:p>
          <a:r>
            <a:rPr lang="en-US"/>
            <a:t>Email accounts and log on information.</a:t>
          </a:r>
        </a:p>
      </dgm:t>
    </dgm:pt>
    <dgm:pt modelId="{E97169F3-AF0B-44DC-A51A-018515F790B4}" type="parTrans" cxnId="{7B937053-627F-4DF9-A6F4-B649E09594E7}">
      <dgm:prSet/>
      <dgm:spPr/>
      <dgm:t>
        <a:bodyPr/>
        <a:lstStyle/>
        <a:p>
          <a:endParaRPr lang="en-US"/>
        </a:p>
      </dgm:t>
    </dgm:pt>
    <dgm:pt modelId="{CDDAFEC2-AF0A-4755-92F5-7E6176D4A5EA}" type="sibTrans" cxnId="{7B937053-627F-4DF9-A6F4-B649E09594E7}">
      <dgm:prSet/>
      <dgm:spPr/>
      <dgm:t>
        <a:bodyPr/>
        <a:lstStyle/>
        <a:p>
          <a:endParaRPr lang="en-US"/>
        </a:p>
      </dgm:t>
    </dgm:pt>
    <dgm:pt modelId="{B557F872-2EE9-483A-8202-7BCA71C44DF2}">
      <dgm:prSet/>
      <dgm:spPr/>
      <dgm:t>
        <a:bodyPr/>
        <a:lstStyle/>
        <a:p>
          <a:r>
            <a:rPr lang="en-US"/>
            <a:t>Social media: Facebook, Twitter, LinkedIn, Instagram, CaringBridge</a:t>
          </a:r>
        </a:p>
      </dgm:t>
    </dgm:pt>
    <dgm:pt modelId="{8C1EF736-077D-4691-ADEB-2423BE1586E6}" type="parTrans" cxnId="{9F109708-3ABE-4365-B8EB-56024F5F5716}">
      <dgm:prSet/>
      <dgm:spPr/>
      <dgm:t>
        <a:bodyPr/>
        <a:lstStyle/>
        <a:p>
          <a:endParaRPr lang="en-US"/>
        </a:p>
      </dgm:t>
    </dgm:pt>
    <dgm:pt modelId="{84FF362B-182D-403E-B2DC-FBBA4B522693}" type="sibTrans" cxnId="{9F109708-3ABE-4365-B8EB-56024F5F5716}">
      <dgm:prSet/>
      <dgm:spPr/>
      <dgm:t>
        <a:bodyPr/>
        <a:lstStyle/>
        <a:p>
          <a:endParaRPr lang="en-US"/>
        </a:p>
      </dgm:t>
    </dgm:pt>
    <dgm:pt modelId="{235A1E42-DCD1-4A30-82C1-EC5F8B3C6BE1}">
      <dgm:prSet/>
      <dgm:spPr/>
      <dgm:t>
        <a:bodyPr/>
        <a:lstStyle/>
        <a:p>
          <a:r>
            <a:rPr lang="en-US"/>
            <a:t>What is the log- on information? </a:t>
          </a:r>
        </a:p>
      </dgm:t>
    </dgm:pt>
    <dgm:pt modelId="{6AD29C6E-6570-479C-A7BD-37D33D9F5F45}" type="parTrans" cxnId="{DF43BE7B-1F6F-4965-9B0D-F3443A4591CE}">
      <dgm:prSet/>
      <dgm:spPr/>
      <dgm:t>
        <a:bodyPr/>
        <a:lstStyle/>
        <a:p>
          <a:endParaRPr lang="en-US"/>
        </a:p>
      </dgm:t>
    </dgm:pt>
    <dgm:pt modelId="{509A1A7B-9403-4426-A537-BEDDC6EBF9BC}" type="sibTrans" cxnId="{DF43BE7B-1F6F-4965-9B0D-F3443A4591CE}">
      <dgm:prSet/>
      <dgm:spPr/>
      <dgm:t>
        <a:bodyPr/>
        <a:lstStyle/>
        <a:p>
          <a:endParaRPr lang="en-US"/>
        </a:p>
      </dgm:t>
    </dgm:pt>
    <dgm:pt modelId="{DFCBE6A5-1BAC-41A0-9004-CAEBBA3F5EA0}">
      <dgm:prSet/>
      <dgm:spPr/>
      <dgm:t>
        <a:bodyPr/>
        <a:lstStyle/>
        <a:p>
          <a:r>
            <a:rPr lang="en-US"/>
            <a:t>Do you want information shared in that manner?</a:t>
          </a:r>
        </a:p>
      </dgm:t>
    </dgm:pt>
    <dgm:pt modelId="{50DC6152-1A56-4A6D-A763-0F10611A85A0}" type="parTrans" cxnId="{17EDB357-525F-483E-BF4A-0B2A8C54CFD1}">
      <dgm:prSet/>
      <dgm:spPr/>
      <dgm:t>
        <a:bodyPr/>
        <a:lstStyle/>
        <a:p>
          <a:endParaRPr lang="en-US"/>
        </a:p>
      </dgm:t>
    </dgm:pt>
    <dgm:pt modelId="{0EC0D627-A512-4F13-9FCC-179F844B800F}" type="sibTrans" cxnId="{17EDB357-525F-483E-BF4A-0B2A8C54CFD1}">
      <dgm:prSet/>
      <dgm:spPr/>
      <dgm:t>
        <a:bodyPr/>
        <a:lstStyle/>
        <a:p>
          <a:endParaRPr lang="en-US"/>
        </a:p>
      </dgm:t>
    </dgm:pt>
    <dgm:pt modelId="{9A94B945-C6BE-4177-A557-904E99A258E0}">
      <dgm:prSet/>
      <dgm:spPr/>
      <dgm:t>
        <a:bodyPr/>
        <a:lstStyle/>
        <a:p>
          <a:r>
            <a:rPr lang="en-US"/>
            <a:t>Pets</a:t>
          </a:r>
        </a:p>
      </dgm:t>
    </dgm:pt>
    <dgm:pt modelId="{0A44AC47-273F-4431-8437-AB4CB47337C3}" type="parTrans" cxnId="{A8988F84-77C4-4C3D-9F94-83535B65A000}">
      <dgm:prSet/>
      <dgm:spPr/>
      <dgm:t>
        <a:bodyPr/>
        <a:lstStyle/>
        <a:p>
          <a:endParaRPr lang="en-US"/>
        </a:p>
      </dgm:t>
    </dgm:pt>
    <dgm:pt modelId="{066EB24C-3D70-49AE-B5FD-DB17D0A7DDEC}" type="sibTrans" cxnId="{A8988F84-77C4-4C3D-9F94-83535B65A000}">
      <dgm:prSet/>
      <dgm:spPr/>
      <dgm:t>
        <a:bodyPr/>
        <a:lstStyle/>
        <a:p>
          <a:endParaRPr lang="en-US"/>
        </a:p>
      </dgm:t>
    </dgm:pt>
    <dgm:pt modelId="{CB38B3ED-273A-4BA7-A6D1-91E255C2A9E1}">
      <dgm:prSet/>
      <dgm:spPr/>
      <dgm:t>
        <a:bodyPr/>
        <a:lstStyle/>
        <a:p>
          <a:r>
            <a:rPr lang="en-US" dirty="0"/>
            <a:t>Vet info, pet insurance, health issues, what do you want to happen to them?</a:t>
          </a:r>
        </a:p>
      </dgm:t>
    </dgm:pt>
    <dgm:pt modelId="{60F0ECBE-A0E9-4E5E-B0E9-B41F7AAA0083}" type="parTrans" cxnId="{BD0470C4-381B-4CAC-8C78-0DC7608362EA}">
      <dgm:prSet/>
      <dgm:spPr/>
      <dgm:t>
        <a:bodyPr/>
        <a:lstStyle/>
        <a:p>
          <a:endParaRPr lang="en-US"/>
        </a:p>
      </dgm:t>
    </dgm:pt>
    <dgm:pt modelId="{050A52DC-56F1-47DE-960D-46EC3C3EA806}" type="sibTrans" cxnId="{BD0470C4-381B-4CAC-8C78-0DC7608362EA}">
      <dgm:prSet/>
      <dgm:spPr/>
      <dgm:t>
        <a:bodyPr/>
        <a:lstStyle/>
        <a:p>
          <a:endParaRPr lang="en-US"/>
        </a:p>
      </dgm:t>
    </dgm:pt>
    <dgm:pt modelId="{5C7F83B8-F332-4647-85E5-683F1934E5E8}">
      <dgm:prSet/>
      <dgm:spPr/>
      <dgm:t>
        <a:bodyPr/>
        <a:lstStyle/>
        <a:p>
          <a:r>
            <a:rPr lang="en-US"/>
            <a:t>Subscriptions that are auto renewed</a:t>
          </a:r>
        </a:p>
      </dgm:t>
    </dgm:pt>
    <dgm:pt modelId="{B736A3E9-1C95-4E0C-8AF9-71841821BD25}" type="parTrans" cxnId="{BD4F23AF-75C2-47F6-A903-8C0377448FF7}">
      <dgm:prSet/>
      <dgm:spPr/>
      <dgm:t>
        <a:bodyPr/>
        <a:lstStyle/>
        <a:p>
          <a:endParaRPr lang="en-US"/>
        </a:p>
      </dgm:t>
    </dgm:pt>
    <dgm:pt modelId="{FCEC52AD-4749-489F-84FB-6EDDBE5FF427}" type="sibTrans" cxnId="{BD4F23AF-75C2-47F6-A903-8C0377448FF7}">
      <dgm:prSet/>
      <dgm:spPr/>
      <dgm:t>
        <a:bodyPr/>
        <a:lstStyle/>
        <a:p>
          <a:endParaRPr lang="en-US"/>
        </a:p>
      </dgm:t>
    </dgm:pt>
    <dgm:pt modelId="{C73586B8-B3B9-44C0-8DA4-E320BF4BA7CE}">
      <dgm:prSet/>
      <dgm:spPr/>
      <dgm:t>
        <a:bodyPr/>
        <a:lstStyle/>
        <a:p>
          <a:r>
            <a:rPr lang="en-US"/>
            <a:t>Streaming services, newspapers.</a:t>
          </a:r>
        </a:p>
      </dgm:t>
    </dgm:pt>
    <dgm:pt modelId="{E6632D79-34FE-495B-8CA3-C572838CE856}" type="parTrans" cxnId="{17A73BB7-69D5-46D5-8299-35FDB386DC79}">
      <dgm:prSet/>
      <dgm:spPr/>
      <dgm:t>
        <a:bodyPr/>
        <a:lstStyle/>
        <a:p>
          <a:endParaRPr lang="en-US"/>
        </a:p>
      </dgm:t>
    </dgm:pt>
    <dgm:pt modelId="{4E096456-48D0-400A-8DAB-1586EB4F9358}" type="sibTrans" cxnId="{17A73BB7-69D5-46D5-8299-35FDB386DC79}">
      <dgm:prSet/>
      <dgm:spPr/>
      <dgm:t>
        <a:bodyPr/>
        <a:lstStyle/>
        <a:p>
          <a:endParaRPr lang="en-US"/>
        </a:p>
      </dgm:t>
    </dgm:pt>
    <dgm:pt modelId="{A6E30CF4-9DB3-4349-AD60-C81C24A495FE}" type="pres">
      <dgm:prSet presAssocID="{3CBA1AF3-2EA5-4BDC-85D3-BE2BF0A0B7AB}" presName="linear" presStyleCnt="0">
        <dgm:presLayoutVars>
          <dgm:animLvl val="lvl"/>
          <dgm:resizeHandles val="exact"/>
        </dgm:presLayoutVars>
      </dgm:prSet>
      <dgm:spPr/>
    </dgm:pt>
    <dgm:pt modelId="{AB281F33-9ED7-7142-A162-AC893C20A391}" type="pres">
      <dgm:prSet presAssocID="{C08C36DB-85B9-48D0-B1D3-D8374CA6117B}" presName="parentText" presStyleLbl="node1" presStyleIdx="0" presStyleCnt="4">
        <dgm:presLayoutVars>
          <dgm:chMax val="0"/>
          <dgm:bulletEnabled val="1"/>
        </dgm:presLayoutVars>
      </dgm:prSet>
      <dgm:spPr/>
    </dgm:pt>
    <dgm:pt modelId="{466300E8-136C-1948-AD08-BB6DF8046F07}" type="pres">
      <dgm:prSet presAssocID="{CDDAFEC2-AF0A-4755-92F5-7E6176D4A5EA}" presName="spacer" presStyleCnt="0"/>
      <dgm:spPr/>
    </dgm:pt>
    <dgm:pt modelId="{AD65AD87-E6AD-0845-A9D2-CD1EB8F74BA1}" type="pres">
      <dgm:prSet presAssocID="{B557F872-2EE9-483A-8202-7BCA71C44DF2}" presName="parentText" presStyleLbl="node1" presStyleIdx="1" presStyleCnt="4">
        <dgm:presLayoutVars>
          <dgm:chMax val="0"/>
          <dgm:bulletEnabled val="1"/>
        </dgm:presLayoutVars>
      </dgm:prSet>
      <dgm:spPr/>
    </dgm:pt>
    <dgm:pt modelId="{BC7ACFA2-777A-9A4E-B5DA-C39FAFCF2647}" type="pres">
      <dgm:prSet presAssocID="{B557F872-2EE9-483A-8202-7BCA71C44DF2}" presName="childText" presStyleLbl="revTx" presStyleIdx="0" presStyleCnt="3">
        <dgm:presLayoutVars>
          <dgm:bulletEnabled val="1"/>
        </dgm:presLayoutVars>
      </dgm:prSet>
      <dgm:spPr/>
    </dgm:pt>
    <dgm:pt modelId="{A842CDB6-5F46-D541-9636-14EC7C576661}" type="pres">
      <dgm:prSet presAssocID="{9A94B945-C6BE-4177-A557-904E99A258E0}" presName="parentText" presStyleLbl="node1" presStyleIdx="2" presStyleCnt="4">
        <dgm:presLayoutVars>
          <dgm:chMax val="0"/>
          <dgm:bulletEnabled val="1"/>
        </dgm:presLayoutVars>
      </dgm:prSet>
      <dgm:spPr/>
    </dgm:pt>
    <dgm:pt modelId="{866D007B-4484-7C4A-9D68-DEB7DCDB6B11}" type="pres">
      <dgm:prSet presAssocID="{9A94B945-C6BE-4177-A557-904E99A258E0}" presName="childText" presStyleLbl="revTx" presStyleIdx="1" presStyleCnt="3">
        <dgm:presLayoutVars>
          <dgm:bulletEnabled val="1"/>
        </dgm:presLayoutVars>
      </dgm:prSet>
      <dgm:spPr/>
    </dgm:pt>
    <dgm:pt modelId="{550EA117-B680-A546-A262-F8927BAADFEC}" type="pres">
      <dgm:prSet presAssocID="{5C7F83B8-F332-4647-85E5-683F1934E5E8}" presName="parentText" presStyleLbl="node1" presStyleIdx="3" presStyleCnt="4">
        <dgm:presLayoutVars>
          <dgm:chMax val="0"/>
          <dgm:bulletEnabled val="1"/>
        </dgm:presLayoutVars>
      </dgm:prSet>
      <dgm:spPr/>
    </dgm:pt>
    <dgm:pt modelId="{786DEFDA-31DA-8C4F-A9D6-1D0A211E909F}" type="pres">
      <dgm:prSet presAssocID="{5C7F83B8-F332-4647-85E5-683F1934E5E8}" presName="childText" presStyleLbl="revTx" presStyleIdx="2" presStyleCnt="3">
        <dgm:presLayoutVars>
          <dgm:bulletEnabled val="1"/>
        </dgm:presLayoutVars>
      </dgm:prSet>
      <dgm:spPr/>
    </dgm:pt>
  </dgm:ptLst>
  <dgm:cxnLst>
    <dgm:cxn modelId="{9F109708-3ABE-4365-B8EB-56024F5F5716}" srcId="{3CBA1AF3-2EA5-4BDC-85D3-BE2BF0A0B7AB}" destId="{B557F872-2EE9-483A-8202-7BCA71C44DF2}" srcOrd="1" destOrd="0" parTransId="{8C1EF736-077D-4691-ADEB-2423BE1586E6}" sibTransId="{84FF362B-182D-403E-B2DC-FBBA4B522693}"/>
    <dgm:cxn modelId="{68521040-722D-3D4F-9CB8-991C06CFD958}" type="presOf" srcId="{235A1E42-DCD1-4A30-82C1-EC5F8B3C6BE1}" destId="{BC7ACFA2-777A-9A4E-B5DA-C39FAFCF2647}" srcOrd="0" destOrd="0" presId="urn:microsoft.com/office/officeart/2005/8/layout/vList2"/>
    <dgm:cxn modelId="{DAE7EA49-BC9C-1D49-A30F-AFEF909DC77D}" type="presOf" srcId="{B557F872-2EE9-483A-8202-7BCA71C44DF2}" destId="{AD65AD87-E6AD-0845-A9D2-CD1EB8F74BA1}" srcOrd="0" destOrd="0" presId="urn:microsoft.com/office/officeart/2005/8/layout/vList2"/>
    <dgm:cxn modelId="{7B937053-627F-4DF9-A6F4-B649E09594E7}" srcId="{3CBA1AF3-2EA5-4BDC-85D3-BE2BF0A0B7AB}" destId="{C08C36DB-85B9-48D0-B1D3-D8374CA6117B}" srcOrd="0" destOrd="0" parTransId="{E97169F3-AF0B-44DC-A51A-018515F790B4}" sibTransId="{CDDAFEC2-AF0A-4755-92F5-7E6176D4A5EA}"/>
    <dgm:cxn modelId="{17EDB357-525F-483E-BF4A-0B2A8C54CFD1}" srcId="{B557F872-2EE9-483A-8202-7BCA71C44DF2}" destId="{DFCBE6A5-1BAC-41A0-9004-CAEBBA3F5EA0}" srcOrd="1" destOrd="0" parTransId="{50DC6152-1A56-4A6D-A763-0F10611A85A0}" sibTransId="{0EC0D627-A512-4F13-9FCC-179F844B800F}"/>
    <dgm:cxn modelId="{27CCCE6E-D1FF-9240-B005-C49503EEEA47}" type="presOf" srcId="{CB38B3ED-273A-4BA7-A6D1-91E255C2A9E1}" destId="{866D007B-4484-7C4A-9D68-DEB7DCDB6B11}" srcOrd="0" destOrd="0" presId="urn:microsoft.com/office/officeart/2005/8/layout/vList2"/>
    <dgm:cxn modelId="{1C2FCC78-83A7-1646-B4D3-175A488D2838}" type="presOf" srcId="{C08C36DB-85B9-48D0-B1D3-D8374CA6117B}" destId="{AB281F33-9ED7-7142-A162-AC893C20A391}" srcOrd="0" destOrd="0" presId="urn:microsoft.com/office/officeart/2005/8/layout/vList2"/>
    <dgm:cxn modelId="{0463B27B-B84C-4D4A-BA56-7FA450BE0337}" type="presOf" srcId="{3CBA1AF3-2EA5-4BDC-85D3-BE2BF0A0B7AB}" destId="{A6E30CF4-9DB3-4349-AD60-C81C24A495FE}" srcOrd="0" destOrd="0" presId="urn:microsoft.com/office/officeart/2005/8/layout/vList2"/>
    <dgm:cxn modelId="{DF43BE7B-1F6F-4965-9B0D-F3443A4591CE}" srcId="{B557F872-2EE9-483A-8202-7BCA71C44DF2}" destId="{235A1E42-DCD1-4A30-82C1-EC5F8B3C6BE1}" srcOrd="0" destOrd="0" parTransId="{6AD29C6E-6570-479C-A7BD-37D33D9F5F45}" sibTransId="{509A1A7B-9403-4426-A537-BEDDC6EBF9BC}"/>
    <dgm:cxn modelId="{A8988F84-77C4-4C3D-9F94-83535B65A000}" srcId="{3CBA1AF3-2EA5-4BDC-85D3-BE2BF0A0B7AB}" destId="{9A94B945-C6BE-4177-A557-904E99A258E0}" srcOrd="2" destOrd="0" parTransId="{0A44AC47-273F-4431-8437-AB4CB47337C3}" sibTransId="{066EB24C-3D70-49AE-B5FD-DB17D0A7DDEC}"/>
    <dgm:cxn modelId="{339BC891-7901-2A4E-9403-47AD82382E5F}" type="presOf" srcId="{5C7F83B8-F332-4647-85E5-683F1934E5E8}" destId="{550EA117-B680-A546-A262-F8927BAADFEC}" srcOrd="0" destOrd="0" presId="urn:microsoft.com/office/officeart/2005/8/layout/vList2"/>
    <dgm:cxn modelId="{BD4F23AF-75C2-47F6-A903-8C0377448FF7}" srcId="{3CBA1AF3-2EA5-4BDC-85D3-BE2BF0A0B7AB}" destId="{5C7F83B8-F332-4647-85E5-683F1934E5E8}" srcOrd="3" destOrd="0" parTransId="{B736A3E9-1C95-4E0C-8AF9-71841821BD25}" sibTransId="{FCEC52AD-4749-489F-84FB-6EDDBE5FF427}"/>
    <dgm:cxn modelId="{17A73BB7-69D5-46D5-8299-35FDB386DC79}" srcId="{5C7F83B8-F332-4647-85E5-683F1934E5E8}" destId="{C73586B8-B3B9-44C0-8DA4-E320BF4BA7CE}" srcOrd="0" destOrd="0" parTransId="{E6632D79-34FE-495B-8CA3-C572838CE856}" sibTransId="{4E096456-48D0-400A-8DAB-1586EB4F9358}"/>
    <dgm:cxn modelId="{AF47CAB7-21AE-D54F-A9F1-75A5AFBB6A79}" type="presOf" srcId="{9A94B945-C6BE-4177-A557-904E99A258E0}" destId="{A842CDB6-5F46-D541-9636-14EC7C576661}" srcOrd="0" destOrd="0" presId="urn:microsoft.com/office/officeart/2005/8/layout/vList2"/>
    <dgm:cxn modelId="{BD0470C4-381B-4CAC-8C78-0DC7608362EA}" srcId="{9A94B945-C6BE-4177-A557-904E99A258E0}" destId="{CB38B3ED-273A-4BA7-A6D1-91E255C2A9E1}" srcOrd="0" destOrd="0" parTransId="{60F0ECBE-A0E9-4E5E-B0E9-B41F7AAA0083}" sibTransId="{050A52DC-56F1-47DE-960D-46EC3C3EA806}"/>
    <dgm:cxn modelId="{51043ADF-FD86-0748-91CB-BFA2A0277B1D}" type="presOf" srcId="{C73586B8-B3B9-44C0-8DA4-E320BF4BA7CE}" destId="{786DEFDA-31DA-8C4F-A9D6-1D0A211E909F}" srcOrd="0" destOrd="0" presId="urn:microsoft.com/office/officeart/2005/8/layout/vList2"/>
    <dgm:cxn modelId="{5D635FFC-80E2-B84F-B871-60352E291216}" type="presOf" srcId="{DFCBE6A5-1BAC-41A0-9004-CAEBBA3F5EA0}" destId="{BC7ACFA2-777A-9A4E-B5DA-C39FAFCF2647}" srcOrd="0" destOrd="1" presId="urn:microsoft.com/office/officeart/2005/8/layout/vList2"/>
    <dgm:cxn modelId="{894492D2-A0A4-BD49-A289-49D01A1592A9}" type="presParOf" srcId="{A6E30CF4-9DB3-4349-AD60-C81C24A495FE}" destId="{AB281F33-9ED7-7142-A162-AC893C20A391}" srcOrd="0" destOrd="0" presId="urn:microsoft.com/office/officeart/2005/8/layout/vList2"/>
    <dgm:cxn modelId="{E4C936EE-D1BB-F848-A0B5-F2506198ABD9}" type="presParOf" srcId="{A6E30CF4-9DB3-4349-AD60-C81C24A495FE}" destId="{466300E8-136C-1948-AD08-BB6DF8046F07}" srcOrd="1" destOrd="0" presId="urn:microsoft.com/office/officeart/2005/8/layout/vList2"/>
    <dgm:cxn modelId="{0274CEFE-B705-2B46-AFD5-541D5E33A59E}" type="presParOf" srcId="{A6E30CF4-9DB3-4349-AD60-C81C24A495FE}" destId="{AD65AD87-E6AD-0845-A9D2-CD1EB8F74BA1}" srcOrd="2" destOrd="0" presId="urn:microsoft.com/office/officeart/2005/8/layout/vList2"/>
    <dgm:cxn modelId="{A1E17916-5D28-9F4A-ABA5-5FD9569E6A2F}" type="presParOf" srcId="{A6E30CF4-9DB3-4349-AD60-C81C24A495FE}" destId="{BC7ACFA2-777A-9A4E-B5DA-C39FAFCF2647}" srcOrd="3" destOrd="0" presId="urn:microsoft.com/office/officeart/2005/8/layout/vList2"/>
    <dgm:cxn modelId="{64B81213-5B1C-AE42-A2D9-E43B6B482235}" type="presParOf" srcId="{A6E30CF4-9DB3-4349-AD60-C81C24A495FE}" destId="{A842CDB6-5F46-D541-9636-14EC7C576661}" srcOrd="4" destOrd="0" presId="urn:microsoft.com/office/officeart/2005/8/layout/vList2"/>
    <dgm:cxn modelId="{1204EC54-D975-E14D-AAAE-C505301BEF79}" type="presParOf" srcId="{A6E30CF4-9DB3-4349-AD60-C81C24A495FE}" destId="{866D007B-4484-7C4A-9D68-DEB7DCDB6B11}" srcOrd="5" destOrd="0" presId="urn:microsoft.com/office/officeart/2005/8/layout/vList2"/>
    <dgm:cxn modelId="{4BD6F641-BF0F-A448-A331-8EB76DD6BD7D}" type="presParOf" srcId="{A6E30CF4-9DB3-4349-AD60-C81C24A495FE}" destId="{550EA117-B680-A546-A262-F8927BAADFEC}" srcOrd="6" destOrd="0" presId="urn:microsoft.com/office/officeart/2005/8/layout/vList2"/>
    <dgm:cxn modelId="{55C44818-3EEB-494F-A374-D1209AAA38DB}" type="presParOf" srcId="{A6E30CF4-9DB3-4349-AD60-C81C24A495FE}" destId="{786DEFDA-31DA-8C4F-A9D6-1D0A211E909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0A5B0-AB66-43B5-A840-DA3C18ED7B77}">
      <dsp:nvSpPr>
        <dsp:cNvPr id="0" name=""/>
        <dsp:cNvSpPr/>
      </dsp:nvSpPr>
      <dsp:spPr>
        <a:xfrm>
          <a:off x="0" y="2312"/>
          <a:ext cx="6269038" cy="11721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C2CC3-06D3-4D33-9EE0-D04007D84B96}">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0D8D35-7F19-4AF8-9E3B-04D79DB20562}">
      <dsp:nvSpPr>
        <dsp:cNvPr id="0" name=""/>
        <dsp:cNvSpPr/>
      </dsp:nvSpPr>
      <dsp:spPr>
        <a:xfrm>
          <a:off x="1353781" y="2312"/>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Organizing will help those helping you when you can’t (due to death or illness).</a:t>
          </a:r>
        </a:p>
      </dsp:txBody>
      <dsp:txXfrm>
        <a:off x="1353781" y="2312"/>
        <a:ext cx="4915256" cy="1172105"/>
      </dsp:txXfrm>
    </dsp:sp>
    <dsp:sp modelId="{C7533950-FB7D-4FF1-A562-B1D40337C9B8}">
      <dsp:nvSpPr>
        <dsp:cNvPr id="0" name=""/>
        <dsp:cNvSpPr/>
      </dsp:nvSpPr>
      <dsp:spPr>
        <a:xfrm>
          <a:off x="0" y="1467444"/>
          <a:ext cx="6269038" cy="11721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79093-F977-4C2B-A9FF-AEABDE025A09}">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E778F-2599-4D3A-BD7D-9D9070F748DC}">
      <dsp:nvSpPr>
        <dsp:cNvPr id="0" name=""/>
        <dsp:cNvSpPr/>
      </dsp:nvSpPr>
      <dsp:spPr>
        <a:xfrm>
          <a:off x="1353781" y="1467444"/>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It will be less stressful and take a lot less time and energy for others to manage your affairs.</a:t>
          </a:r>
        </a:p>
      </dsp:txBody>
      <dsp:txXfrm>
        <a:off x="1353781" y="1467444"/>
        <a:ext cx="4915256" cy="1172105"/>
      </dsp:txXfrm>
    </dsp:sp>
    <dsp:sp modelId="{E7DDF8F8-3088-4BBE-A3FE-8AFF086DB41B}">
      <dsp:nvSpPr>
        <dsp:cNvPr id="0" name=""/>
        <dsp:cNvSpPr/>
      </dsp:nvSpPr>
      <dsp:spPr>
        <a:xfrm>
          <a:off x="0" y="2932575"/>
          <a:ext cx="6269038" cy="11721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E3A175-7FC4-4354-92C2-A12B3080FC38}">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C06452-6D9E-4112-A03A-8BE684A784E2}">
      <dsp:nvSpPr>
        <dsp:cNvPr id="0" name=""/>
        <dsp:cNvSpPr/>
      </dsp:nvSpPr>
      <dsp:spPr>
        <a:xfrm>
          <a:off x="1353781" y="2932575"/>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You can provide instructions to your loved ones, so they don’t need to make difficult decisions by themselves.</a:t>
          </a:r>
        </a:p>
      </dsp:txBody>
      <dsp:txXfrm>
        <a:off x="1353781" y="2932575"/>
        <a:ext cx="4915256" cy="1172105"/>
      </dsp:txXfrm>
    </dsp:sp>
    <dsp:sp modelId="{63838439-1DCD-4FE4-BB4D-10620B83C0D9}">
      <dsp:nvSpPr>
        <dsp:cNvPr id="0" name=""/>
        <dsp:cNvSpPr/>
      </dsp:nvSpPr>
      <dsp:spPr>
        <a:xfrm>
          <a:off x="0" y="4397707"/>
          <a:ext cx="6269038" cy="117210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D802A-57F8-4051-AF73-25BCD2951745}">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58B013-EFC1-483C-968E-0E60CA522418}">
      <dsp:nvSpPr>
        <dsp:cNvPr id="0" name=""/>
        <dsp:cNvSpPr/>
      </dsp:nvSpPr>
      <dsp:spPr>
        <a:xfrm>
          <a:off x="1353781" y="4397707"/>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At a time when things are out of control, you will have some control.</a:t>
          </a:r>
        </a:p>
      </dsp:txBody>
      <dsp:txXfrm>
        <a:off x="1353781" y="4397707"/>
        <a:ext cx="4915256" cy="11721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3EBF-DB52-6440-886B-C311BA4BCD52}">
      <dsp:nvSpPr>
        <dsp:cNvPr id="0" name=""/>
        <dsp:cNvSpPr/>
      </dsp:nvSpPr>
      <dsp:spPr>
        <a:xfrm>
          <a:off x="0" y="650886"/>
          <a:ext cx="626364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Are you a caregiver for another adult?</a:t>
          </a:r>
        </a:p>
      </dsp:txBody>
      <dsp:txXfrm>
        <a:off x="38784" y="689670"/>
        <a:ext cx="6186072" cy="716935"/>
      </dsp:txXfrm>
    </dsp:sp>
    <dsp:sp modelId="{1E3F2EA4-3FC1-B847-9591-E1E506FC44D3}">
      <dsp:nvSpPr>
        <dsp:cNvPr id="0" name=""/>
        <dsp:cNvSpPr/>
      </dsp:nvSpPr>
      <dsp:spPr>
        <a:xfrm>
          <a:off x="0" y="1502989"/>
          <a:ext cx="6263640" cy="7945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Think about your needs: medicines (have an extra weeks worth on hand), medical equipment, mobility needs.</a:t>
          </a:r>
        </a:p>
      </dsp:txBody>
      <dsp:txXfrm>
        <a:off x="38784" y="1541773"/>
        <a:ext cx="6186072" cy="716935"/>
      </dsp:txXfrm>
    </dsp:sp>
    <dsp:sp modelId="{16FFC38E-406F-C946-A2B1-CBB558DEB366}">
      <dsp:nvSpPr>
        <dsp:cNvPr id="0" name=""/>
        <dsp:cNvSpPr/>
      </dsp:nvSpPr>
      <dsp:spPr>
        <a:xfrm>
          <a:off x="0" y="2355092"/>
          <a:ext cx="6263640" cy="7945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People with disabilities may be able to register with local firehouse / police for special assistance.</a:t>
          </a:r>
        </a:p>
      </dsp:txBody>
      <dsp:txXfrm>
        <a:off x="38784" y="2393876"/>
        <a:ext cx="6186072" cy="716935"/>
      </dsp:txXfrm>
    </dsp:sp>
    <dsp:sp modelId="{6AD061DF-58BC-574D-BB61-CA009B06B519}">
      <dsp:nvSpPr>
        <dsp:cNvPr id="0" name=""/>
        <dsp:cNvSpPr/>
      </dsp:nvSpPr>
      <dsp:spPr>
        <a:xfrm>
          <a:off x="0" y="3207195"/>
          <a:ext cx="6263640" cy="7945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Do neighbors know if you need help?  Will someone check on you if they don’t see you?</a:t>
          </a:r>
        </a:p>
      </dsp:txBody>
      <dsp:txXfrm>
        <a:off x="38784" y="3245979"/>
        <a:ext cx="6186072" cy="716935"/>
      </dsp:txXfrm>
    </dsp:sp>
    <dsp:sp modelId="{74A845B2-6914-F941-AA0D-819BF5E45124}">
      <dsp:nvSpPr>
        <dsp:cNvPr id="0" name=""/>
        <dsp:cNvSpPr/>
      </dsp:nvSpPr>
      <dsp:spPr>
        <a:xfrm>
          <a:off x="0" y="4059298"/>
          <a:ext cx="6263640" cy="79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Life call systems.</a:t>
          </a:r>
        </a:p>
      </dsp:txBody>
      <dsp:txXfrm>
        <a:off x="38784" y="4098082"/>
        <a:ext cx="6186072" cy="716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01642-6109-DF46-A3B3-BD13A8FC7E41}">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Think this through based on where you live.</a:t>
          </a:r>
        </a:p>
      </dsp:txBody>
      <dsp:txXfrm>
        <a:off x="50420" y="70868"/>
        <a:ext cx="6162800" cy="932014"/>
      </dsp:txXfrm>
    </dsp:sp>
    <dsp:sp modelId="{EB53D8CB-03F5-2E4D-9471-F1ABCA881F7E}">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Family meeting place / contact person (out of town contact).</a:t>
          </a:r>
        </a:p>
      </dsp:txBody>
      <dsp:txXfrm>
        <a:off x="50420" y="1178602"/>
        <a:ext cx="6162800" cy="932014"/>
      </dsp:txXfrm>
    </dsp:sp>
    <dsp:sp modelId="{359748E4-F249-1F4D-B840-40788027B875}">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Do you know your neighbors?</a:t>
          </a:r>
        </a:p>
      </dsp:txBody>
      <dsp:txXfrm>
        <a:off x="50420" y="2286336"/>
        <a:ext cx="6162800" cy="932014"/>
      </dsp:txXfrm>
    </dsp:sp>
    <dsp:sp modelId="{03ADD095-B9EF-C643-9FAB-4869C515B100}">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Household utility shut-off locations.</a:t>
          </a:r>
        </a:p>
      </dsp:txBody>
      <dsp:txXfrm>
        <a:off x="50420" y="3394071"/>
        <a:ext cx="6162800" cy="932014"/>
      </dsp:txXfrm>
    </dsp:sp>
    <dsp:sp modelId="{4279DF07-B591-A84A-A5A5-D43BCA036A77}">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Remember the special needs of pets, babies, people with disabilities.</a:t>
          </a:r>
        </a:p>
      </dsp:txBody>
      <dsp:txXfrm>
        <a:off x="50420" y="4501805"/>
        <a:ext cx="6162800" cy="9320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3121-5FBC-6344-8D5B-AA73780CDCE1}">
      <dsp:nvSpPr>
        <dsp:cNvPr id="0" name=""/>
        <dsp:cNvSpPr/>
      </dsp:nvSpPr>
      <dsp:spPr>
        <a:xfrm>
          <a:off x="2185565" y="1702"/>
          <a:ext cx="8742263" cy="88181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223982" rIns="169624" bIns="223982" numCol="1" spcCol="1270" anchor="ctr" anchorCtr="0">
          <a:noAutofit/>
        </a:bodyPr>
        <a:lstStyle/>
        <a:p>
          <a:pPr marL="0" lvl="0" indent="0" algn="l" defTabSz="666750">
            <a:lnSpc>
              <a:spcPct val="90000"/>
            </a:lnSpc>
            <a:spcBef>
              <a:spcPct val="0"/>
            </a:spcBef>
            <a:spcAft>
              <a:spcPct val="35000"/>
            </a:spcAft>
            <a:buNone/>
          </a:pPr>
          <a:r>
            <a:rPr lang="en-US" sz="1500" kern="1200" dirty="0"/>
            <a:t>A health history binder that you can grab and go if needed.  </a:t>
          </a:r>
        </a:p>
      </dsp:txBody>
      <dsp:txXfrm>
        <a:off x="2185565" y="1702"/>
        <a:ext cx="8742263" cy="881818"/>
      </dsp:txXfrm>
    </dsp:sp>
    <dsp:sp modelId="{8DB3B1CB-B0DC-814D-AF93-C38E9153E11E}">
      <dsp:nvSpPr>
        <dsp:cNvPr id="0" name=""/>
        <dsp:cNvSpPr/>
      </dsp:nvSpPr>
      <dsp:spPr>
        <a:xfrm>
          <a:off x="0" y="1702"/>
          <a:ext cx="2185565" cy="8818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87104" rIns="115653" bIns="87104" numCol="1" spcCol="1270" anchor="ctr" anchorCtr="0">
          <a:noAutofit/>
        </a:bodyPr>
        <a:lstStyle/>
        <a:p>
          <a:pPr marL="0" lvl="0" indent="0" algn="ctr" defTabSz="844550">
            <a:lnSpc>
              <a:spcPct val="90000"/>
            </a:lnSpc>
            <a:spcBef>
              <a:spcPct val="0"/>
            </a:spcBef>
            <a:spcAft>
              <a:spcPct val="35000"/>
            </a:spcAft>
            <a:buNone/>
          </a:pPr>
          <a:r>
            <a:rPr lang="en-US" sz="1900" kern="1200"/>
            <a:t>Create</a:t>
          </a:r>
        </a:p>
      </dsp:txBody>
      <dsp:txXfrm>
        <a:off x="0" y="1702"/>
        <a:ext cx="2185565" cy="881818"/>
      </dsp:txXfrm>
    </dsp:sp>
    <dsp:sp modelId="{6F3E75A3-EB71-064F-837C-D054741C5945}">
      <dsp:nvSpPr>
        <dsp:cNvPr id="0" name=""/>
        <dsp:cNvSpPr/>
      </dsp:nvSpPr>
      <dsp:spPr>
        <a:xfrm>
          <a:off x="2185565" y="936429"/>
          <a:ext cx="8742263" cy="88181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223982" rIns="169624" bIns="223982" numCol="1" spcCol="1270" anchor="ctr" anchorCtr="0">
          <a:noAutofit/>
        </a:bodyPr>
        <a:lstStyle/>
        <a:p>
          <a:pPr marL="0" lvl="0" indent="0" algn="l" defTabSz="666750">
            <a:lnSpc>
              <a:spcPct val="90000"/>
            </a:lnSpc>
            <a:spcBef>
              <a:spcPct val="0"/>
            </a:spcBef>
            <a:spcAft>
              <a:spcPct val="35000"/>
            </a:spcAft>
            <a:buNone/>
          </a:pPr>
          <a:r>
            <a:rPr lang="en-US" sz="1500" kern="1200" dirty="0"/>
            <a:t> (At least) A week's supply of medications or supplies (such as syringes, needles, oxygen) on hand.  </a:t>
          </a:r>
        </a:p>
      </dsp:txBody>
      <dsp:txXfrm>
        <a:off x="2185565" y="936429"/>
        <a:ext cx="8742263" cy="881818"/>
      </dsp:txXfrm>
    </dsp:sp>
    <dsp:sp modelId="{B7324D5F-BBB8-4E43-9240-C0F827403C03}">
      <dsp:nvSpPr>
        <dsp:cNvPr id="0" name=""/>
        <dsp:cNvSpPr/>
      </dsp:nvSpPr>
      <dsp:spPr>
        <a:xfrm>
          <a:off x="0" y="936429"/>
          <a:ext cx="2185565" cy="8818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87104" rIns="115653" bIns="87104" numCol="1" spcCol="1270" anchor="ctr" anchorCtr="0">
          <a:noAutofit/>
        </a:bodyPr>
        <a:lstStyle/>
        <a:p>
          <a:pPr marL="0" lvl="0" indent="0" algn="ctr" defTabSz="844550">
            <a:lnSpc>
              <a:spcPct val="90000"/>
            </a:lnSpc>
            <a:spcBef>
              <a:spcPct val="0"/>
            </a:spcBef>
            <a:spcAft>
              <a:spcPct val="35000"/>
            </a:spcAft>
            <a:buNone/>
          </a:pPr>
          <a:r>
            <a:rPr lang="en-US" sz="1900" kern="1200"/>
            <a:t>Have</a:t>
          </a:r>
        </a:p>
      </dsp:txBody>
      <dsp:txXfrm>
        <a:off x="0" y="936429"/>
        <a:ext cx="2185565" cy="881818"/>
      </dsp:txXfrm>
    </dsp:sp>
    <dsp:sp modelId="{DE94FA26-0FD3-DD4A-9E9A-A3D33C9F79A6}">
      <dsp:nvSpPr>
        <dsp:cNvPr id="0" name=""/>
        <dsp:cNvSpPr/>
      </dsp:nvSpPr>
      <dsp:spPr>
        <a:xfrm>
          <a:off x="2185565" y="1871157"/>
          <a:ext cx="8742263" cy="88181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223982" rIns="169624" bIns="223982" numCol="1" spcCol="1270" anchor="ctr" anchorCtr="0">
          <a:noAutofit/>
        </a:bodyPr>
        <a:lstStyle/>
        <a:p>
          <a:pPr marL="0" lvl="0" indent="0" algn="l" defTabSz="666750">
            <a:lnSpc>
              <a:spcPct val="90000"/>
            </a:lnSpc>
            <a:spcBef>
              <a:spcPct val="0"/>
            </a:spcBef>
            <a:spcAft>
              <a:spcPct val="35000"/>
            </a:spcAft>
            <a:buNone/>
          </a:pPr>
          <a:r>
            <a:rPr lang="en-US" sz="1500" kern="1200" dirty="0"/>
            <a:t>A list of the medications, dosages, prescribing doctor/contact information.</a:t>
          </a:r>
        </a:p>
      </dsp:txBody>
      <dsp:txXfrm>
        <a:off x="2185565" y="1871157"/>
        <a:ext cx="8742263" cy="881818"/>
      </dsp:txXfrm>
    </dsp:sp>
    <dsp:sp modelId="{A3771D57-B72D-E84E-99BE-4E66D7FA60AC}">
      <dsp:nvSpPr>
        <dsp:cNvPr id="0" name=""/>
        <dsp:cNvSpPr/>
      </dsp:nvSpPr>
      <dsp:spPr>
        <a:xfrm>
          <a:off x="0" y="1871157"/>
          <a:ext cx="2185565" cy="88181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87104" rIns="115653" bIns="87104" numCol="1" spcCol="1270" anchor="ctr" anchorCtr="0">
          <a:noAutofit/>
        </a:bodyPr>
        <a:lstStyle/>
        <a:p>
          <a:pPr marL="0" lvl="0" indent="0" algn="ctr" defTabSz="844550">
            <a:lnSpc>
              <a:spcPct val="90000"/>
            </a:lnSpc>
            <a:spcBef>
              <a:spcPct val="0"/>
            </a:spcBef>
            <a:spcAft>
              <a:spcPct val="35000"/>
            </a:spcAft>
            <a:buNone/>
          </a:pPr>
          <a:r>
            <a:rPr lang="en-US" sz="1900" kern="1200"/>
            <a:t>Prepare</a:t>
          </a:r>
        </a:p>
      </dsp:txBody>
      <dsp:txXfrm>
        <a:off x="0" y="1871157"/>
        <a:ext cx="2185565" cy="881818"/>
      </dsp:txXfrm>
    </dsp:sp>
    <dsp:sp modelId="{41F12647-089C-C04D-A06A-E20177CDA3F1}">
      <dsp:nvSpPr>
        <dsp:cNvPr id="0" name=""/>
        <dsp:cNvSpPr/>
      </dsp:nvSpPr>
      <dsp:spPr>
        <a:xfrm>
          <a:off x="2185565" y="2805884"/>
          <a:ext cx="8742263" cy="88181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624" tIns="223982" rIns="169624" bIns="223982" numCol="1" spcCol="1270" anchor="ctr" anchorCtr="0">
          <a:noAutofit/>
        </a:bodyPr>
        <a:lstStyle/>
        <a:p>
          <a:pPr marL="0" lvl="0" indent="0" algn="l" defTabSz="666750">
            <a:lnSpc>
              <a:spcPct val="90000"/>
            </a:lnSpc>
            <a:spcBef>
              <a:spcPct val="0"/>
            </a:spcBef>
            <a:spcAft>
              <a:spcPct val="35000"/>
            </a:spcAft>
            <a:buNone/>
          </a:pPr>
          <a:r>
            <a:rPr lang="en-US" sz="1500" kern="1200" dirty="0"/>
            <a:t>Your medical records-including treatment history. Even in the age of EMRs, things CAN get lost, hacked or be destroyed by natural disaster.</a:t>
          </a:r>
        </a:p>
      </dsp:txBody>
      <dsp:txXfrm>
        <a:off x="2185565" y="2805884"/>
        <a:ext cx="8742263" cy="881818"/>
      </dsp:txXfrm>
    </dsp:sp>
    <dsp:sp modelId="{E187C8C6-D8C9-8248-83C8-C6698C8DAEB9}">
      <dsp:nvSpPr>
        <dsp:cNvPr id="0" name=""/>
        <dsp:cNvSpPr/>
      </dsp:nvSpPr>
      <dsp:spPr>
        <a:xfrm>
          <a:off x="0" y="2805884"/>
          <a:ext cx="2185565" cy="88181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53" tIns="87104" rIns="115653" bIns="87104" numCol="1" spcCol="1270" anchor="ctr" anchorCtr="0">
          <a:noAutofit/>
        </a:bodyPr>
        <a:lstStyle/>
        <a:p>
          <a:pPr marL="0" lvl="0" indent="0" algn="ctr" defTabSz="844550">
            <a:lnSpc>
              <a:spcPct val="90000"/>
            </a:lnSpc>
            <a:spcBef>
              <a:spcPct val="0"/>
            </a:spcBef>
            <a:spcAft>
              <a:spcPct val="35000"/>
            </a:spcAft>
            <a:buNone/>
          </a:pPr>
          <a:r>
            <a:rPr lang="en-US" sz="1900" kern="1200"/>
            <a:t>Keep</a:t>
          </a:r>
        </a:p>
      </dsp:txBody>
      <dsp:txXfrm>
        <a:off x="0" y="2805884"/>
        <a:ext cx="2185565" cy="8818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8AE48-10F9-9240-B6E5-31C13E7C20CF}">
      <dsp:nvSpPr>
        <dsp:cNvPr id="0" name=""/>
        <dsp:cNvSpPr/>
      </dsp:nvSpPr>
      <dsp:spPr>
        <a:xfrm>
          <a:off x="0" y="1598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Advance Directives</a:t>
          </a:r>
        </a:p>
      </dsp:txBody>
      <dsp:txXfrm>
        <a:off x="25759" y="41742"/>
        <a:ext cx="10464082" cy="476152"/>
      </dsp:txXfrm>
    </dsp:sp>
    <dsp:sp modelId="{4E4EAA2B-8F6F-5D47-9DBC-A89FA951EA00}">
      <dsp:nvSpPr>
        <dsp:cNvPr id="0" name=""/>
        <dsp:cNvSpPr/>
      </dsp:nvSpPr>
      <dsp:spPr>
        <a:xfrm>
          <a:off x="0" y="543654"/>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1"/>
            </a:rPr>
            <a:t>CaringInfo</a:t>
          </a:r>
          <a:endParaRPr lang="en-US" sz="1700" kern="1200" dirty="0"/>
        </a:p>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2"/>
            </a:rPr>
            <a:t>Prepare for your care</a:t>
          </a:r>
          <a:endParaRPr lang="en-US" sz="1700" kern="1200" dirty="0"/>
        </a:p>
      </dsp:txBody>
      <dsp:txXfrm>
        <a:off x="0" y="543654"/>
        <a:ext cx="10515600" cy="592020"/>
      </dsp:txXfrm>
    </dsp:sp>
    <dsp:sp modelId="{DA99116A-B7B8-D945-B8E6-C4FA5FBBCEDA}">
      <dsp:nvSpPr>
        <dsp:cNvPr id="0" name=""/>
        <dsp:cNvSpPr/>
      </dsp:nvSpPr>
      <dsp:spPr>
        <a:xfrm>
          <a:off x="0" y="1135674"/>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Emergency Planning</a:t>
          </a:r>
        </a:p>
      </dsp:txBody>
      <dsp:txXfrm>
        <a:off x="25759" y="1161433"/>
        <a:ext cx="10464082" cy="476152"/>
      </dsp:txXfrm>
    </dsp:sp>
    <dsp:sp modelId="{B588D7BF-333B-9C4F-88ED-B9E1FFB88252}">
      <dsp:nvSpPr>
        <dsp:cNvPr id="0" name=""/>
        <dsp:cNvSpPr/>
      </dsp:nvSpPr>
      <dsp:spPr>
        <a:xfrm>
          <a:off x="0" y="1663344"/>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www.ready.gov </a:t>
          </a:r>
        </a:p>
      </dsp:txBody>
      <dsp:txXfrm>
        <a:off x="0" y="1663344"/>
        <a:ext cx="10515600" cy="364320"/>
      </dsp:txXfrm>
    </dsp:sp>
    <dsp:sp modelId="{747E06A7-D013-5F4E-A812-3815E195E9F7}">
      <dsp:nvSpPr>
        <dsp:cNvPr id="0" name=""/>
        <dsp:cNvSpPr/>
      </dsp:nvSpPr>
      <dsp:spPr>
        <a:xfrm>
          <a:off x="0" y="2027664"/>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General Organization</a:t>
          </a:r>
        </a:p>
      </dsp:txBody>
      <dsp:txXfrm>
        <a:off x="25759" y="2053423"/>
        <a:ext cx="10464082" cy="476152"/>
      </dsp:txXfrm>
    </dsp:sp>
    <dsp:sp modelId="{4CB3E118-8AEA-E74C-8218-426174E4AD98}">
      <dsp:nvSpPr>
        <dsp:cNvPr id="0" name=""/>
        <dsp:cNvSpPr/>
      </dsp:nvSpPr>
      <dsp:spPr>
        <a:xfrm>
          <a:off x="0" y="2555334"/>
          <a:ext cx="105156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3"/>
            </a:rPr>
            <a:t>Erik Dewey's Big Book of Everything</a:t>
          </a:r>
          <a:endParaRPr lang="en-US" sz="1700" kern="1200" dirty="0"/>
        </a:p>
        <a:p>
          <a:pPr marL="171450" lvl="1" indent="-171450" algn="l" defTabSz="755650">
            <a:lnSpc>
              <a:spcPct val="90000"/>
            </a:lnSpc>
            <a:spcBef>
              <a:spcPct val="0"/>
            </a:spcBef>
            <a:spcAft>
              <a:spcPct val="20000"/>
            </a:spcAft>
            <a:buChar char="•"/>
          </a:pPr>
          <a:r>
            <a:rPr lang="en-US" sz="1700" kern="1200">
              <a:hlinkClick xmlns:r="http://schemas.openxmlformats.org/officeDocument/2006/relationships" r:id="rId4"/>
            </a:rPr>
            <a:t>Get Your Shit Together (GYST)</a:t>
          </a:r>
          <a:r>
            <a:rPr lang="en-US" sz="1700" kern="1200" dirty="0"/>
            <a:t>™ </a:t>
          </a:r>
        </a:p>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5"/>
            </a:rPr>
            <a:t>Lifehacker’s How to Organize Your Records</a:t>
          </a:r>
          <a:endParaRPr lang="en-US" sz="1700" kern="1200" dirty="0"/>
        </a:p>
      </dsp:txBody>
      <dsp:txXfrm>
        <a:off x="0" y="2555334"/>
        <a:ext cx="10515600" cy="888030"/>
      </dsp:txXfrm>
    </dsp:sp>
    <dsp:sp modelId="{783FE2BB-C61A-5D4F-A553-3699B089716A}">
      <dsp:nvSpPr>
        <dsp:cNvPr id="0" name=""/>
        <dsp:cNvSpPr/>
      </dsp:nvSpPr>
      <dsp:spPr>
        <a:xfrm>
          <a:off x="0" y="3443364"/>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Medical Records</a:t>
          </a:r>
        </a:p>
      </dsp:txBody>
      <dsp:txXfrm>
        <a:off x="25759" y="3469123"/>
        <a:ext cx="10464082" cy="476152"/>
      </dsp:txXfrm>
    </dsp:sp>
    <dsp:sp modelId="{F5751152-77EC-C04B-9995-1E6E5E3B09E4}">
      <dsp:nvSpPr>
        <dsp:cNvPr id="0" name=""/>
        <dsp:cNvSpPr/>
      </dsp:nvSpPr>
      <dsp:spPr>
        <a:xfrm>
          <a:off x="0" y="3971034"/>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hlinkClick xmlns:r="http://schemas.openxmlformats.org/officeDocument/2006/relationships" r:id="rId6"/>
            </a:rPr>
            <a:t>OncoPilot</a:t>
          </a:r>
          <a:endParaRPr lang="en-US" sz="1700" kern="1200" dirty="0"/>
        </a:p>
      </dsp:txBody>
      <dsp:txXfrm>
        <a:off x="0" y="3971034"/>
        <a:ext cx="10515600" cy="36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8E108-2C4F-4EA3-B130-FCFE9C11FC9D}">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1262D-F427-4CFC-A74F-FE459D4F091B}">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6DCDC0-91A3-45B1-9D82-4DF52C14C8A6}">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Estate Planning</a:t>
          </a:r>
        </a:p>
      </dsp:txBody>
      <dsp:txXfrm>
        <a:off x="93445" y="3018902"/>
        <a:ext cx="3206250" cy="720000"/>
      </dsp:txXfrm>
    </dsp:sp>
    <dsp:sp modelId="{B62264DE-6E26-4F0F-8916-590C740857EA}">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E33B0-F9C0-48A2-ABD7-B96065FF705C}">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DB7B28-A546-4131-B5CF-3973B509AFE6}">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Practical Planning</a:t>
          </a:r>
        </a:p>
      </dsp:txBody>
      <dsp:txXfrm>
        <a:off x="3860789" y="3018902"/>
        <a:ext cx="3206250" cy="720000"/>
      </dsp:txXfrm>
    </dsp:sp>
    <dsp:sp modelId="{CB948DE4-811D-4CC1-AD34-C38C87BEE230}">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AEEEA-6691-4FA9-9365-C231C10B171A}">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35D6A-12E0-4325-8466-9CEE20796335}">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Emergency Preparedness</a:t>
          </a:r>
        </a:p>
      </dsp:txBody>
      <dsp:txXfrm>
        <a:off x="7628133" y="30189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CACB-E607-4D43-B491-BA31B7DCE866}">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EB288-C87C-42EA-8016-C9BD571643F7}">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780D38-DD39-40F8-9368-D4FEA48EB196}">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This includes wills, Power of Attorney (medical and financial) and living wills (advance directives).</a:t>
          </a:r>
        </a:p>
      </dsp:txBody>
      <dsp:txXfrm>
        <a:off x="836323" y="3399"/>
        <a:ext cx="9679276" cy="724089"/>
      </dsp:txXfrm>
    </dsp:sp>
    <dsp:sp modelId="{F9E6C943-5AEC-4372-8260-7C82AF7BAF08}">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D1F94-A229-4CAD-A69D-1D6DE3074BB6}">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5B103-163F-427A-8866-88F9D47F0DB8}">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Every state law is different.</a:t>
          </a:r>
        </a:p>
      </dsp:txBody>
      <dsp:txXfrm>
        <a:off x="836323" y="908511"/>
        <a:ext cx="9679276" cy="724089"/>
      </dsp:txXfrm>
    </dsp:sp>
    <dsp:sp modelId="{ACAFC672-0B03-402E-9091-C6724EE11BEA}">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4E529-0C91-4920-879F-6648895214BD}">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D57E3-9961-4A3C-9EC0-2BD0B042315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Talking to a lawyer can be helpful.</a:t>
          </a:r>
        </a:p>
      </dsp:txBody>
      <dsp:txXfrm>
        <a:off x="836323" y="1813624"/>
        <a:ext cx="9679276" cy="724089"/>
      </dsp:txXfrm>
    </dsp:sp>
    <dsp:sp modelId="{3ECACCCA-3184-4CA8-85C6-074E7FE730C6}">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02B20-97C7-4F10-AE0D-154A145AE398}">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D1000-7A74-4EAD-AD05-B0553D5E9F58}">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Talk to your loved ones about your wishes and plans.</a:t>
          </a:r>
        </a:p>
      </dsp:txBody>
      <dsp:txXfrm>
        <a:off x="836323" y="2718736"/>
        <a:ext cx="9679276" cy="724089"/>
      </dsp:txXfrm>
    </dsp:sp>
    <dsp:sp modelId="{C0640FB0-1FF0-4F59-9914-91F83B4DC7EC}">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3D728-2116-43DA-887E-BF214486A38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16E0E-88A2-4479-B622-27F26629D042}">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Think practically! </a:t>
          </a:r>
        </a:p>
      </dsp:txBody>
      <dsp:txXfrm>
        <a:off x="836323" y="3623848"/>
        <a:ext cx="9679276" cy="72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63C73-7092-3F4F-946E-F5B57C4BEFE0}">
      <dsp:nvSpPr>
        <dsp:cNvPr id="0" name=""/>
        <dsp:cNvSpPr/>
      </dsp:nvSpPr>
      <dsp:spPr>
        <a:xfrm>
          <a:off x="0" y="199309"/>
          <a:ext cx="6263640" cy="12289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There are financial and medical POAs.</a:t>
          </a:r>
        </a:p>
      </dsp:txBody>
      <dsp:txXfrm>
        <a:off x="59995" y="259304"/>
        <a:ext cx="6143650" cy="1109007"/>
      </dsp:txXfrm>
    </dsp:sp>
    <dsp:sp modelId="{8655B6B7-CED0-C24B-A440-1A35F22F49DA}">
      <dsp:nvSpPr>
        <dsp:cNvPr id="0" name=""/>
        <dsp:cNvSpPr/>
      </dsp:nvSpPr>
      <dsp:spPr>
        <a:xfrm>
          <a:off x="0" y="1491666"/>
          <a:ext cx="6263640" cy="122899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These allow for someone you appoint the legal ability to act on your behalf when you are not able.</a:t>
          </a:r>
        </a:p>
      </dsp:txBody>
      <dsp:txXfrm>
        <a:off x="59995" y="1551661"/>
        <a:ext cx="6143650" cy="1109007"/>
      </dsp:txXfrm>
    </dsp:sp>
    <dsp:sp modelId="{3E01C173-6BFF-8742-B82C-60C1DA28F673}">
      <dsp:nvSpPr>
        <dsp:cNvPr id="0" name=""/>
        <dsp:cNvSpPr/>
      </dsp:nvSpPr>
      <dsp:spPr>
        <a:xfrm>
          <a:off x="0" y="2784024"/>
          <a:ext cx="6263640" cy="122899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Can involve one or more persons, but they will need to be able to work together.</a:t>
          </a:r>
        </a:p>
      </dsp:txBody>
      <dsp:txXfrm>
        <a:off x="59995" y="2844019"/>
        <a:ext cx="6143650" cy="1109007"/>
      </dsp:txXfrm>
    </dsp:sp>
    <dsp:sp modelId="{2CB96F55-C935-9A47-A4E7-D273BF87CE02}">
      <dsp:nvSpPr>
        <dsp:cNvPr id="0" name=""/>
        <dsp:cNvSpPr/>
      </dsp:nvSpPr>
      <dsp:spPr>
        <a:xfrm>
          <a:off x="0" y="4076381"/>
          <a:ext cx="6263640" cy="122899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Generally, becomes null and void upon your death (financial issues become part of your estate), if you revoke it, or after divorce (if the POA was a spouse).</a:t>
          </a:r>
        </a:p>
      </dsp:txBody>
      <dsp:txXfrm>
        <a:off x="59995" y="4136376"/>
        <a:ext cx="6143650" cy="1109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87DA3-63D2-6243-B508-DBEF4F67E54C}">
      <dsp:nvSpPr>
        <dsp:cNvPr id="0" name=""/>
        <dsp:cNvSpPr/>
      </dsp:nvSpPr>
      <dsp:spPr>
        <a:xfrm>
          <a:off x="0" y="516836"/>
          <a:ext cx="7179276"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Also known as durable power of attorney for health care, health care proxy, health care surrogate.</a:t>
          </a:r>
        </a:p>
      </dsp:txBody>
      <dsp:txXfrm>
        <a:off x="36896" y="553732"/>
        <a:ext cx="7105484" cy="682028"/>
      </dsp:txXfrm>
    </dsp:sp>
    <dsp:sp modelId="{AD9E94B7-3E3B-3B4B-A422-CED647BB44FE}">
      <dsp:nvSpPr>
        <dsp:cNvPr id="0" name=""/>
        <dsp:cNvSpPr/>
      </dsp:nvSpPr>
      <dsp:spPr>
        <a:xfrm>
          <a:off x="0" y="1327376"/>
          <a:ext cx="7179276" cy="75582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This person (or persons) will oversee your medical care and medical decision making if you are not able to make decisions for yourself.</a:t>
          </a:r>
        </a:p>
      </dsp:txBody>
      <dsp:txXfrm>
        <a:off x="36896" y="1364272"/>
        <a:ext cx="7105484" cy="682028"/>
      </dsp:txXfrm>
    </dsp:sp>
    <dsp:sp modelId="{4FEC1C7E-7BA5-EF40-B090-9BAC86AF9E65}">
      <dsp:nvSpPr>
        <dsp:cNvPr id="0" name=""/>
        <dsp:cNvSpPr/>
      </dsp:nvSpPr>
      <dsp:spPr>
        <a:xfrm>
          <a:off x="0" y="2137916"/>
          <a:ext cx="7179276" cy="75582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This can be temporary, intermittent or permanent.</a:t>
          </a:r>
        </a:p>
      </dsp:txBody>
      <dsp:txXfrm>
        <a:off x="36896" y="2174812"/>
        <a:ext cx="7105484" cy="682028"/>
      </dsp:txXfrm>
    </dsp:sp>
    <dsp:sp modelId="{A4B89149-FE1D-FB43-8C33-B887619FFA98}">
      <dsp:nvSpPr>
        <dsp:cNvPr id="0" name=""/>
        <dsp:cNvSpPr/>
      </dsp:nvSpPr>
      <dsp:spPr>
        <a:xfrm>
          <a:off x="0" y="2948456"/>
          <a:ext cx="7179276" cy="75582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document can say if they must follow your preferences or can use them as guidance. </a:t>
          </a:r>
        </a:p>
      </dsp:txBody>
      <dsp:txXfrm>
        <a:off x="36896" y="2985352"/>
        <a:ext cx="7105484" cy="682028"/>
      </dsp:txXfrm>
    </dsp:sp>
    <dsp:sp modelId="{7385066B-C0F9-5445-8ED1-D89C6534919D}">
      <dsp:nvSpPr>
        <dsp:cNvPr id="0" name=""/>
        <dsp:cNvSpPr/>
      </dsp:nvSpPr>
      <dsp:spPr>
        <a:xfrm>
          <a:off x="0" y="3758996"/>
          <a:ext cx="7179276" cy="75582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living will can also help guide your health care POA’s decision making</a:t>
          </a:r>
        </a:p>
      </dsp:txBody>
      <dsp:txXfrm>
        <a:off x="36896" y="3795892"/>
        <a:ext cx="7105484" cy="682028"/>
      </dsp:txXfrm>
    </dsp:sp>
    <dsp:sp modelId="{346EF8B4-9C4F-9340-86AD-DDB6A2930FBA}">
      <dsp:nvSpPr>
        <dsp:cNvPr id="0" name=""/>
        <dsp:cNvSpPr/>
      </dsp:nvSpPr>
      <dsp:spPr>
        <a:xfrm>
          <a:off x="0" y="4569536"/>
          <a:ext cx="7179276"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Particularly important for couples who aren’t married – or aren’t divorced…</a:t>
          </a:r>
        </a:p>
      </dsp:txBody>
      <dsp:txXfrm>
        <a:off x="36896" y="4606432"/>
        <a:ext cx="7105484" cy="682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73E25-7F03-D04A-B76B-9D274784F804}">
      <dsp:nvSpPr>
        <dsp:cNvPr id="0" name=""/>
        <dsp:cNvSpPr/>
      </dsp:nvSpPr>
      <dsp:spPr>
        <a:xfrm>
          <a:off x="0" y="1773"/>
          <a:ext cx="60018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26FB85-982B-3B42-A2A5-F3F341A210BC}">
      <dsp:nvSpPr>
        <dsp:cNvPr id="0" name=""/>
        <dsp:cNvSpPr/>
      </dsp:nvSpPr>
      <dsp:spPr>
        <a:xfrm>
          <a:off x="0" y="1773"/>
          <a:ext cx="6001836" cy="60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Can be through work or privately purchased plans.</a:t>
          </a:r>
        </a:p>
      </dsp:txBody>
      <dsp:txXfrm>
        <a:off x="0" y="1773"/>
        <a:ext cx="6001836" cy="604879"/>
      </dsp:txXfrm>
    </dsp:sp>
    <dsp:sp modelId="{57981F29-6DC3-6A45-A041-AA6CAEFD5C5A}">
      <dsp:nvSpPr>
        <dsp:cNvPr id="0" name=""/>
        <dsp:cNvSpPr/>
      </dsp:nvSpPr>
      <dsp:spPr>
        <a:xfrm>
          <a:off x="0" y="606653"/>
          <a:ext cx="60018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A84B62-B55F-0E49-B551-6EC96FB220DE}">
      <dsp:nvSpPr>
        <dsp:cNvPr id="0" name=""/>
        <dsp:cNvSpPr/>
      </dsp:nvSpPr>
      <dsp:spPr>
        <a:xfrm>
          <a:off x="0" y="606653"/>
          <a:ext cx="6001836" cy="60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This may include life insurance, long term disability or AD&amp;D policies.</a:t>
          </a:r>
        </a:p>
      </dsp:txBody>
      <dsp:txXfrm>
        <a:off x="0" y="606653"/>
        <a:ext cx="6001836" cy="604879"/>
      </dsp:txXfrm>
    </dsp:sp>
    <dsp:sp modelId="{D0F68A9D-8A8C-1941-9963-043EA835492A}">
      <dsp:nvSpPr>
        <dsp:cNvPr id="0" name=""/>
        <dsp:cNvSpPr/>
      </dsp:nvSpPr>
      <dsp:spPr>
        <a:xfrm>
          <a:off x="0" y="1211532"/>
          <a:ext cx="60018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26DCA59-F348-4E4D-BF37-9CBD550003D6}">
      <dsp:nvSpPr>
        <dsp:cNvPr id="0" name=""/>
        <dsp:cNvSpPr/>
      </dsp:nvSpPr>
      <dsp:spPr>
        <a:xfrm>
          <a:off x="0" y="1211532"/>
          <a:ext cx="6001836" cy="60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List all companies, the contact information and account number.</a:t>
          </a:r>
        </a:p>
      </dsp:txBody>
      <dsp:txXfrm>
        <a:off x="0" y="1211532"/>
        <a:ext cx="6001836" cy="604879"/>
      </dsp:txXfrm>
    </dsp:sp>
    <dsp:sp modelId="{D6B9EBFF-0E9C-5F4F-9161-B5D5ABAC3A2C}">
      <dsp:nvSpPr>
        <dsp:cNvPr id="0" name=""/>
        <dsp:cNvSpPr/>
      </dsp:nvSpPr>
      <dsp:spPr>
        <a:xfrm>
          <a:off x="0" y="1816412"/>
          <a:ext cx="60018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AF2A2B4-AE71-7840-84BD-5FFD0364E00D}">
      <dsp:nvSpPr>
        <dsp:cNvPr id="0" name=""/>
        <dsp:cNvSpPr/>
      </dsp:nvSpPr>
      <dsp:spPr>
        <a:xfrm>
          <a:off x="0" y="1816412"/>
          <a:ext cx="6001836" cy="60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Who is the beneficiary of each account?  How much is it worth?</a:t>
          </a:r>
        </a:p>
      </dsp:txBody>
      <dsp:txXfrm>
        <a:off x="0" y="1816412"/>
        <a:ext cx="6001836" cy="604879"/>
      </dsp:txXfrm>
    </dsp:sp>
    <dsp:sp modelId="{912F34C3-89BF-2049-8FFA-2D4B4C7728F7}">
      <dsp:nvSpPr>
        <dsp:cNvPr id="0" name=""/>
        <dsp:cNvSpPr/>
      </dsp:nvSpPr>
      <dsp:spPr>
        <a:xfrm>
          <a:off x="0" y="2421291"/>
          <a:ext cx="60018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13E1BC6-0D74-5142-A5B8-2A5F8AE7F154}">
      <dsp:nvSpPr>
        <dsp:cNvPr id="0" name=""/>
        <dsp:cNvSpPr/>
      </dsp:nvSpPr>
      <dsp:spPr>
        <a:xfrm>
          <a:off x="0" y="2421291"/>
          <a:ext cx="6001836" cy="60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It is very difficult for individuals with cancer to buy a life insurance policy if they didn’t have one before they were sick.</a:t>
          </a:r>
        </a:p>
      </dsp:txBody>
      <dsp:txXfrm>
        <a:off x="0" y="2421291"/>
        <a:ext cx="6001836" cy="604879"/>
      </dsp:txXfrm>
    </dsp:sp>
    <dsp:sp modelId="{E5FA20AD-C019-B546-90F0-85000A2B9994}">
      <dsp:nvSpPr>
        <dsp:cNvPr id="0" name=""/>
        <dsp:cNvSpPr/>
      </dsp:nvSpPr>
      <dsp:spPr>
        <a:xfrm>
          <a:off x="0" y="3026170"/>
          <a:ext cx="60018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778702-D00C-CB4D-9F50-1A1649F93C84}">
      <dsp:nvSpPr>
        <dsp:cNvPr id="0" name=""/>
        <dsp:cNvSpPr/>
      </dsp:nvSpPr>
      <dsp:spPr>
        <a:xfrm>
          <a:off x="0" y="3026170"/>
          <a:ext cx="6001836" cy="60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If your caregiver doesn’t have a policy, this is a good time to think about purchasing coverage for them.</a:t>
          </a:r>
        </a:p>
      </dsp:txBody>
      <dsp:txXfrm>
        <a:off x="0" y="3026170"/>
        <a:ext cx="6001836" cy="6048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41783-71EC-EE47-8F36-056935405399}">
      <dsp:nvSpPr>
        <dsp:cNvPr id="0" name=""/>
        <dsp:cNvSpPr/>
      </dsp:nvSpPr>
      <dsp:spPr>
        <a:xfrm>
          <a:off x="0" y="106028"/>
          <a:ext cx="6263640"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List health insurance, car insurance, homeowners/renters' insurance policies, long term care insurance</a:t>
          </a:r>
        </a:p>
      </dsp:txBody>
      <dsp:txXfrm>
        <a:off x="83216" y="189244"/>
        <a:ext cx="6097208" cy="1538258"/>
      </dsp:txXfrm>
    </dsp:sp>
    <dsp:sp modelId="{ECFED150-042D-8B45-AF4A-F2D8EA8CF3A9}">
      <dsp:nvSpPr>
        <dsp:cNvPr id="0" name=""/>
        <dsp:cNvSpPr/>
      </dsp:nvSpPr>
      <dsp:spPr>
        <a:xfrm>
          <a:off x="0" y="1899998"/>
          <a:ext cx="6263640" cy="170469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Include company insured with, contact info, policy number and any specifics about the policy.</a:t>
          </a:r>
        </a:p>
      </dsp:txBody>
      <dsp:txXfrm>
        <a:off x="83216" y="1983214"/>
        <a:ext cx="6097208" cy="1538258"/>
      </dsp:txXfrm>
    </dsp:sp>
    <dsp:sp modelId="{2F627634-A03E-864A-8C87-2413F4401281}">
      <dsp:nvSpPr>
        <dsp:cNvPr id="0" name=""/>
        <dsp:cNvSpPr/>
      </dsp:nvSpPr>
      <dsp:spPr>
        <a:xfrm>
          <a:off x="0" y="3693969"/>
          <a:ext cx="6263640" cy="1704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Are there paper statements or an online log in?</a:t>
          </a:r>
        </a:p>
      </dsp:txBody>
      <dsp:txXfrm>
        <a:off x="83216" y="3777185"/>
        <a:ext cx="6097208" cy="1538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80233-B430-9F4C-A7EA-F50C00A96CB0}">
      <dsp:nvSpPr>
        <dsp:cNvPr id="0" name=""/>
        <dsp:cNvSpPr/>
      </dsp:nvSpPr>
      <dsp:spPr>
        <a:xfrm>
          <a:off x="0" y="47825"/>
          <a:ext cx="6666833" cy="8342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Utility and credit card companies</a:t>
          </a:r>
        </a:p>
      </dsp:txBody>
      <dsp:txXfrm>
        <a:off x="40724" y="88549"/>
        <a:ext cx="6585385" cy="752780"/>
      </dsp:txXfrm>
    </dsp:sp>
    <dsp:sp modelId="{CA4DAE73-0ED1-8341-9EF8-D888D3538534}">
      <dsp:nvSpPr>
        <dsp:cNvPr id="0" name=""/>
        <dsp:cNvSpPr/>
      </dsp:nvSpPr>
      <dsp:spPr>
        <a:xfrm>
          <a:off x="0" y="882054"/>
          <a:ext cx="6666833"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Names on the accounts?</a:t>
          </a:r>
        </a:p>
        <a:p>
          <a:pPr marL="171450" lvl="1" indent="-171450" algn="l" defTabSz="711200">
            <a:lnSpc>
              <a:spcPct val="90000"/>
            </a:lnSpc>
            <a:spcBef>
              <a:spcPct val="0"/>
            </a:spcBef>
            <a:spcAft>
              <a:spcPct val="20000"/>
            </a:spcAft>
            <a:buChar char="•"/>
          </a:pPr>
          <a:r>
            <a:rPr lang="en-US" sz="1600" kern="1200"/>
            <a:t>How are bills paid? (auto, online banking, etc.)</a:t>
          </a:r>
        </a:p>
        <a:p>
          <a:pPr marL="171450" lvl="1" indent="-171450" algn="l" defTabSz="711200">
            <a:lnSpc>
              <a:spcPct val="90000"/>
            </a:lnSpc>
            <a:spcBef>
              <a:spcPct val="0"/>
            </a:spcBef>
            <a:spcAft>
              <a:spcPct val="20000"/>
            </a:spcAft>
            <a:buChar char="•"/>
          </a:pPr>
          <a:r>
            <a:rPr lang="en-US" sz="1600" kern="1200"/>
            <a:t>Paper statements or online log-ins?</a:t>
          </a:r>
        </a:p>
      </dsp:txBody>
      <dsp:txXfrm>
        <a:off x="0" y="882054"/>
        <a:ext cx="6666833" cy="825930"/>
      </dsp:txXfrm>
    </dsp:sp>
    <dsp:sp modelId="{8A6FCC1A-9370-F84C-8C0B-E495BB45A298}">
      <dsp:nvSpPr>
        <dsp:cNvPr id="0" name=""/>
        <dsp:cNvSpPr/>
      </dsp:nvSpPr>
      <dsp:spPr>
        <a:xfrm>
          <a:off x="0" y="1707984"/>
          <a:ext cx="6666833" cy="834228"/>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Service providers like lawn service, cleaning service, alarm company, etc.  </a:t>
          </a:r>
        </a:p>
      </dsp:txBody>
      <dsp:txXfrm>
        <a:off x="40724" y="1748708"/>
        <a:ext cx="6585385" cy="752780"/>
      </dsp:txXfrm>
    </dsp:sp>
    <dsp:sp modelId="{C25B78CA-A8BB-DC48-9361-2D24947ED74F}">
      <dsp:nvSpPr>
        <dsp:cNvPr id="0" name=""/>
        <dsp:cNvSpPr/>
      </dsp:nvSpPr>
      <dsp:spPr>
        <a:xfrm>
          <a:off x="0" y="2542212"/>
          <a:ext cx="666683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Who are they, contact info, when do they come, do they have a key?</a:t>
          </a:r>
        </a:p>
      </dsp:txBody>
      <dsp:txXfrm>
        <a:off x="0" y="2542212"/>
        <a:ext cx="6666833" cy="347760"/>
      </dsp:txXfrm>
    </dsp:sp>
    <dsp:sp modelId="{7E30F04F-8AC2-D145-B3AE-9D7EBE5917B0}">
      <dsp:nvSpPr>
        <dsp:cNvPr id="0" name=""/>
        <dsp:cNvSpPr/>
      </dsp:nvSpPr>
      <dsp:spPr>
        <a:xfrm>
          <a:off x="0" y="2889972"/>
          <a:ext cx="6666833" cy="834228"/>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Cell phones </a:t>
          </a:r>
        </a:p>
      </dsp:txBody>
      <dsp:txXfrm>
        <a:off x="40724" y="2930696"/>
        <a:ext cx="6585385" cy="752780"/>
      </dsp:txXfrm>
    </dsp:sp>
    <dsp:sp modelId="{1EC1C396-6A7D-AF44-AD53-9E13A4E2D867}">
      <dsp:nvSpPr>
        <dsp:cNvPr id="0" name=""/>
        <dsp:cNvSpPr/>
      </dsp:nvSpPr>
      <dsp:spPr>
        <a:xfrm>
          <a:off x="0" y="3724200"/>
          <a:ext cx="6666833"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number(s), company it is with, contact info, paper statements/ online log in, how is the bill paid, password.</a:t>
          </a:r>
        </a:p>
      </dsp:txBody>
      <dsp:txXfrm>
        <a:off x="0" y="3724200"/>
        <a:ext cx="6666833" cy="499904"/>
      </dsp:txXfrm>
    </dsp:sp>
    <dsp:sp modelId="{5A470EBE-913E-934E-93E2-DC8522D8CA52}">
      <dsp:nvSpPr>
        <dsp:cNvPr id="0" name=""/>
        <dsp:cNvSpPr/>
      </dsp:nvSpPr>
      <dsp:spPr>
        <a:xfrm>
          <a:off x="0" y="4224105"/>
          <a:ext cx="6666833" cy="83422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 you know your neighbors? Do any of them have a key? </a:t>
          </a:r>
        </a:p>
      </dsp:txBody>
      <dsp:txXfrm>
        <a:off x="40724" y="4264829"/>
        <a:ext cx="6585385" cy="752780"/>
      </dsp:txXfrm>
    </dsp:sp>
    <dsp:sp modelId="{5D700C0E-3D35-7A4E-BEEE-71BE13084E3C}">
      <dsp:nvSpPr>
        <dsp:cNvPr id="0" name=""/>
        <dsp:cNvSpPr/>
      </dsp:nvSpPr>
      <dsp:spPr>
        <a:xfrm>
          <a:off x="0" y="5058334"/>
          <a:ext cx="666683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Make a list of neighbors &amp; contact info.</a:t>
          </a:r>
        </a:p>
      </dsp:txBody>
      <dsp:txXfrm>
        <a:off x="0" y="5058334"/>
        <a:ext cx="6666833" cy="347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81F33-9ED7-7142-A162-AC893C20A391}">
      <dsp:nvSpPr>
        <dsp:cNvPr id="0" name=""/>
        <dsp:cNvSpPr/>
      </dsp:nvSpPr>
      <dsp:spPr>
        <a:xfrm>
          <a:off x="0" y="106301"/>
          <a:ext cx="6263640"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Email accounts and log on information.</a:t>
          </a:r>
        </a:p>
      </dsp:txBody>
      <dsp:txXfrm>
        <a:off x="44602" y="150903"/>
        <a:ext cx="6174436" cy="824474"/>
      </dsp:txXfrm>
    </dsp:sp>
    <dsp:sp modelId="{AD65AD87-E6AD-0845-A9D2-CD1EB8F74BA1}">
      <dsp:nvSpPr>
        <dsp:cNvPr id="0" name=""/>
        <dsp:cNvSpPr/>
      </dsp:nvSpPr>
      <dsp:spPr>
        <a:xfrm>
          <a:off x="0" y="1086220"/>
          <a:ext cx="6263640" cy="91367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Social media: Facebook, Twitter, LinkedIn, Instagram, CaringBridge</a:t>
          </a:r>
        </a:p>
      </dsp:txBody>
      <dsp:txXfrm>
        <a:off x="44602" y="1130822"/>
        <a:ext cx="6174436" cy="824474"/>
      </dsp:txXfrm>
    </dsp:sp>
    <dsp:sp modelId="{BC7ACFA2-777A-9A4E-B5DA-C39FAFCF2647}">
      <dsp:nvSpPr>
        <dsp:cNvPr id="0" name=""/>
        <dsp:cNvSpPr/>
      </dsp:nvSpPr>
      <dsp:spPr>
        <a:xfrm>
          <a:off x="0" y="1999898"/>
          <a:ext cx="626364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What is the log- on information? </a:t>
          </a:r>
        </a:p>
        <a:p>
          <a:pPr marL="171450" lvl="1" indent="-171450" algn="l" defTabSz="800100">
            <a:lnSpc>
              <a:spcPct val="90000"/>
            </a:lnSpc>
            <a:spcBef>
              <a:spcPct val="0"/>
            </a:spcBef>
            <a:spcAft>
              <a:spcPct val="20000"/>
            </a:spcAft>
            <a:buChar char="•"/>
          </a:pPr>
          <a:r>
            <a:rPr lang="en-US" sz="1800" kern="1200"/>
            <a:t>Do you want information shared in that manner?</a:t>
          </a:r>
        </a:p>
      </dsp:txBody>
      <dsp:txXfrm>
        <a:off x="0" y="1999898"/>
        <a:ext cx="6263640" cy="618930"/>
      </dsp:txXfrm>
    </dsp:sp>
    <dsp:sp modelId="{A842CDB6-5F46-D541-9636-14EC7C576661}">
      <dsp:nvSpPr>
        <dsp:cNvPr id="0" name=""/>
        <dsp:cNvSpPr/>
      </dsp:nvSpPr>
      <dsp:spPr>
        <a:xfrm>
          <a:off x="0" y="2618828"/>
          <a:ext cx="6263640" cy="91367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Pets</a:t>
          </a:r>
        </a:p>
      </dsp:txBody>
      <dsp:txXfrm>
        <a:off x="44602" y="2663430"/>
        <a:ext cx="6174436" cy="824474"/>
      </dsp:txXfrm>
    </dsp:sp>
    <dsp:sp modelId="{866D007B-4484-7C4A-9D68-DEB7DCDB6B11}">
      <dsp:nvSpPr>
        <dsp:cNvPr id="0" name=""/>
        <dsp:cNvSpPr/>
      </dsp:nvSpPr>
      <dsp:spPr>
        <a:xfrm>
          <a:off x="0" y="3532507"/>
          <a:ext cx="626364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Vet info, pet insurance, health issues, what do you want to happen to them?</a:t>
          </a:r>
        </a:p>
      </dsp:txBody>
      <dsp:txXfrm>
        <a:off x="0" y="3532507"/>
        <a:ext cx="6263640" cy="571320"/>
      </dsp:txXfrm>
    </dsp:sp>
    <dsp:sp modelId="{550EA117-B680-A546-A262-F8927BAADFEC}">
      <dsp:nvSpPr>
        <dsp:cNvPr id="0" name=""/>
        <dsp:cNvSpPr/>
      </dsp:nvSpPr>
      <dsp:spPr>
        <a:xfrm>
          <a:off x="0" y="4103827"/>
          <a:ext cx="6263640" cy="9136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Subscriptions that are auto renewed</a:t>
          </a:r>
        </a:p>
      </dsp:txBody>
      <dsp:txXfrm>
        <a:off x="44602" y="4148429"/>
        <a:ext cx="6174436" cy="824474"/>
      </dsp:txXfrm>
    </dsp:sp>
    <dsp:sp modelId="{786DEFDA-31DA-8C4F-A9D6-1D0A211E909F}">
      <dsp:nvSpPr>
        <dsp:cNvPr id="0" name=""/>
        <dsp:cNvSpPr/>
      </dsp:nvSpPr>
      <dsp:spPr>
        <a:xfrm>
          <a:off x="0" y="5017506"/>
          <a:ext cx="626364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Streaming services, newspapers.</a:t>
          </a:r>
        </a:p>
      </dsp:txBody>
      <dsp:txXfrm>
        <a:off x="0" y="5017506"/>
        <a:ext cx="6263640" cy="380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60F07-12C3-5449-9099-8C503924D195}" type="datetimeFigureOut">
              <a:rPr lang="en-US" smtClean="0"/>
              <a:t>3/30/22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B0C16-938E-FC4C-91C1-DF4B5178AB27}" type="slidenum">
              <a:rPr lang="en-US" smtClean="0"/>
              <a:t>‹#›</a:t>
            </a:fld>
            <a:endParaRPr lang="en-US"/>
          </a:p>
        </p:txBody>
      </p:sp>
    </p:spTree>
    <p:extLst>
      <p:ext uri="{BB962C8B-B14F-4D97-AF65-F5344CB8AC3E}">
        <p14:creationId xmlns:p14="http://schemas.microsoft.com/office/powerpoint/2010/main" val="124742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dirty="0"/>
              <a:t>Your medical POA is legally bound to follow your preferences, to the extent that they are known</a:t>
            </a:r>
            <a:r>
              <a:rPr lang="en-US" dirty="0"/>
              <a:t>.</a:t>
            </a:r>
          </a:p>
          <a:p>
            <a:endParaRPr lang="en-US" dirty="0"/>
          </a:p>
        </p:txBody>
      </p:sp>
      <p:sp>
        <p:nvSpPr>
          <p:cNvPr id="4" name="Slide Number Placeholder 3"/>
          <p:cNvSpPr>
            <a:spLocks noGrp="1"/>
          </p:cNvSpPr>
          <p:nvPr>
            <p:ph type="sldNum" sz="quarter" idx="5"/>
          </p:nvPr>
        </p:nvSpPr>
        <p:spPr/>
        <p:txBody>
          <a:bodyPr/>
          <a:lstStyle/>
          <a:p>
            <a:fld id="{6C1B0C16-938E-FC4C-91C1-DF4B5178AB27}" type="slidenum">
              <a:rPr lang="en-US" smtClean="0"/>
              <a:t>11</a:t>
            </a:fld>
            <a:endParaRPr lang="en-US"/>
          </a:p>
        </p:txBody>
      </p:sp>
    </p:spTree>
    <p:extLst>
      <p:ext uri="{BB962C8B-B14F-4D97-AF65-F5344CB8AC3E}">
        <p14:creationId xmlns:p14="http://schemas.microsoft.com/office/powerpoint/2010/main" val="32906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call this HUNTING AND GATHERING</a:t>
            </a:r>
          </a:p>
        </p:txBody>
      </p:sp>
      <p:sp>
        <p:nvSpPr>
          <p:cNvPr id="4" name="Slide Number Placeholder 3"/>
          <p:cNvSpPr>
            <a:spLocks noGrp="1"/>
          </p:cNvSpPr>
          <p:nvPr>
            <p:ph type="sldNum" sz="quarter" idx="5"/>
          </p:nvPr>
        </p:nvSpPr>
        <p:spPr/>
        <p:txBody>
          <a:bodyPr/>
          <a:lstStyle/>
          <a:p>
            <a:fld id="{6C1B0C16-938E-FC4C-91C1-DF4B5178AB27}" type="slidenum">
              <a:rPr lang="en-US" smtClean="0"/>
              <a:t>13</a:t>
            </a:fld>
            <a:endParaRPr lang="en-US"/>
          </a:p>
        </p:txBody>
      </p:sp>
    </p:spTree>
    <p:extLst>
      <p:ext uri="{BB962C8B-B14F-4D97-AF65-F5344CB8AC3E}">
        <p14:creationId xmlns:p14="http://schemas.microsoft.com/office/powerpoint/2010/main" val="304865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4761-4215-EA4D-884B-3BA526A9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6AAECF-1BE8-7644-BFC4-92BCA721D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03B22-DD16-804D-9DFA-E17A9D5FA2E8}"/>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5" name="Footer Placeholder 4">
            <a:extLst>
              <a:ext uri="{FF2B5EF4-FFF2-40B4-BE49-F238E27FC236}">
                <a16:creationId xmlns:a16="http://schemas.microsoft.com/office/drawing/2014/main" id="{3866F16A-C4E2-3A44-B526-0DF887233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A0365-CBFB-8E45-9441-A780C13B1C79}"/>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3206049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4C8D-07B9-104A-A4DE-38FD305AC7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64FABF-BC35-804C-8775-13D6366F6F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93B4E-2E3D-784B-9B07-FA216C1997BA}"/>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5" name="Footer Placeholder 4">
            <a:extLst>
              <a:ext uri="{FF2B5EF4-FFF2-40B4-BE49-F238E27FC236}">
                <a16:creationId xmlns:a16="http://schemas.microsoft.com/office/drawing/2014/main" id="{DE1A9B82-58F8-1746-96AF-E23664310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34EFA-4635-7640-A3C0-25C69F7A91D6}"/>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301664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E0F52-D3D9-D041-907F-5A448D16DC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A65235-2F31-2D4A-B016-C19ED60B86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C187D-D59A-3244-A7E8-BDD4BECC4EAD}"/>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5" name="Footer Placeholder 4">
            <a:extLst>
              <a:ext uri="{FF2B5EF4-FFF2-40B4-BE49-F238E27FC236}">
                <a16:creationId xmlns:a16="http://schemas.microsoft.com/office/drawing/2014/main" id="{D5B26BF5-AFE7-4D4B-9AAD-FC1D1DB0A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4BAB5-11EA-EF42-A040-C2F83616477C}"/>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295355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F39C-DE17-6B43-A43D-52BD70E48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53D6-3872-CD4F-95B8-2E627DFDAF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8F062-B1BD-C647-8458-6FB044CF604B}"/>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5" name="Footer Placeholder 4">
            <a:extLst>
              <a:ext uri="{FF2B5EF4-FFF2-40B4-BE49-F238E27FC236}">
                <a16:creationId xmlns:a16="http://schemas.microsoft.com/office/drawing/2014/main" id="{A743F7E6-AE0D-1040-9720-86B36C09E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EF57F-8ECC-7B4A-BD94-AC05E4037E5D}"/>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404183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C054-9D6E-EE48-AC96-0238D0D3C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953258-9E59-0F4F-A2E7-F0F8177171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456E3-D08A-6E42-A1C3-B3538E51B2BA}"/>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5" name="Footer Placeholder 4">
            <a:extLst>
              <a:ext uri="{FF2B5EF4-FFF2-40B4-BE49-F238E27FC236}">
                <a16:creationId xmlns:a16="http://schemas.microsoft.com/office/drawing/2014/main" id="{F6BAD0BC-4E6F-4B44-9B58-52EFE7E9A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A96AC-9329-6C46-ACB2-3E66F9983409}"/>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166153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BA06-C08D-0148-8319-66F4044A5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092CF5-5F61-7F41-B8A9-DA2092E176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EB1BA-6BA4-F04A-B92C-AF77D6E40F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33EA75-1094-D14B-91EC-F30F66F17263}"/>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6" name="Footer Placeholder 5">
            <a:extLst>
              <a:ext uri="{FF2B5EF4-FFF2-40B4-BE49-F238E27FC236}">
                <a16:creationId xmlns:a16="http://schemas.microsoft.com/office/drawing/2014/main" id="{6FA49A3E-643A-EF4A-B946-A0E176FFA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0604F-D58E-2145-802E-25C15A17D1E2}"/>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226352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C4C9-F5D4-1E4F-9C19-DD38F9CC9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31F466-3F8A-674B-8991-7644364D5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4BCDF-6056-794D-A013-CE5890A702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00F82D-BDC6-854D-9EAC-5234BBF12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F8145A-A243-ED40-BB45-C6329DAFBE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75FA6C-2BCE-794B-A1B3-C391E8790CBA}"/>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8" name="Footer Placeholder 7">
            <a:extLst>
              <a:ext uri="{FF2B5EF4-FFF2-40B4-BE49-F238E27FC236}">
                <a16:creationId xmlns:a16="http://schemas.microsoft.com/office/drawing/2014/main" id="{A0D7ECEC-3660-0F41-95F7-B213B2F3FE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EFD9E6-37B5-F349-B1FD-FCB01B4B43A9}"/>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36959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4FC4-CD53-694F-8F29-18A73C193C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F5B6CC-FB3F-F44A-8007-C6D3D2D985F3}"/>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4" name="Footer Placeholder 3">
            <a:extLst>
              <a:ext uri="{FF2B5EF4-FFF2-40B4-BE49-F238E27FC236}">
                <a16:creationId xmlns:a16="http://schemas.microsoft.com/office/drawing/2014/main" id="{FBACF153-8DBC-C444-A3E1-5A90F23704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56D1DC-67A2-CE4A-BBC8-E1257D845ACA}"/>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154139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D8571-12C0-4543-9318-8DB50A79E3EE}"/>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3" name="Footer Placeholder 2">
            <a:extLst>
              <a:ext uri="{FF2B5EF4-FFF2-40B4-BE49-F238E27FC236}">
                <a16:creationId xmlns:a16="http://schemas.microsoft.com/office/drawing/2014/main" id="{353E04D9-FD03-A841-9866-5395CAC189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B004A0-80DC-FA47-BD50-6B0295D6ED98}"/>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29715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F521-CFFD-FE48-8B77-2D56C796A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6717D2-5C3E-8C42-AA61-019CC2883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1790F-80A1-DB4A-9FAC-9D7BAE6CA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F2DC2E-1373-1C45-B6C2-68E1B0A3ABA8}"/>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6" name="Footer Placeholder 5">
            <a:extLst>
              <a:ext uri="{FF2B5EF4-FFF2-40B4-BE49-F238E27FC236}">
                <a16:creationId xmlns:a16="http://schemas.microsoft.com/office/drawing/2014/main" id="{3F8D299F-4C6E-2A4A-8324-241E56C0D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807FC-3CC0-994A-AC67-FBF32CCD8195}"/>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409982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FB49-047B-5944-8197-540AFFC82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D165A8-1ED9-C749-861B-2C87841E7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EF88F1-5B94-A845-81A7-4E08FD78E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073D4-5978-3D4F-856F-1A84352424E9}"/>
              </a:ext>
            </a:extLst>
          </p:cNvPr>
          <p:cNvSpPr>
            <a:spLocks noGrp="1"/>
          </p:cNvSpPr>
          <p:nvPr>
            <p:ph type="dt" sz="half" idx="10"/>
          </p:nvPr>
        </p:nvSpPr>
        <p:spPr/>
        <p:txBody>
          <a:bodyPr/>
          <a:lstStyle/>
          <a:p>
            <a:fld id="{D39844DC-363A-264C-8A26-BAB82F85070D}" type="datetimeFigureOut">
              <a:rPr lang="en-US" smtClean="0"/>
              <a:t>3/29/22</a:t>
            </a:fld>
            <a:endParaRPr lang="en-US"/>
          </a:p>
        </p:txBody>
      </p:sp>
      <p:sp>
        <p:nvSpPr>
          <p:cNvPr id="6" name="Footer Placeholder 5">
            <a:extLst>
              <a:ext uri="{FF2B5EF4-FFF2-40B4-BE49-F238E27FC236}">
                <a16:creationId xmlns:a16="http://schemas.microsoft.com/office/drawing/2014/main" id="{E26EFC47-9644-5547-9FBE-B49DA2C1D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523B4-F88C-6648-8E00-933BA3ED01FC}"/>
              </a:ext>
            </a:extLst>
          </p:cNvPr>
          <p:cNvSpPr>
            <a:spLocks noGrp="1"/>
          </p:cNvSpPr>
          <p:nvPr>
            <p:ph type="sldNum" sz="quarter" idx="12"/>
          </p:nvPr>
        </p:nvSpPr>
        <p:spPr/>
        <p:txBody>
          <a:bodyPr/>
          <a:lstStyle/>
          <a:p>
            <a:fld id="{01205951-5F16-2441-BC46-A31BFB4E2576}" type="slidenum">
              <a:rPr lang="en-US" smtClean="0"/>
              <a:t>‹#›</a:t>
            </a:fld>
            <a:endParaRPr lang="en-US"/>
          </a:p>
        </p:txBody>
      </p:sp>
    </p:spTree>
    <p:extLst>
      <p:ext uri="{BB962C8B-B14F-4D97-AF65-F5344CB8AC3E}">
        <p14:creationId xmlns:p14="http://schemas.microsoft.com/office/powerpoint/2010/main" val="26917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A1C4AF-1507-2D47-8520-051B75728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7445E-3BD0-5C4E-A0C6-19D7E55F6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80D3E-A4B4-424C-A72F-43D275D90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844DC-363A-264C-8A26-BAB82F85070D}" type="datetimeFigureOut">
              <a:rPr lang="en-US" smtClean="0"/>
              <a:t>3/29/22</a:t>
            </a:fld>
            <a:endParaRPr lang="en-US"/>
          </a:p>
        </p:txBody>
      </p:sp>
      <p:sp>
        <p:nvSpPr>
          <p:cNvPr id="5" name="Footer Placeholder 4">
            <a:extLst>
              <a:ext uri="{FF2B5EF4-FFF2-40B4-BE49-F238E27FC236}">
                <a16:creationId xmlns:a16="http://schemas.microsoft.com/office/drawing/2014/main" id="{9C34DBE4-DE65-4C49-94E1-803D30D7C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16EBF1-F724-C74B-BAB9-3A6B6C77F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05951-5F16-2441-BC46-A31BFB4E2576}" type="slidenum">
              <a:rPr lang="en-US" smtClean="0"/>
              <a:t>‹#›</a:t>
            </a:fld>
            <a:endParaRPr lang="en-US"/>
          </a:p>
        </p:txBody>
      </p:sp>
    </p:spTree>
    <p:extLst>
      <p:ext uri="{BB962C8B-B14F-4D97-AF65-F5344CB8AC3E}">
        <p14:creationId xmlns:p14="http://schemas.microsoft.com/office/powerpoint/2010/main" val="82436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E8E539-6B31-684D-97EC-37C98A47BC0E}"/>
              </a:ext>
            </a:extLst>
          </p:cNvPr>
          <p:cNvSpPr>
            <a:spLocks noGrp="1"/>
          </p:cNvSpPr>
          <p:nvPr>
            <p:ph type="ctrTitle"/>
          </p:nvPr>
        </p:nvSpPr>
        <p:spPr>
          <a:xfrm>
            <a:off x="1100669" y="1097339"/>
            <a:ext cx="10011831" cy="2623885"/>
          </a:xfrm>
        </p:spPr>
        <p:txBody>
          <a:bodyPr anchor="ctr">
            <a:normAutofit/>
          </a:bodyPr>
          <a:lstStyle/>
          <a:p>
            <a:r>
              <a:rPr lang="en-US" sz="6600" dirty="0">
                <a:solidFill>
                  <a:srgbClr val="FFFFFF"/>
                </a:solidFill>
              </a:rPr>
              <a:t>It’s More Than A Will</a:t>
            </a:r>
            <a:br>
              <a:rPr lang="en-US" sz="6600" dirty="0">
                <a:solidFill>
                  <a:srgbClr val="FFFFFF"/>
                </a:solidFill>
              </a:rPr>
            </a:br>
            <a:r>
              <a:rPr lang="en-US" sz="4800" i="1" dirty="0">
                <a:solidFill>
                  <a:srgbClr val="FFFFFF"/>
                </a:solidFill>
              </a:rPr>
              <a:t>Practical Life Lessons</a:t>
            </a:r>
            <a:endParaRPr lang="en-US" sz="6600" i="1" dirty="0">
              <a:solidFill>
                <a:srgbClr val="FFFFFF"/>
              </a:solidFill>
            </a:endParaRP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55F49E11-43A4-7A44-B7CC-44250F02978D}"/>
              </a:ext>
            </a:extLst>
          </p:cNvPr>
          <p:cNvSpPr>
            <a:spLocks noGrp="1"/>
          </p:cNvSpPr>
          <p:nvPr>
            <p:ph type="subTitle" idx="1"/>
          </p:nvPr>
        </p:nvSpPr>
        <p:spPr>
          <a:xfrm>
            <a:off x="3226159" y="4843002"/>
            <a:ext cx="5760850" cy="1234345"/>
          </a:xfrm>
        </p:spPr>
        <p:txBody>
          <a:bodyPr anchor="ctr">
            <a:normAutofit/>
          </a:bodyPr>
          <a:lstStyle/>
          <a:p>
            <a:r>
              <a:rPr lang="en-US" sz="2000" dirty="0">
                <a:solidFill>
                  <a:schemeClr val="tx1">
                    <a:lumMod val="95000"/>
                    <a:lumOff val="5000"/>
                  </a:schemeClr>
                </a:solidFill>
              </a:rPr>
              <a:t>Christina Bach, LCSW, MBE, OSW-C, FAOSW</a:t>
            </a:r>
          </a:p>
          <a:p>
            <a:r>
              <a:rPr lang="en-US" sz="2000" dirty="0">
                <a:solidFill>
                  <a:schemeClr val="tx1">
                    <a:lumMod val="95000"/>
                    <a:lumOff val="5000"/>
                  </a:schemeClr>
                </a:solidFill>
              </a:rPr>
              <a:t>Colleen </a:t>
            </a:r>
            <a:r>
              <a:rPr lang="en-US" sz="2000" dirty="0" err="1">
                <a:solidFill>
                  <a:schemeClr val="tx1">
                    <a:lumMod val="95000"/>
                    <a:lumOff val="5000"/>
                  </a:schemeClr>
                </a:solidFill>
              </a:rPr>
              <a:t>Erb</a:t>
            </a:r>
            <a:r>
              <a:rPr lang="en-US" sz="2000" dirty="0">
                <a:solidFill>
                  <a:schemeClr val="tx1">
                    <a:lumMod val="95000"/>
                    <a:lumOff val="5000"/>
                  </a:schemeClr>
                </a:solidFill>
              </a:rPr>
              <a:t>, MSN, CRNP, AOCNP</a:t>
            </a:r>
          </a:p>
          <a:p>
            <a:r>
              <a:rPr lang="en-US" sz="2000" dirty="0">
                <a:solidFill>
                  <a:schemeClr val="tx1">
                    <a:lumMod val="95000"/>
                    <a:lumOff val="5000"/>
                  </a:schemeClr>
                </a:solidFill>
              </a:rPr>
              <a:t>Philadelphia Multiple Myeloma Networking Group</a:t>
            </a:r>
          </a:p>
          <a:p>
            <a:endParaRPr lang="en-US" sz="2000" dirty="0">
              <a:solidFill>
                <a:schemeClr val="tx1">
                  <a:lumMod val="95000"/>
                  <a:lumOff val="5000"/>
                </a:schemeClr>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14805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A5A01C33-EE72-E314-56EA-C4BD6769062E}"/>
              </a:ext>
            </a:extLst>
          </p:cNvPr>
          <p:cNvPicPr>
            <a:picLocks noChangeAspect="1"/>
          </p:cNvPicPr>
          <p:nvPr/>
        </p:nvPicPr>
        <p:blipFill rotWithShape="1">
          <a:blip r:embed="rId2"/>
          <a:srcRect t="7348" r="9091" b="7779"/>
          <a:stretch/>
        </p:blipFill>
        <p:spPr>
          <a:xfrm>
            <a:off x="20" y="1"/>
            <a:ext cx="12191980" cy="6857999"/>
          </a:xfrm>
          <a:prstGeom prst="rect">
            <a:avLst/>
          </a:prstGeom>
        </p:spPr>
      </p:pic>
      <p:sp>
        <p:nvSpPr>
          <p:cNvPr id="16"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2FF56-3846-3045-8C70-F078158A4E1F}"/>
              </a:ext>
            </a:extLst>
          </p:cNvPr>
          <p:cNvSpPr>
            <a:spLocks noGrp="1"/>
          </p:cNvSpPr>
          <p:nvPr>
            <p:ph type="title"/>
          </p:nvPr>
        </p:nvSpPr>
        <p:spPr>
          <a:xfrm>
            <a:off x="594804" y="640263"/>
            <a:ext cx="6619811" cy="1344975"/>
          </a:xfrm>
        </p:spPr>
        <p:txBody>
          <a:bodyPr>
            <a:normAutofit/>
          </a:bodyPr>
          <a:lstStyle/>
          <a:p>
            <a:r>
              <a:rPr lang="en-US" sz="4000"/>
              <a:t>Financial POA</a:t>
            </a:r>
          </a:p>
        </p:txBody>
      </p:sp>
      <p:sp>
        <p:nvSpPr>
          <p:cNvPr id="3" name="Content Placeholder 2">
            <a:extLst>
              <a:ext uri="{FF2B5EF4-FFF2-40B4-BE49-F238E27FC236}">
                <a16:creationId xmlns:a16="http://schemas.microsoft.com/office/drawing/2014/main" id="{5D2136B1-3254-3B4C-B6EC-610D2D01E814}"/>
              </a:ext>
            </a:extLst>
          </p:cNvPr>
          <p:cNvSpPr>
            <a:spLocks noGrp="1"/>
          </p:cNvSpPr>
          <p:nvPr>
            <p:ph idx="1"/>
          </p:nvPr>
        </p:nvSpPr>
        <p:spPr>
          <a:xfrm>
            <a:off x="594109" y="2121763"/>
            <a:ext cx="6620505" cy="3773010"/>
          </a:xfrm>
        </p:spPr>
        <p:txBody>
          <a:bodyPr>
            <a:normAutofit/>
          </a:bodyPr>
          <a:lstStyle/>
          <a:p>
            <a:r>
              <a:rPr lang="en-US" sz="2400" dirty="0"/>
              <a:t>Typically referred to as a durable power of attorney for finances.</a:t>
            </a:r>
          </a:p>
          <a:p>
            <a:r>
              <a:rPr lang="en-US" sz="2400" dirty="0"/>
              <a:t>The POA can pay bills, cash checks, manage investments, sell property.</a:t>
            </a:r>
          </a:p>
          <a:p>
            <a:r>
              <a:rPr lang="en-US" sz="2400" dirty="0"/>
              <a:t>Must be someone you can trust to potentially make big decisions with your finances, assets and resources.</a:t>
            </a:r>
          </a:p>
          <a:p>
            <a:endParaRPr lang="en-US" sz="2400" dirty="0"/>
          </a:p>
        </p:txBody>
      </p:sp>
    </p:spTree>
    <p:extLst>
      <p:ext uri="{BB962C8B-B14F-4D97-AF65-F5344CB8AC3E}">
        <p14:creationId xmlns:p14="http://schemas.microsoft.com/office/powerpoint/2010/main" val="392852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CB4E1-1042-884A-82E3-CE29C6D10E1C}"/>
              </a:ext>
            </a:extLst>
          </p:cNvPr>
          <p:cNvSpPr>
            <a:spLocks noGrp="1"/>
          </p:cNvSpPr>
          <p:nvPr>
            <p:ph type="title"/>
          </p:nvPr>
        </p:nvSpPr>
        <p:spPr>
          <a:xfrm>
            <a:off x="354227" y="619536"/>
            <a:ext cx="4393248" cy="5504688"/>
          </a:xfrm>
        </p:spPr>
        <p:txBody>
          <a:bodyPr>
            <a:normAutofit/>
          </a:bodyPr>
          <a:lstStyle/>
          <a:p>
            <a:r>
              <a:rPr lang="en-US" sz="6000" dirty="0">
                <a:solidFill>
                  <a:schemeClr val="bg1"/>
                </a:solidFill>
              </a:rPr>
              <a:t>Medical POA</a:t>
            </a:r>
          </a:p>
        </p:txBody>
      </p:sp>
      <p:graphicFrame>
        <p:nvGraphicFramePr>
          <p:cNvPr id="5" name="Content Placeholder 2">
            <a:extLst>
              <a:ext uri="{FF2B5EF4-FFF2-40B4-BE49-F238E27FC236}">
                <a16:creationId xmlns:a16="http://schemas.microsoft.com/office/drawing/2014/main" id="{AD5FD6F7-AFC6-2225-D344-DC09DD5A60C5}"/>
              </a:ext>
            </a:extLst>
          </p:cNvPr>
          <p:cNvGraphicFramePr>
            <a:graphicFrameLocks noGrp="1"/>
          </p:cNvGraphicFramePr>
          <p:nvPr>
            <p:ph idx="1"/>
            <p:extLst>
              <p:ext uri="{D42A27DB-BD31-4B8C-83A1-F6EECF244321}">
                <p14:modId xmlns:p14="http://schemas.microsoft.com/office/powerpoint/2010/main" val="159208693"/>
              </p:ext>
            </p:extLst>
          </p:nvPr>
        </p:nvGraphicFramePr>
        <p:xfrm>
          <a:off x="4658497" y="620392"/>
          <a:ext cx="7179276" cy="584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92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FB6D5-566C-8C47-A53C-284F9A592E6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The Living Will</a:t>
            </a:r>
          </a:p>
        </p:txBody>
      </p:sp>
      <p:sp>
        <p:nvSpPr>
          <p:cNvPr id="3" name="Content Placeholder 2">
            <a:extLst>
              <a:ext uri="{FF2B5EF4-FFF2-40B4-BE49-F238E27FC236}">
                <a16:creationId xmlns:a16="http://schemas.microsoft.com/office/drawing/2014/main" id="{7785A1DE-147B-E24D-A642-83821A486A41}"/>
              </a:ext>
            </a:extLst>
          </p:cNvPr>
          <p:cNvSpPr>
            <a:spLocks noGrp="1"/>
          </p:cNvSpPr>
          <p:nvPr>
            <p:ph idx="1"/>
          </p:nvPr>
        </p:nvSpPr>
        <p:spPr>
          <a:xfrm>
            <a:off x="679622" y="2026508"/>
            <a:ext cx="10392032" cy="4423719"/>
          </a:xfrm>
        </p:spPr>
        <p:txBody>
          <a:bodyPr anchor="ctr">
            <a:normAutofit/>
          </a:bodyPr>
          <a:lstStyle/>
          <a:p>
            <a:r>
              <a:rPr lang="en-US" sz="2000" dirty="0"/>
              <a:t>A living will (also called an advanced directive) states your wishes for life-prolonging medical treatments.</a:t>
            </a:r>
          </a:p>
          <a:p>
            <a:r>
              <a:rPr lang="en-US" sz="2000" dirty="0"/>
              <a:t>The document is important, </a:t>
            </a:r>
            <a:r>
              <a:rPr lang="en-US" sz="2000" i="1" dirty="0"/>
              <a:t>but it is equally important to talk to your loved ones about your wishes. </a:t>
            </a:r>
          </a:p>
          <a:p>
            <a:pPr lvl="1"/>
            <a:r>
              <a:rPr lang="en-US" sz="2000" dirty="0"/>
              <a:t> It can become very complicated if you state one thing in a living will, but the family present directs the medical team to do something different.</a:t>
            </a:r>
          </a:p>
          <a:p>
            <a:r>
              <a:rPr lang="en-US" sz="2000" dirty="0"/>
              <a:t>Remember that laws in every state differ!</a:t>
            </a:r>
          </a:p>
          <a:p>
            <a:r>
              <a:rPr lang="en-US" sz="2000" dirty="0"/>
              <a:t>Great resource to create a free living will: </a:t>
            </a:r>
          </a:p>
          <a:p>
            <a:pPr lvl="1"/>
            <a:r>
              <a:rPr lang="en-US" sz="2000" dirty="0"/>
              <a:t>http://</a:t>
            </a:r>
            <a:r>
              <a:rPr lang="en-US" sz="2000" dirty="0" err="1"/>
              <a:t>www.caringinfo.org</a:t>
            </a:r>
            <a:r>
              <a:rPr lang="en-US" sz="2000" dirty="0"/>
              <a:t>/i4a/pages/</a:t>
            </a:r>
            <a:r>
              <a:rPr lang="en-US" sz="2000" dirty="0" err="1"/>
              <a:t>index.cfm?pageid</a:t>
            </a:r>
            <a:r>
              <a:rPr lang="en-US" sz="2000" dirty="0"/>
              <a:t>=3289  They have free, state specific documents.</a:t>
            </a:r>
          </a:p>
          <a:p>
            <a:pPr lvl="1"/>
            <a:r>
              <a:rPr lang="en-US" sz="2000" dirty="0" err="1"/>
              <a:t>Prepareforyourcare.org</a:t>
            </a:r>
            <a:r>
              <a:rPr lang="en-US" sz="2000" dirty="0"/>
              <a:t> </a:t>
            </a:r>
          </a:p>
          <a:p>
            <a:endParaRPr lang="en-US" sz="2000" dirty="0"/>
          </a:p>
        </p:txBody>
      </p:sp>
    </p:spTree>
    <p:extLst>
      <p:ext uri="{BB962C8B-B14F-4D97-AF65-F5344CB8AC3E}">
        <p14:creationId xmlns:p14="http://schemas.microsoft.com/office/powerpoint/2010/main" val="136265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71F10-7EB5-C846-AE1B-9825F1F3CC2D}"/>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8000" kern="1200">
                <a:solidFill>
                  <a:srgbClr val="FFFFFF"/>
                </a:solidFill>
                <a:latin typeface="+mj-lt"/>
                <a:ea typeface="+mj-ea"/>
                <a:cs typeface="+mj-cs"/>
              </a:rPr>
              <a:t>Practical Planning</a:t>
            </a:r>
          </a:p>
        </p:txBody>
      </p:sp>
      <p:sp>
        <p:nvSpPr>
          <p:cNvPr id="4" name="Text Placeholder 3">
            <a:extLst>
              <a:ext uri="{FF2B5EF4-FFF2-40B4-BE49-F238E27FC236}">
                <a16:creationId xmlns:a16="http://schemas.microsoft.com/office/drawing/2014/main" id="{6C078DA3-018D-2046-B58D-65843159BD44}"/>
              </a:ext>
            </a:extLst>
          </p:cNvPr>
          <p:cNvSpPr>
            <a:spLocks noGrp="1"/>
          </p:cNvSpPr>
          <p:nvPr>
            <p:ph type="body" idx="1"/>
          </p:nvPr>
        </p:nvSpPr>
        <p:spPr>
          <a:xfrm>
            <a:off x="838200" y="4368800"/>
            <a:ext cx="10515600" cy="1390650"/>
          </a:xfrm>
        </p:spPr>
        <p:txBody>
          <a:bodyPr vert="horz" lIns="91440" tIns="45720" rIns="91440" bIns="45720" rtlCol="0">
            <a:normAutofit/>
          </a:bodyPr>
          <a:lstStyle/>
          <a:p>
            <a:pPr algn="ct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5816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AC68F-24AD-CB47-B6D9-79F13B92AA4D}"/>
              </a:ext>
            </a:extLst>
          </p:cNvPr>
          <p:cNvSpPr>
            <a:spLocks noGrp="1"/>
          </p:cNvSpPr>
          <p:nvPr>
            <p:ph type="title"/>
          </p:nvPr>
        </p:nvSpPr>
        <p:spPr>
          <a:xfrm>
            <a:off x="838200" y="365125"/>
            <a:ext cx="10515600" cy="1325563"/>
          </a:xfrm>
        </p:spPr>
        <p:txBody>
          <a:bodyPr>
            <a:normAutofit/>
          </a:bodyPr>
          <a:lstStyle/>
          <a:p>
            <a:r>
              <a:rPr lang="en-US" sz="4600" dirty="0">
                <a:solidFill>
                  <a:srgbClr val="FFFFFF"/>
                </a:solidFill>
              </a:rPr>
              <a:t>Banking</a:t>
            </a:r>
          </a:p>
        </p:txBody>
      </p:sp>
      <p:sp>
        <p:nvSpPr>
          <p:cNvPr id="3" name="Content Placeholder 2">
            <a:extLst>
              <a:ext uri="{FF2B5EF4-FFF2-40B4-BE49-F238E27FC236}">
                <a16:creationId xmlns:a16="http://schemas.microsoft.com/office/drawing/2014/main" id="{306BE299-3B05-6340-A4FC-0459D931594C}"/>
              </a:ext>
            </a:extLst>
          </p:cNvPr>
          <p:cNvSpPr>
            <a:spLocks noGrp="1"/>
          </p:cNvSpPr>
          <p:nvPr>
            <p:ph idx="1"/>
          </p:nvPr>
        </p:nvSpPr>
        <p:spPr>
          <a:xfrm>
            <a:off x="838200" y="2438400"/>
            <a:ext cx="10515600" cy="3738562"/>
          </a:xfrm>
        </p:spPr>
        <p:txBody>
          <a:bodyPr>
            <a:normAutofit/>
          </a:bodyPr>
          <a:lstStyle/>
          <a:p>
            <a:pPr lvl="1"/>
            <a:r>
              <a:rPr lang="en-US" dirty="0"/>
              <a:t>Work WITH your bank.</a:t>
            </a:r>
          </a:p>
          <a:p>
            <a:pPr lvl="1"/>
            <a:r>
              <a:rPr lang="en-US" dirty="0"/>
              <a:t>What is the name of each bank or credit union you have an account with and the account number?</a:t>
            </a:r>
          </a:p>
          <a:p>
            <a:pPr lvl="1"/>
            <a:r>
              <a:rPr lang="en-US" dirty="0"/>
              <a:t>What names are on the account? </a:t>
            </a:r>
          </a:p>
          <a:p>
            <a:pPr lvl="1"/>
            <a:r>
              <a:rPr lang="en-US" dirty="0"/>
              <a:t>Type of account(s)?</a:t>
            </a:r>
          </a:p>
          <a:p>
            <a:pPr lvl="1"/>
            <a:r>
              <a:rPr lang="en-US" dirty="0"/>
              <a:t>Do you get paper statements? If not, is there an online log in?</a:t>
            </a:r>
          </a:p>
          <a:p>
            <a:pPr lvl="1"/>
            <a:r>
              <a:rPr lang="en-US" dirty="0"/>
              <a:t>Are there ATM or credit cards associated with this account (pin numbers)?</a:t>
            </a:r>
          </a:p>
          <a:p>
            <a:pPr lvl="1"/>
            <a:r>
              <a:rPr lang="en-US" dirty="0"/>
              <a:t>Is this a checking account? If so, where are the checks kept?</a:t>
            </a:r>
          </a:p>
          <a:p>
            <a:pPr lvl="1"/>
            <a:endParaRPr lang="en-US" dirty="0"/>
          </a:p>
        </p:txBody>
      </p:sp>
    </p:spTree>
    <p:extLst>
      <p:ext uri="{BB962C8B-B14F-4D97-AF65-F5344CB8AC3E}">
        <p14:creationId xmlns:p14="http://schemas.microsoft.com/office/powerpoint/2010/main" val="239561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42FBC4A1-2AB1-9083-5DA0-5CFB812541BE}"/>
              </a:ext>
            </a:extLst>
          </p:cNvPr>
          <p:cNvPicPr>
            <a:picLocks noChangeAspect="1"/>
          </p:cNvPicPr>
          <p:nvPr/>
        </p:nvPicPr>
        <p:blipFill rotWithShape="1">
          <a:blip r:embed="rId2"/>
          <a:srcRect t="7348" r="9091" b="7779"/>
          <a:stretch/>
        </p:blipFill>
        <p:spPr>
          <a:xfrm>
            <a:off x="20" y="1"/>
            <a:ext cx="12191980" cy="6857999"/>
          </a:xfrm>
          <a:prstGeom prst="rect">
            <a:avLst/>
          </a:prstGeom>
        </p:spPr>
      </p:pic>
      <p:sp>
        <p:nvSpPr>
          <p:cNvPr id="16"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48881-429F-DD45-AE05-1A45B4CCC441}"/>
              </a:ext>
            </a:extLst>
          </p:cNvPr>
          <p:cNvSpPr>
            <a:spLocks noGrp="1"/>
          </p:cNvSpPr>
          <p:nvPr>
            <p:ph type="title"/>
          </p:nvPr>
        </p:nvSpPr>
        <p:spPr>
          <a:xfrm>
            <a:off x="594804" y="640263"/>
            <a:ext cx="6619811" cy="1344975"/>
          </a:xfrm>
        </p:spPr>
        <p:txBody>
          <a:bodyPr>
            <a:normAutofit/>
          </a:bodyPr>
          <a:lstStyle/>
          <a:p>
            <a:r>
              <a:rPr lang="en-US" sz="4000" dirty="0"/>
              <a:t>Retirement and Investment Accounts</a:t>
            </a:r>
          </a:p>
        </p:txBody>
      </p:sp>
      <p:sp>
        <p:nvSpPr>
          <p:cNvPr id="3" name="Content Placeholder 2">
            <a:extLst>
              <a:ext uri="{FF2B5EF4-FFF2-40B4-BE49-F238E27FC236}">
                <a16:creationId xmlns:a16="http://schemas.microsoft.com/office/drawing/2014/main" id="{2D3B741D-BD15-7D4E-B59A-03826DE7D07B}"/>
              </a:ext>
            </a:extLst>
          </p:cNvPr>
          <p:cNvSpPr>
            <a:spLocks noGrp="1"/>
          </p:cNvSpPr>
          <p:nvPr>
            <p:ph idx="1"/>
          </p:nvPr>
        </p:nvSpPr>
        <p:spPr>
          <a:xfrm>
            <a:off x="594109" y="2121763"/>
            <a:ext cx="6620505" cy="3773010"/>
          </a:xfrm>
        </p:spPr>
        <p:txBody>
          <a:bodyPr>
            <a:normAutofit/>
          </a:bodyPr>
          <a:lstStyle/>
          <a:p>
            <a:r>
              <a:rPr lang="en-US" sz="2000"/>
              <a:t>This can include IRAs, 401K, 403b, Roth IRAs, pensions or accounts with investment groups.</a:t>
            </a:r>
          </a:p>
          <a:p>
            <a:r>
              <a:rPr lang="en-US" sz="2000"/>
              <a:t>Similar to bank accounts, you should list the account numbers, investment company contact info, names on the account, who is the beneficiary (if applicable).</a:t>
            </a:r>
          </a:p>
          <a:p>
            <a:r>
              <a:rPr lang="en-US" sz="2000"/>
              <a:t>Are there paper statements or an online log-in?</a:t>
            </a:r>
          </a:p>
          <a:p>
            <a:r>
              <a:rPr lang="en-US" sz="2000"/>
              <a:t>Are  there automatic deposits to (or deductions from) this account- from your paycheck or bank transfer, or payment to the mortgage company?</a:t>
            </a:r>
          </a:p>
          <a:p>
            <a:r>
              <a:rPr lang="en-US" sz="2000"/>
              <a:t>Are you a veteran? Do you have any benefits related to your military service?</a:t>
            </a:r>
          </a:p>
          <a:p>
            <a:endParaRPr lang="en-US" sz="2000"/>
          </a:p>
        </p:txBody>
      </p:sp>
    </p:spTree>
    <p:extLst>
      <p:ext uri="{BB962C8B-B14F-4D97-AF65-F5344CB8AC3E}">
        <p14:creationId xmlns:p14="http://schemas.microsoft.com/office/powerpoint/2010/main" val="27943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BEA3C-0DE0-8B48-988D-8F5F0047688E}"/>
              </a:ext>
            </a:extLst>
          </p:cNvPr>
          <p:cNvSpPr>
            <a:spLocks noGrp="1"/>
          </p:cNvSpPr>
          <p:nvPr>
            <p:ph type="title"/>
          </p:nvPr>
        </p:nvSpPr>
        <p:spPr>
          <a:xfrm>
            <a:off x="1136398" y="457201"/>
            <a:ext cx="10117810" cy="1150470"/>
          </a:xfrm>
        </p:spPr>
        <p:txBody>
          <a:bodyPr anchor="b">
            <a:normAutofit/>
          </a:bodyPr>
          <a:lstStyle/>
          <a:p>
            <a:r>
              <a:rPr lang="en-US" sz="4000"/>
              <a:t>Life Insurance</a:t>
            </a:r>
          </a:p>
        </p:txBody>
      </p:sp>
      <p:pic>
        <p:nvPicPr>
          <p:cNvPr id="7" name="Picture 6">
            <a:extLst>
              <a:ext uri="{FF2B5EF4-FFF2-40B4-BE49-F238E27FC236}">
                <a16:creationId xmlns:a16="http://schemas.microsoft.com/office/drawing/2014/main" id="{388B1963-D1BD-C849-A343-430839B58EDB}"/>
              </a:ext>
            </a:extLst>
          </p:cNvPr>
          <p:cNvPicPr>
            <a:picLocks noChangeAspect="1"/>
          </p:cNvPicPr>
          <p:nvPr/>
        </p:nvPicPr>
        <p:blipFill rotWithShape="1">
          <a:blip r:embed="rId2">
            <a:extLst>
              <a:ext uri="{28A0092B-C50C-407E-A947-70E740481C1C}">
                <a14:useLocalDpi xmlns:a14="http://schemas.microsoft.com/office/drawing/2010/main" val="0"/>
              </a:ext>
            </a:extLst>
          </a:blip>
          <a:srcRect l="6729" r="3431"/>
          <a:stretch/>
        </p:blipFill>
        <p:spPr>
          <a:xfrm>
            <a:off x="7646838" y="1980775"/>
            <a:ext cx="3748858" cy="3632824"/>
          </a:xfrm>
          <a:prstGeom prst="rect">
            <a:avLst/>
          </a:prstGeom>
        </p:spPr>
      </p:pic>
      <p:sp>
        <p:nvSpPr>
          <p:cNvPr id="14" name="Rectangle 13">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54E5E1C-ADE6-7186-DD63-895C2C06ECFE}"/>
              </a:ext>
            </a:extLst>
          </p:cNvPr>
          <p:cNvGraphicFramePr>
            <a:graphicFrameLocks noGrp="1"/>
          </p:cNvGraphicFramePr>
          <p:nvPr>
            <p:ph idx="1"/>
            <p:extLst>
              <p:ext uri="{D42A27DB-BD31-4B8C-83A1-F6EECF244321}">
                <p14:modId xmlns:p14="http://schemas.microsoft.com/office/powerpoint/2010/main" val="1451507657"/>
              </p:ext>
            </p:extLst>
          </p:nvPr>
        </p:nvGraphicFramePr>
        <p:xfrm>
          <a:off x="1150286" y="1980775"/>
          <a:ext cx="6001836" cy="3632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07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A77E3D-7265-C643-80D7-93539B1CDFD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Other Types of Insurance</a:t>
            </a:r>
          </a:p>
        </p:txBody>
      </p:sp>
      <p:graphicFrame>
        <p:nvGraphicFramePr>
          <p:cNvPr id="5" name="Content Placeholder 2">
            <a:extLst>
              <a:ext uri="{FF2B5EF4-FFF2-40B4-BE49-F238E27FC236}">
                <a16:creationId xmlns:a16="http://schemas.microsoft.com/office/drawing/2014/main" id="{9C5E7BD0-5822-BC1E-1BB7-42D73600A41C}"/>
              </a:ext>
            </a:extLst>
          </p:cNvPr>
          <p:cNvGraphicFramePr>
            <a:graphicFrameLocks noGrp="1"/>
          </p:cNvGraphicFramePr>
          <p:nvPr>
            <p:ph idx="1"/>
            <p:extLst>
              <p:ext uri="{D42A27DB-BD31-4B8C-83A1-F6EECF244321}">
                <p14:modId xmlns:p14="http://schemas.microsoft.com/office/powerpoint/2010/main" val="177881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643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ur wooden houses with different sizes">
            <a:extLst>
              <a:ext uri="{FF2B5EF4-FFF2-40B4-BE49-F238E27FC236}">
                <a16:creationId xmlns:a16="http://schemas.microsoft.com/office/drawing/2014/main" id="{BEE85651-539F-5CE5-C28A-8EAEAF546D86}"/>
              </a:ext>
            </a:extLst>
          </p:cNvPr>
          <p:cNvPicPr>
            <a:picLocks noChangeAspect="1"/>
          </p:cNvPicPr>
          <p:nvPr/>
        </p:nvPicPr>
        <p:blipFill rotWithShape="1">
          <a:blip r:embed="rId2">
            <a:alphaModFix amt="35000"/>
          </a:blip>
          <a:srcRect t="1513" b="14217"/>
          <a:stretch/>
        </p:blipFill>
        <p:spPr>
          <a:xfrm>
            <a:off x="20" y="1"/>
            <a:ext cx="12191980" cy="6857999"/>
          </a:xfrm>
          <a:prstGeom prst="rect">
            <a:avLst/>
          </a:prstGeom>
        </p:spPr>
      </p:pic>
      <p:sp>
        <p:nvSpPr>
          <p:cNvPr id="2" name="Title 1">
            <a:extLst>
              <a:ext uri="{FF2B5EF4-FFF2-40B4-BE49-F238E27FC236}">
                <a16:creationId xmlns:a16="http://schemas.microsoft.com/office/drawing/2014/main" id="{27FEF7B3-EFF4-0E4E-9405-F5B12BDBE917}"/>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Real Estate</a:t>
            </a:r>
          </a:p>
        </p:txBody>
      </p:sp>
      <p:sp>
        <p:nvSpPr>
          <p:cNvPr id="3" name="Content Placeholder 2">
            <a:extLst>
              <a:ext uri="{FF2B5EF4-FFF2-40B4-BE49-F238E27FC236}">
                <a16:creationId xmlns:a16="http://schemas.microsoft.com/office/drawing/2014/main" id="{1150E312-A6CE-EF43-AD4E-3D40FF7B5C86}"/>
              </a:ext>
            </a:extLst>
          </p:cNvPr>
          <p:cNvSpPr>
            <a:spLocks noGrp="1"/>
          </p:cNvSpPr>
          <p:nvPr>
            <p:ph idx="1"/>
          </p:nvPr>
        </p:nvSpPr>
        <p:spPr>
          <a:xfrm>
            <a:off x="838200" y="1825625"/>
            <a:ext cx="10515600" cy="4351338"/>
          </a:xfrm>
        </p:spPr>
        <p:txBody>
          <a:bodyPr>
            <a:normAutofit/>
          </a:bodyPr>
          <a:lstStyle/>
          <a:p>
            <a:r>
              <a:rPr lang="en-US" dirty="0">
                <a:solidFill>
                  <a:srgbClr val="FFFFFF"/>
                </a:solidFill>
              </a:rPr>
              <a:t>For each property: </a:t>
            </a:r>
          </a:p>
          <a:p>
            <a:pPr lvl="1"/>
            <a:r>
              <a:rPr lang="en-US" dirty="0">
                <a:solidFill>
                  <a:srgbClr val="FFFFFF"/>
                </a:solidFill>
              </a:rPr>
              <a:t>Is there a mortgage? With what company, account number?</a:t>
            </a:r>
          </a:p>
          <a:p>
            <a:pPr lvl="1"/>
            <a:r>
              <a:rPr lang="en-US" dirty="0">
                <a:solidFill>
                  <a:srgbClr val="FFFFFF"/>
                </a:solidFill>
              </a:rPr>
              <a:t>Paper statements or online log-in?</a:t>
            </a:r>
          </a:p>
          <a:p>
            <a:pPr lvl="1"/>
            <a:r>
              <a:rPr lang="en-US" dirty="0">
                <a:solidFill>
                  <a:srgbClr val="FFFFFF"/>
                </a:solidFill>
              </a:rPr>
              <a:t>Deed – where is the original deed?</a:t>
            </a:r>
          </a:p>
          <a:p>
            <a:pPr lvl="1"/>
            <a:r>
              <a:rPr lang="en-US" dirty="0">
                <a:solidFill>
                  <a:srgbClr val="FFFFFF"/>
                </a:solidFill>
              </a:rPr>
              <a:t>Are there insurance policies associated with the property?</a:t>
            </a:r>
          </a:p>
          <a:p>
            <a:r>
              <a:rPr lang="en-US" dirty="0">
                <a:solidFill>
                  <a:srgbClr val="FFFFFF"/>
                </a:solidFill>
              </a:rPr>
              <a:t>Where do you keep any paperwork regarding the real estate?  </a:t>
            </a:r>
          </a:p>
          <a:p>
            <a:r>
              <a:rPr lang="en-US" dirty="0">
                <a:solidFill>
                  <a:srgbClr val="FFFFFF"/>
                </a:solidFill>
              </a:rPr>
              <a:t>Who has keys to the house?</a:t>
            </a:r>
          </a:p>
          <a:p>
            <a:r>
              <a:rPr lang="en-US" dirty="0">
                <a:solidFill>
                  <a:srgbClr val="FFFFFF"/>
                </a:solidFill>
              </a:rPr>
              <a:t>Alarm systems: what company, passcodes.</a:t>
            </a:r>
          </a:p>
          <a:p>
            <a:r>
              <a:rPr lang="en-US" dirty="0">
                <a:solidFill>
                  <a:srgbClr val="FFFFFF"/>
                </a:solidFill>
              </a:rPr>
              <a:t>Real estate agents / property manager if applicable.</a:t>
            </a:r>
          </a:p>
          <a:p>
            <a:endParaRPr lang="en-US" dirty="0">
              <a:solidFill>
                <a:srgbClr val="FFFFFF"/>
              </a:solidFill>
            </a:endParaRPr>
          </a:p>
        </p:txBody>
      </p:sp>
    </p:spTree>
    <p:extLst>
      <p:ext uri="{BB962C8B-B14F-4D97-AF65-F5344CB8AC3E}">
        <p14:creationId xmlns:p14="http://schemas.microsoft.com/office/powerpoint/2010/main" val="151581672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A18424-9C1F-B042-B6CC-3FB09C6DD3F6}"/>
              </a:ext>
            </a:extLst>
          </p:cNvPr>
          <p:cNvPicPr>
            <a:picLocks noChangeAspect="1"/>
          </p:cNvPicPr>
          <p:nvPr/>
        </p:nvPicPr>
        <p:blipFill rotWithShape="1">
          <a:blip r:embed="rId2">
            <a:extLst>
              <a:ext uri="{28A0092B-C50C-407E-A947-70E740481C1C}">
                <a14:useLocalDpi xmlns:a14="http://schemas.microsoft.com/office/drawing/2010/main" val="0"/>
              </a:ext>
            </a:extLst>
          </a:blip>
          <a:srcRect l="2014" t="9091" r="1180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AB8043-C0A7-1140-8A65-F8BDE0CF576B}"/>
              </a:ext>
            </a:extLst>
          </p:cNvPr>
          <p:cNvSpPr>
            <a:spLocks noGrp="1"/>
          </p:cNvSpPr>
          <p:nvPr>
            <p:ph type="title"/>
          </p:nvPr>
        </p:nvSpPr>
        <p:spPr>
          <a:xfrm>
            <a:off x="371094" y="1161288"/>
            <a:ext cx="3438144" cy="1124712"/>
          </a:xfrm>
        </p:spPr>
        <p:txBody>
          <a:bodyPr anchor="b">
            <a:normAutofit/>
          </a:bodyPr>
          <a:lstStyle/>
          <a:p>
            <a:r>
              <a:rPr lang="en-US" sz="2800"/>
              <a:t>Storage</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DC45012-B562-A542-B89D-03F79FDABBB8}"/>
              </a:ext>
            </a:extLst>
          </p:cNvPr>
          <p:cNvSpPr>
            <a:spLocks noGrp="1"/>
          </p:cNvSpPr>
          <p:nvPr>
            <p:ph idx="1"/>
          </p:nvPr>
        </p:nvSpPr>
        <p:spPr>
          <a:xfrm>
            <a:off x="371094" y="2718054"/>
            <a:ext cx="4361544" cy="3207258"/>
          </a:xfrm>
        </p:spPr>
        <p:txBody>
          <a:bodyPr anchor="t">
            <a:normAutofit/>
          </a:bodyPr>
          <a:lstStyle/>
          <a:p>
            <a:r>
              <a:rPr lang="en-US" sz="2000" dirty="0"/>
              <a:t>Do you have a safe deposit box?  </a:t>
            </a:r>
          </a:p>
          <a:p>
            <a:pPr lvl="1"/>
            <a:r>
              <a:rPr lang="en-US" sz="2000" dirty="0"/>
              <a:t>Where? </a:t>
            </a:r>
          </a:p>
          <a:p>
            <a:pPr lvl="1"/>
            <a:r>
              <a:rPr lang="en-US" sz="2000" dirty="0"/>
              <a:t>Where is the key? </a:t>
            </a:r>
          </a:p>
          <a:p>
            <a:pPr lvl="1"/>
            <a:r>
              <a:rPr lang="en-US" sz="2000" dirty="0"/>
              <a:t>What names are on it? </a:t>
            </a:r>
          </a:p>
          <a:p>
            <a:pPr lvl="1"/>
            <a:r>
              <a:rPr lang="en-US" sz="2000" dirty="0"/>
              <a:t>And what is kept in it?</a:t>
            </a:r>
          </a:p>
          <a:p>
            <a:r>
              <a:rPr lang="en-US" sz="2000" dirty="0"/>
              <a:t>Do you have a storage unit?  </a:t>
            </a:r>
          </a:p>
          <a:p>
            <a:pPr lvl="1"/>
            <a:r>
              <a:rPr lang="en-US" sz="2000" dirty="0"/>
              <a:t>Where? </a:t>
            </a:r>
          </a:p>
          <a:p>
            <a:pPr lvl="1"/>
            <a:r>
              <a:rPr lang="en-US" sz="2000" dirty="0"/>
              <a:t>What is in it? </a:t>
            </a:r>
          </a:p>
          <a:p>
            <a:pPr lvl="1"/>
            <a:r>
              <a:rPr lang="en-US" sz="2000" dirty="0"/>
              <a:t>How can someone access it?</a:t>
            </a:r>
          </a:p>
          <a:p>
            <a:endParaRPr lang="en-US" sz="1700" dirty="0"/>
          </a:p>
        </p:txBody>
      </p:sp>
    </p:spTree>
    <p:extLst>
      <p:ext uri="{BB962C8B-B14F-4D97-AF65-F5344CB8AC3E}">
        <p14:creationId xmlns:p14="http://schemas.microsoft.com/office/powerpoint/2010/main" val="153865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29A9A-6644-734E-BB9D-BAE7EF02E7A1}"/>
              </a:ext>
            </a:extLst>
          </p:cNvPr>
          <p:cNvSpPr>
            <a:spLocks noGrp="1"/>
          </p:cNvSpPr>
          <p:nvPr>
            <p:ph type="title"/>
          </p:nvPr>
        </p:nvSpPr>
        <p:spPr>
          <a:xfrm>
            <a:off x="6513788" y="365125"/>
            <a:ext cx="4840010" cy="1807305"/>
          </a:xfrm>
        </p:spPr>
        <p:txBody>
          <a:bodyPr>
            <a:normAutofit/>
          </a:bodyPr>
          <a:lstStyle/>
          <a:p>
            <a:r>
              <a:rPr lang="en-US"/>
              <a:t>Why is this important?</a:t>
            </a:r>
          </a:p>
        </p:txBody>
      </p:sp>
      <p:pic>
        <p:nvPicPr>
          <p:cNvPr id="1026" name="Picture 2" descr="652 Death And Taxes Stock Photos, Pictures &amp; Royalty-Free Images - iStock">
            <a:extLst>
              <a:ext uri="{FF2B5EF4-FFF2-40B4-BE49-F238E27FC236}">
                <a16:creationId xmlns:a16="http://schemas.microsoft.com/office/drawing/2014/main" id="{7BE82F67-F598-3346-AC0F-90B628F921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37" r="12711"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FE0B2B35-844C-E343-86DD-352E53B58C23}"/>
              </a:ext>
            </a:extLst>
          </p:cNvPr>
          <p:cNvSpPr>
            <a:spLocks noGrp="1"/>
          </p:cNvSpPr>
          <p:nvPr>
            <p:ph idx="1"/>
          </p:nvPr>
        </p:nvSpPr>
        <p:spPr>
          <a:xfrm>
            <a:off x="6513788" y="2333297"/>
            <a:ext cx="4840010" cy="3843666"/>
          </a:xfrm>
        </p:spPr>
        <p:txBody>
          <a:bodyPr>
            <a:normAutofit/>
          </a:bodyPr>
          <a:lstStyle/>
          <a:p>
            <a:r>
              <a:rPr lang="en-US" sz="1700"/>
              <a:t>No one wants to talk about what will happen and an emergency or when we die, but everyone should!  </a:t>
            </a:r>
          </a:p>
          <a:p>
            <a:r>
              <a:rPr lang="en-US" sz="1700"/>
              <a:t>Just think about it, if you were to become incapacitated today…</a:t>
            </a:r>
          </a:p>
          <a:p>
            <a:pPr lvl="1"/>
            <a:r>
              <a:rPr lang="en-US" sz="1700"/>
              <a:t>Could your loved ones deal with the aftermath?</a:t>
            </a:r>
          </a:p>
          <a:p>
            <a:pPr lvl="1"/>
            <a:r>
              <a:rPr lang="en-US" sz="1700"/>
              <a:t>Could they locate important documents or information? </a:t>
            </a:r>
          </a:p>
          <a:p>
            <a:pPr lvl="1"/>
            <a:r>
              <a:rPr lang="en-US" sz="1700"/>
              <a:t>Who would you want to manage your affairs in the event you were not able to?</a:t>
            </a:r>
          </a:p>
          <a:p>
            <a:pPr lvl="1"/>
            <a:r>
              <a:rPr lang="en-US" sz="1700"/>
              <a:t>Who will pay your bills?</a:t>
            </a:r>
          </a:p>
          <a:p>
            <a:pPr marL="0" indent="0">
              <a:buNone/>
            </a:pPr>
            <a:endParaRPr lang="en-US" sz="1700"/>
          </a:p>
        </p:txBody>
      </p:sp>
    </p:spTree>
    <p:extLst>
      <p:ext uri="{BB962C8B-B14F-4D97-AF65-F5344CB8AC3E}">
        <p14:creationId xmlns:p14="http://schemas.microsoft.com/office/powerpoint/2010/main" val="114112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2E779-4D3E-2D4F-B0CF-06E6AB135A0C}"/>
              </a:ext>
            </a:extLst>
          </p:cNvPr>
          <p:cNvSpPr>
            <a:spLocks noGrp="1"/>
          </p:cNvSpPr>
          <p:nvPr>
            <p:ph type="title"/>
          </p:nvPr>
        </p:nvSpPr>
        <p:spPr>
          <a:xfrm>
            <a:off x="417444" y="1683756"/>
            <a:ext cx="3284300" cy="2396359"/>
          </a:xfrm>
        </p:spPr>
        <p:txBody>
          <a:bodyPr anchor="b">
            <a:normAutofit/>
          </a:bodyPr>
          <a:lstStyle/>
          <a:p>
            <a:r>
              <a:rPr lang="en-US" sz="4000" dirty="0">
                <a:solidFill>
                  <a:srgbClr val="FFFFFF"/>
                </a:solidFill>
              </a:rPr>
              <a:t>Everyday Stuff</a:t>
            </a:r>
          </a:p>
        </p:txBody>
      </p:sp>
      <p:graphicFrame>
        <p:nvGraphicFramePr>
          <p:cNvPr id="6" name="Content Placeholder 2">
            <a:extLst>
              <a:ext uri="{FF2B5EF4-FFF2-40B4-BE49-F238E27FC236}">
                <a16:creationId xmlns:a16="http://schemas.microsoft.com/office/drawing/2014/main" id="{28F384A9-C42D-ECD4-07A8-BB41DF256195}"/>
              </a:ext>
            </a:extLst>
          </p:cNvPr>
          <p:cNvGraphicFramePr>
            <a:graphicFrameLocks noGrp="1"/>
          </p:cNvGraphicFramePr>
          <p:nvPr>
            <p:ph idx="1"/>
            <p:extLst>
              <p:ext uri="{D42A27DB-BD31-4B8C-83A1-F6EECF244321}">
                <p14:modId xmlns:p14="http://schemas.microsoft.com/office/powerpoint/2010/main" val="50558947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325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FBE5FC5-5166-8841-92C1-2C7BCA59A818}"/>
              </a:ext>
            </a:extLst>
          </p:cNvPr>
          <p:cNvSpPr>
            <a:spLocks noGrp="1"/>
          </p:cNvSpPr>
          <p:nvPr>
            <p:ph type="title"/>
          </p:nvPr>
        </p:nvSpPr>
        <p:spPr>
          <a:xfrm>
            <a:off x="455066" y="2699581"/>
            <a:ext cx="3232337"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Everyday Stuff</a:t>
            </a:r>
          </a:p>
        </p:txBody>
      </p:sp>
      <p:graphicFrame>
        <p:nvGraphicFramePr>
          <p:cNvPr id="26" name="Content Placeholder 2">
            <a:extLst>
              <a:ext uri="{FF2B5EF4-FFF2-40B4-BE49-F238E27FC236}">
                <a16:creationId xmlns:a16="http://schemas.microsoft.com/office/drawing/2014/main" id="{DD38C6AB-D066-E570-7DBA-9EFE323059F3}"/>
              </a:ext>
            </a:extLst>
          </p:cNvPr>
          <p:cNvGraphicFramePr>
            <a:graphicFrameLocks noGrp="1"/>
          </p:cNvGraphicFramePr>
          <p:nvPr>
            <p:ph idx="1"/>
            <p:extLst>
              <p:ext uri="{D42A27DB-BD31-4B8C-83A1-F6EECF244321}">
                <p14:modId xmlns:p14="http://schemas.microsoft.com/office/powerpoint/2010/main" val="175173314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39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DCBD52-122F-A644-B818-6F6C30FB2A6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2861" b="2869"/>
          <a:stretch/>
        </p:blipFill>
        <p:spPr>
          <a:xfrm>
            <a:off x="20" y="10"/>
            <a:ext cx="12191979" cy="6857990"/>
          </a:xfrm>
          <a:prstGeom prst="rect">
            <a:avLst/>
          </a:prstGeom>
        </p:spPr>
      </p:pic>
      <p:sp>
        <p:nvSpPr>
          <p:cNvPr id="2" name="Title 1">
            <a:extLst>
              <a:ext uri="{FF2B5EF4-FFF2-40B4-BE49-F238E27FC236}">
                <a16:creationId xmlns:a16="http://schemas.microsoft.com/office/drawing/2014/main" id="{BA7BF312-2422-DE44-82AB-C0414A70BC0A}"/>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For Individuals with Children</a:t>
            </a: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DF1CCE-A033-DE4D-B087-9EA2AF530C12}"/>
              </a:ext>
            </a:extLst>
          </p:cNvPr>
          <p:cNvSpPr>
            <a:spLocks noGrp="1"/>
          </p:cNvSpPr>
          <p:nvPr>
            <p:ph idx="1"/>
          </p:nvPr>
        </p:nvSpPr>
        <p:spPr>
          <a:xfrm>
            <a:off x="5155379" y="1065862"/>
            <a:ext cx="5744685" cy="4726276"/>
          </a:xfrm>
        </p:spPr>
        <p:txBody>
          <a:bodyPr anchor="ctr">
            <a:normAutofit lnSpcReduction="10000"/>
          </a:bodyPr>
          <a:lstStyle/>
          <a:p>
            <a:r>
              <a:rPr lang="en-US" sz="1900" dirty="0">
                <a:solidFill>
                  <a:srgbClr val="FFFFFF"/>
                </a:solidFill>
              </a:rPr>
              <a:t>Also organize your kid's information</a:t>
            </a:r>
          </a:p>
          <a:p>
            <a:pPr lvl="1"/>
            <a:r>
              <a:rPr lang="en-US" sz="1900" dirty="0">
                <a:solidFill>
                  <a:srgbClr val="FFFFFF"/>
                </a:solidFill>
              </a:rPr>
              <a:t>Birth certificate, social security card, passport</a:t>
            </a:r>
          </a:p>
          <a:p>
            <a:pPr lvl="1"/>
            <a:r>
              <a:rPr lang="en-US" sz="1900" dirty="0">
                <a:solidFill>
                  <a:srgbClr val="FFFFFF"/>
                </a:solidFill>
              </a:rPr>
              <a:t>Health info: history, doctors name &amp; contact, any medications, insurance coverage (medical, dental, vision)</a:t>
            </a:r>
          </a:p>
          <a:p>
            <a:pPr lvl="1"/>
            <a:r>
              <a:rPr lang="en-US" sz="1900" dirty="0">
                <a:solidFill>
                  <a:srgbClr val="FFFFFF"/>
                </a:solidFill>
              </a:rPr>
              <a:t>School information: teacher’s name, contact info, who is listed as a pick-up person, is there an online access for class info?</a:t>
            </a:r>
          </a:p>
          <a:p>
            <a:pPr lvl="1"/>
            <a:r>
              <a:rPr lang="en-US" sz="1900" dirty="0">
                <a:solidFill>
                  <a:srgbClr val="FFFFFF"/>
                </a:solidFill>
              </a:rPr>
              <a:t>Insurance policies and accounts (bank, 529, etc.) in their name.  Names on those accounts, who is the “owner”, bank name &amp; contact info, paper statements/log-in.</a:t>
            </a:r>
          </a:p>
          <a:p>
            <a:r>
              <a:rPr lang="en-US" sz="1900" dirty="0">
                <a:solidFill>
                  <a:srgbClr val="FFFFFF"/>
                </a:solidFill>
              </a:rPr>
              <a:t>You will should also include guardian/standby guardian information.</a:t>
            </a:r>
          </a:p>
          <a:p>
            <a:pPr lvl="1"/>
            <a:r>
              <a:rPr lang="en-US" sz="1900" dirty="0">
                <a:solidFill>
                  <a:srgbClr val="FFFFFF"/>
                </a:solidFill>
              </a:rPr>
              <a:t>It is very important to talk to a lawyer about this as the law on guardianship and custody vary by state.</a:t>
            </a:r>
          </a:p>
          <a:p>
            <a:endParaRPr lang="en-US" sz="1900" dirty="0">
              <a:solidFill>
                <a:srgbClr val="FFFFFF"/>
              </a:solidFill>
            </a:endParaRPr>
          </a:p>
        </p:txBody>
      </p:sp>
    </p:spTree>
    <p:extLst>
      <p:ext uri="{BB962C8B-B14F-4D97-AF65-F5344CB8AC3E}">
        <p14:creationId xmlns:p14="http://schemas.microsoft.com/office/powerpoint/2010/main" val="396211600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F3B8-62C8-F44B-AFCC-39792809BFDC}"/>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For the Older Adult</a:t>
            </a:r>
          </a:p>
        </p:txBody>
      </p:sp>
      <p:graphicFrame>
        <p:nvGraphicFramePr>
          <p:cNvPr id="6" name="Content Placeholder 2">
            <a:extLst>
              <a:ext uri="{FF2B5EF4-FFF2-40B4-BE49-F238E27FC236}">
                <a16:creationId xmlns:a16="http://schemas.microsoft.com/office/drawing/2014/main" id="{0EC99DD1-4535-3BA6-0D78-E4DE595D6BCF}"/>
              </a:ext>
            </a:extLst>
          </p:cNvPr>
          <p:cNvGraphicFramePr>
            <a:graphicFrameLocks noGrp="1"/>
          </p:cNvGraphicFramePr>
          <p:nvPr>
            <p:ph idx="1"/>
            <p:extLst>
              <p:ext uri="{D42A27DB-BD31-4B8C-83A1-F6EECF244321}">
                <p14:modId xmlns:p14="http://schemas.microsoft.com/office/powerpoint/2010/main" val="14848810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490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6BD983-B8B8-B542-A467-36C40B6E1D84}"/>
              </a:ext>
            </a:extLst>
          </p:cNvPr>
          <p:cNvSpPr>
            <a:spLocks noGrp="1"/>
          </p:cNvSpPr>
          <p:nvPr>
            <p:ph type="title"/>
          </p:nvPr>
        </p:nvSpPr>
        <p:spPr>
          <a:xfrm>
            <a:off x="524741" y="620392"/>
            <a:ext cx="3808268" cy="5504688"/>
          </a:xfrm>
        </p:spPr>
        <p:txBody>
          <a:bodyPr>
            <a:normAutofit/>
          </a:bodyPr>
          <a:lstStyle/>
          <a:p>
            <a:r>
              <a:rPr lang="en-US" sz="3300">
                <a:solidFill>
                  <a:schemeClr val="bg1"/>
                </a:solidFill>
              </a:rPr>
              <a:t>Disaster/Emergency Preparedness</a:t>
            </a:r>
          </a:p>
        </p:txBody>
      </p:sp>
      <p:graphicFrame>
        <p:nvGraphicFramePr>
          <p:cNvPr id="5" name="Content Placeholder 2">
            <a:extLst>
              <a:ext uri="{FF2B5EF4-FFF2-40B4-BE49-F238E27FC236}">
                <a16:creationId xmlns:a16="http://schemas.microsoft.com/office/drawing/2014/main" id="{A53EF781-52B2-15EC-CB34-47EEBC4BAA8C}"/>
              </a:ext>
            </a:extLst>
          </p:cNvPr>
          <p:cNvGraphicFramePr>
            <a:graphicFrameLocks noGrp="1"/>
          </p:cNvGraphicFramePr>
          <p:nvPr>
            <p:ph idx="1"/>
            <p:extLst>
              <p:ext uri="{D42A27DB-BD31-4B8C-83A1-F6EECF244321}">
                <p14:modId xmlns:p14="http://schemas.microsoft.com/office/powerpoint/2010/main" val="27296191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85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20107-70EF-6A45-87B0-92809B9D7222}"/>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Disaster/Emergency Preparedness for Individuals with Chronic Illness</a:t>
            </a:r>
          </a:p>
        </p:txBody>
      </p:sp>
      <p:graphicFrame>
        <p:nvGraphicFramePr>
          <p:cNvPr id="17" name="Content Placeholder 2">
            <a:extLst>
              <a:ext uri="{FF2B5EF4-FFF2-40B4-BE49-F238E27FC236}">
                <a16:creationId xmlns:a16="http://schemas.microsoft.com/office/drawing/2014/main" id="{31650AA6-39E6-F1CF-2134-7540D9806150}"/>
              </a:ext>
            </a:extLst>
          </p:cNvPr>
          <p:cNvGraphicFramePr/>
          <p:nvPr>
            <p:extLst>
              <p:ext uri="{D42A27DB-BD31-4B8C-83A1-F6EECF244321}">
                <p14:modId xmlns:p14="http://schemas.microsoft.com/office/powerpoint/2010/main" val="327688934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30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19263C-B59D-5341-AB99-F3F536391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30" y="1247552"/>
            <a:ext cx="3876165" cy="3931201"/>
          </a:xfrm>
          <a:prstGeom prst="rect">
            <a:avLst/>
          </a:prstGeom>
        </p:spPr>
      </p:pic>
      <p:sp>
        <p:nvSpPr>
          <p:cNvPr id="3" name="Content Placeholder 2">
            <a:extLst>
              <a:ext uri="{FF2B5EF4-FFF2-40B4-BE49-F238E27FC236}">
                <a16:creationId xmlns:a16="http://schemas.microsoft.com/office/drawing/2014/main" id="{F8C9F773-62AA-FD43-96B5-9D5778BE506B}"/>
              </a:ext>
            </a:extLst>
          </p:cNvPr>
          <p:cNvSpPr>
            <a:spLocks noGrp="1"/>
          </p:cNvSpPr>
          <p:nvPr>
            <p:ph idx="1"/>
          </p:nvPr>
        </p:nvSpPr>
        <p:spPr>
          <a:xfrm>
            <a:off x="5589249" y="487641"/>
            <a:ext cx="5791055" cy="3931201"/>
          </a:xfrm>
        </p:spPr>
        <p:txBody>
          <a:bodyPr anchor="t">
            <a:noAutofit/>
          </a:bodyPr>
          <a:lstStyle/>
          <a:p>
            <a:pPr marL="285750" indent="-285750"/>
            <a:r>
              <a:rPr lang="en-US" sz="2000" dirty="0"/>
              <a:t>Spending a little time today to plan for the unexpected can save your family, friends, and healthcare professionals valuable time and resources, all the while respecting your wishes, thoughts and plans.</a:t>
            </a:r>
          </a:p>
          <a:p>
            <a:pPr marL="285750" indent="-285750"/>
            <a:r>
              <a:rPr lang="en-US" sz="2000" dirty="0"/>
              <a:t>Utilize tools and digital platforms to make this task more approachable.</a:t>
            </a:r>
          </a:p>
          <a:p>
            <a:pPr marL="285750" indent="-285750"/>
            <a:r>
              <a:rPr lang="en-US" sz="2000" dirty="0"/>
              <a:t>Complete this task with your family</a:t>
            </a:r>
          </a:p>
          <a:p>
            <a:pPr marL="742950" lvl="1" indent="-285750"/>
            <a:r>
              <a:rPr lang="en-US" sz="2000" dirty="0"/>
              <a:t>Talk with your decision makers about your wishes, the types of medical interventions you would or would not like and where you would like your assets and belongings to go in the event of your death.</a:t>
            </a:r>
          </a:p>
          <a:p>
            <a:pPr marL="285750" indent="-285750"/>
            <a:r>
              <a:rPr lang="en-US" sz="2000" dirty="0"/>
              <a:t>Make special plans for your kids, pets, those with disabilities and older adults as they may also have special needs and not be able to advocate for themselves.</a:t>
            </a:r>
          </a:p>
          <a:p>
            <a:endParaRPr lang="en-US" sz="20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96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352F-244E-0B44-932B-6D070C5F0C55}"/>
              </a:ext>
            </a:extLst>
          </p:cNvPr>
          <p:cNvSpPr>
            <a:spLocks noGrp="1"/>
          </p:cNvSpPr>
          <p:nvPr>
            <p:ph type="title"/>
          </p:nvPr>
        </p:nvSpPr>
        <p:spPr/>
        <p:txBody>
          <a:bodyPr/>
          <a:lstStyle/>
          <a:p>
            <a:r>
              <a:rPr lang="en-US" dirty="0"/>
              <a:t>Resources</a:t>
            </a:r>
          </a:p>
        </p:txBody>
      </p:sp>
      <p:graphicFrame>
        <p:nvGraphicFramePr>
          <p:cNvPr id="5" name="Content Placeholder 2">
            <a:extLst>
              <a:ext uri="{FF2B5EF4-FFF2-40B4-BE49-F238E27FC236}">
                <a16:creationId xmlns:a16="http://schemas.microsoft.com/office/drawing/2014/main" id="{67CCA01F-EA55-62FC-1426-37781495F2D9}"/>
              </a:ext>
            </a:extLst>
          </p:cNvPr>
          <p:cNvGraphicFramePr>
            <a:graphicFrameLocks noGrp="1"/>
          </p:cNvGraphicFramePr>
          <p:nvPr>
            <p:ph idx="1"/>
            <p:extLst>
              <p:ext uri="{D42A27DB-BD31-4B8C-83A1-F6EECF244321}">
                <p14:modId xmlns:p14="http://schemas.microsoft.com/office/powerpoint/2010/main" val="1441036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62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70C16-AD38-234F-832A-C9579428362E}"/>
              </a:ext>
            </a:extLst>
          </p:cNvPr>
          <p:cNvSpPr>
            <a:spLocks noGrp="1"/>
          </p:cNvSpPr>
          <p:nvPr>
            <p:ph type="title"/>
          </p:nvPr>
        </p:nvSpPr>
        <p:spPr>
          <a:xfrm>
            <a:off x="943277" y="712269"/>
            <a:ext cx="3370998" cy="5502264"/>
          </a:xfrm>
        </p:spPr>
        <p:txBody>
          <a:bodyPr>
            <a:normAutofit/>
          </a:bodyPr>
          <a:lstStyle/>
          <a:p>
            <a:r>
              <a:rPr lang="en-US">
                <a:solidFill>
                  <a:srgbClr val="FFFFFF"/>
                </a:solidFill>
              </a:rPr>
              <a:t>Makes sense…but what is the big deal?</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E27C48D4-90BC-0B38-7E61-830C8BE00B98}"/>
              </a:ext>
            </a:extLst>
          </p:cNvPr>
          <p:cNvGraphicFramePr>
            <a:graphicFrameLocks noGrp="1"/>
          </p:cNvGraphicFramePr>
          <p:nvPr>
            <p:ph idx="1"/>
            <p:extLst>
              <p:ext uri="{D42A27DB-BD31-4B8C-83A1-F6EECF244321}">
                <p14:modId xmlns:p14="http://schemas.microsoft.com/office/powerpoint/2010/main" val="295919445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11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04B0F1-ACEE-A941-8CE3-ABBA14135F4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 haven’t really thought about this…</a:t>
            </a:r>
            <a:br>
              <a:rPr lang="en-US" sz="4000">
                <a:solidFill>
                  <a:srgbClr val="FFFFFF"/>
                </a:solidFill>
              </a:rPr>
            </a:br>
            <a:r>
              <a:rPr lang="en-US" sz="4000">
                <a:solidFill>
                  <a:srgbClr val="FFFFFF"/>
                </a:solidFill>
              </a:rPr>
              <a:t>am I alone?</a:t>
            </a:r>
          </a:p>
        </p:txBody>
      </p:sp>
      <p:sp>
        <p:nvSpPr>
          <p:cNvPr id="3" name="Content Placeholder 2">
            <a:extLst>
              <a:ext uri="{FF2B5EF4-FFF2-40B4-BE49-F238E27FC236}">
                <a16:creationId xmlns:a16="http://schemas.microsoft.com/office/drawing/2014/main" id="{DF090DE3-2F50-DB41-A520-7C4F242E8E9D}"/>
              </a:ext>
            </a:extLst>
          </p:cNvPr>
          <p:cNvSpPr>
            <a:spLocks noGrp="1"/>
          </p:cNvSpPr>
          <p:nvPr>
            <p:ph idx="1"/>
          </p:nvPr>
        </p:nvSpPr>
        <p:spPr>
          <a:xfrm>
            <a:off x="1367624" y="2490436"/>
            <a:ext cx="9708995" cy="3567173"/>
          </a:xfrm>
        </p:spPr>
        <p:txBody>
          <a:bodyPr anchor="ctr">
            <a:normAutofit/>
          </a:bodyPr>
          <a:lstStyle/>
          <a:p>
            <a:r>
              <a:rPr lang="en-US" sz="2400" dirty="0"/>
              <a:t>NO!!!</a:t>
            </a:r>
          </a:p>
          <a:p>
            <a:pPr lvl="1"/>
            <a:r>
              <a:rPr lang="en-US" dirty="0"/>
              <a:t>About 46% of Americans have a will. (Gallop Poll, 2021)</a:t>
            </a:r>
          </a:p>
          <a:p>
            <a:pPr lvl="2"/>
            <a:r>
              <a:rPr lang="en-US" sz="2400" dirty="0"/>
              <a:t>76% of those older than 65 have a will.</a:t>
            </a:r>
          </a:p>
          <a:p>
            <a:pPr lvl="2"/>
            <a:r>
              <a:rPr lang="en-US" sz="2400" dirty="0"/>
              <a:t>36% of those between 30-49 years old have a will.</a:t>
            </a:r>
          </a:p>
          <a:p>
            <a:pPr lvl="1"/>
            <a:r>
              <a:rPr lang="en-US" dirty="0"/>
              <a:t>Only about 28% of non-white individuals have a will.</a:t>
            </a:r>
          </a:p>
          <a:p>
            <a:pPr lvl="1"/>
            <a:r>
              <a:rPr lang="en-US" dirty="0"/>
              <a:t>College graduates and those with higher incomes are more likely to have a will.</a:t>
            </a:r>
          </a:p>
        </p:txBody>
      </p:sp>
    </p:spTree>
    <p:extLst>
      <p:ext uri="{BB962C8B-B14F-4D97-AF65-F5344CB8AC3E}">
        <p14:creationId xmlns:p14="http://schemas.microsoft.com/office/powerpoint/2010/main" val="355213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B638D-5516-A641-9557-26D47F46A4C9}"/>
              </a:ext>
            </a:extLst>
          </p:cNvPr>
          <p:cNvSpPr>
            <a:spLocks noGrp="1"/>
          </p:cNvSpPr>
          <p:nvPr>
            <p:ph type="title"/>
          </p:nvPr>
        </p:nvSpPr>
        <p:spPr>
          <a:xfrm>
            <a:off x="1016804" y="1345958"/>
            <a:ext cx="4716173" cy="4166085"/>
          </a:xfrm>
        </p:spPr>
        <p:txBody>
          <a:bodyPr>
            <a:normAutofit/>
          </a:bodyPr>
          <a:lstStyle/>
          <a:p>
            <a:r>
              <a:rPr lang="en-US" sz="4600" dirty="0"/>
              <a:t>So, what can I do?</a:t>
            </a:r>
          </a:p>
        </p:txBody>
      </p:sp>
      <p:grpSp>
        <p:nvGrpSpPr>
          <p:cNvPr id="27" name="Group 2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A2DCFE7-C125-8D41-B2F0-A5D252F0215D}"/>
              </a:ext>
            </a:extLst>
          </p:cNvPr>
          <p:cNvSpPr>
            <a:spLocks noGrp="1"/>
          </p:cNvSpPr>
          <p:nvPr>
            <p:ph idx="1"/>
          </p:nvPr>
        </p:nvSpPr>
        <p:spPr>
          <a:xfrm>
            <a:off x="6229734" y="750307"/>
            <a:ext cx="5369326" cy="5357387"/>
          </a:xfrm>
        </p:spPr>
        <p:txBody>
          <a:bodyPr anchor="ctr">
            <a:normAutofit/>
          </a:bodyPr>
          <a:lstStyle/>
          <a:p>
            <a:r>
              <a:rPr lang="en-US" sz="2200" dirty="0"/>
              <a:t>Create a </a:t>
            </a:r>
            <a:r>
              <a:rPr lang="en-US" sz="2200" b="1" dirty="0">
                <a:solidFill>
                  <a:schemeClr val="accent1"/>
                </a:solidFill>
              </a:rPr>
              <a:t>personal emergency kit </a:t>
            </a:r>
            <a:r>
              <a:rPr lang="en-US" sz="2200" dirty="0"/>
              <a:t>and make a commitment to update it once a year – or sooner if there are major changes.</a:t>
            </a:r>
          </a:p>
          <a:p>
            <a:r>
              <a:rPr lang="en-US" sz="2200" dirty="0"/>
              <a:t>For security purposes, keep this information in a safe deposit box or a fireproof box or safe at home. </a:t>
            </a:r>
          </a:p>
          <a:p>
            <a:r>
              <a:rPr lang="en-US" sz="2200" dirty="0"/>
              <a:t>You can also create an electronic document (cloud based or on a flash drive—save multiple copies) or use a good, old-fashioned paper file with a lot of information.</a:t>
            </a:r>
          </a:p>
          <a:p>
            <a:r>
              <a:rPr lang="en-US" sz="2200" dirty="0"/>
              <a:t>Be sure to SHARE this information with a trusted individual and that they have access in case of an emergency.</a:t>
            </a:r>
          </a:p>
        </p:txBody>
      </p:sp>
    </p:spTree>
    <p:extLst>
      <p:ext uri="{BB962C8B-B14F-4D97-AF65-F5344CB8AC3E}">
        <p14:creationId xmlns:p14="http://schemas.microsoft.com/office/powerpoint/2010/main" val="381744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DDD10F-DA78-E94A-B40E-F248531AB97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Making Your Personal Emergency Kit</a:t>
            </a:r>
          </a:p>
        </p:txBody>
      </p:sp>
      <p:graphicFrame>
        <p:nvGraphicFramePr>
          <p:cNvPr id="5" name="Content Placeholder 2">
            <a:extLst>
              <a:ext uri="{FF2B5EF4-FFF2-40B4-BE49-F238E27FC236}">
                <a16:creationId xmlns:a16="http://schemas.microsoft.com/office/drawing/2014/main" id="{8930524B-76B3-CE52-6F07-0BD05225DCEB}"/>
              </a:ext>
            </a:extLst>
          </p:cNvPr>
          <p:cNvGraphicFramePr>
            <a:graphicFrameLocks noGrp="1"/>
          </p:cNvGraphicFramePr>
          <p:nvPr>
            <p:ph idx="1"/>
            <p:extLst>
              <p:ext uri="{D42A27DB-BD31-4B8C-83A1-F6EECF244321}">
                <p14:modId xmlns:p14="http://schemas.microsoft.com/office/powerpoint/2010/main" val="262575755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31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E43C-14C1-6D46-A84D-40BE34757013}"/>
              </a:ext>
            </a:extLst>
          </p:cNvPr>
          <p:cNvSpPr>
            <a:spLocks noGrp="1"/>
          </p:cNvSpPr>
          <p:nvPr>
            <p:ph type="title"/>
          </p:nvPr>
        </p:nvSpPr>
        <p:spPr/>
        <p:txBody>
          <a:bodyPr/>
          <a:lstStyle/>
          <a:p>
            <a:r>
              <a:rPr lang="en-US"/>
              <a:t>Estate Planning</a:t>
            </a:r>
            <a:endParaRPr lang="en-US" dirty="0"/>
          </a:p>
        </p:txBody>
      </p:sp>
      <p:graphicFrame>
        <p:nvGraphicFramePr>
          <p:cNvPr id="11" name="Content Placeholder 2">
            <a:extLst>
              <a:ext uri="{FF2B5EF4-FFF2-40B4-BE49-F238E27FC236}">
                <a16:creationId xmlns:a16="http://schemas.microsoft.com/office/drawing/2014/main" id="{8D46ACE8-C7BB-5645-8490-47CADD8613BD}"/>
              </a:ext>
            </a:extLst>
          </p:cNvPr>
          <p:cNvGraphicFramePr>
            <a:graphicFrameLocks noGrp="1"/>
          </p:cNvGraphicFramePr>
          <p:nvPr>
            <p:ph idx="1"/>
            <p:extLst>
              <p:ext uri="{D42A27DB-BD31-4B8C-83A1-F6EECF244321}">
                <p14:modId xmlns:p14="http://schemas.microsoft.com/office/powerpoint/2010/main" val="12722886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95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1E02CB-8B06-6846-A24C-BB1C93F6E4F6}"/>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Estate Planning</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72CB42A-D284-3141-854C-F4426FAD51D5}"/>
              </a:ext>
            </a:extLst>
          </p:cNvPr>
          <p:cNvSpPr>
            <a:spLocks noGrp="1"/>
          </p:cNvSpPr>
          <p:nvPr>
            <p:ph idx="1"/>
          </p:nvPr>
        </p:nvSpPr>
        <p:spPr>
          <a:xfrm>
            <a:off x="5221862" y="1719618"/>
            <a:ext cx="5948831" cy="4334629"/>
          </a:xfrm>
        </p:spPr>
        <p:txBody>
          <a:bodyPr anchor="ctr">
            <a:normAutofit lnSpcReduction="10000"/>
          </a:bodyPr>
          <a:lstStyle/>
          <a:p>
            <a:r>
              <a:rPr lang="en-US" sz="2400" dirty="0">
                <a:solidFill>
                  <a:srgbClr val="FEFFFF"/>
                </a:solidFill>
              </a:rPr>
              <a:t>Do I need a will? </a:t>
            </a:r>
          </a:p>
          <a:p>
            <a:pPr lvl="1"/>
            <a:r>
              <a:rPr lang="en-US" dirty="0">
                <a:solidFill>
                  <a:srgbClr val="FEFFFF"/>
                </a:solidFill>
              </a:rPr>
              <a:t>Provides you control over what happens with your assets</a:t>
            </a:r>
          </a:p>
          <a:p>
            <a:pPr lvl="1"/>
            <a:r>
              <a:rPr lang="en-US" dirty="0">
                <a:solidFill>
                  <a:srgbClr val="FEFFFF"/>
                </a:solidFill>
              </a:rPr>
              <a:t>If no kids, no assets, may be ok without one</a:t>
            </a:r>
          </a:p>
          <a:p>
            <a:pPr lvl="1"/>
            <a:r>
              <a:rPr lang="en-US" dirty="0">
                <a:solidFill>
                  <a:srgbClr val="FEFFFF"/>
                </a:solidFill>
              </a:rPr>
              <a:t>But keep in mind the state will determine what happens if no will</a:t>
            </a:r>
          </a:p>
          <a:p>
            <a:pPr lvl="1"/>
            <a:r>
              <a:rPr lang="en-US" dirty="0">
                <a:solidFill>
                  <a:srgbClr val="FEFFFF"/>
                </a:solidFill>
              </a:rPr>
              <a:t>Typically goes to surviving spouse, then children / parents.  If none, distant family.</a:t>
            </a:r>
          </a:p>
          <a:p>
            <a:pPr lvl="1"/>
            <a:r>
              <a:rPr lang="en-US" dirty="0">
                <a:solidFill>
                  <a:srgbClr val="FEFFFF"/>
                </a:solidFill>
              </a:rPr>
              <a:t>If no family, your assets can go to the state!</a:t>
            </a:r>
          </a:p>
          <a:p>
            <a:endParaRPr lang="en-US" sz="2400" dirty="0">
              <a:solidFill>
                <a:srgbClr val="FEFFFF"/>
              </a:solidFill>
            </a:endParaRPr>
          </a:p>
        </p:txBody>
      </p:sp>
    </p:spTree>
    <p:extLst>
      <p:ext uri="{BB962C8B-B14F-4D97-AF65-F5344CB8AC3E}">
        <p14:creationId xmlns:p14="http://schemas.microsoft.com/office/powerpoint/2010/main" val="122195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61A8F1-A94A-4740-A313-D9568FD30573}"/>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Power of Attorney (POA)</a:t>
            </a:r>
          </a:p>
        </p:txBody>
      </p:sp>
      <p:graphicFrame>
        <p:nvGraphicFramePr>
          <p:cNvPr id="5" name="Content Placeholder 2">
            <a:extLst>
              <a:ext uri="{FF2B5EF4-FFF2-40B4-BE49-F238E27FC236}">
                <a16:creationId xmlns:a16="http://schemas.microsoft.com/office/drawing/2014/main" id="{5219A54A-6C4D-50B7-1ACC-5116596A7B22}"/>
              </a:ext>
            </a:extLst>
          </p:cNvPr>
          <p:cNvGraphicFramePr>
            <a:graphicFrameLocks noGrp="1"/>
          </p:cNvGraphicFramePr>
          <p:nvPr>
            <p:ph idx="1"/>
            <p:extLst>
              <p:ext uri="{D42A27DB-BD31-4B8C-83A1-F6EECF244321}">
                <p14:modId xmlns:p14="http://schemas.microsoft.com/office/powerpoint/2010/main" val="171258619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453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4256</TotalTime>
  <Words>2037</Words>
  <Application>Microsoft Macintosh PowerPoint</Application>
  <PresentationFormat>Widescreen</PresentationFormat>
  <Paragraphs>185</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It’s More Than A Will Practical Life Lessons</vt:lpstr>
      <vt:lpstr>Why is this important?</vt:lpstr>
      <vt:lpstr>Makes sense…but what is the big deal?</vt:lpstr>
      <vt:lpstr>I haven’t really thought about this… am I alone?</vt:lpstr>
      <vt:lpstr>So, what can I do?</vt:lpstr>
      <vt:lpstr>Making Your Personal Emergency Kit</vt:lpstr>
      <vt:lpstr>Estate Planning</vt:lpstr>
      <vt:lpstr>Estate Planning</vt:lpstr>
      <vt:lpstr>Power of Attorney (POA)</vt:lpstr>
      <vt:lpstr>Financial POA</vt:lpstr>
      <vt:lpstr>Medical POA</vt:lpstr>
      <vt:lpstr>The Living Will</vt:lpstr>
      <vt:lpstr>Practical Planning</vt:lpstr>
      <vt:lpstr>Banking</vt:lpstr>
      <vt:lpstr>Retirement and Investment Accounts</vt:lpstr>
      <vt:lpstr>Life Insurance</vt:lpstr>
      <vt:lpstr>Other Types of Insurance</vt:lpstr>
      <vt:lpstr>Real Estate</vt:lpstr>
      <vt:lpstr>Storage</vt:lpstr>
      <vt:lpstr>Everyday Stuff</vt:lpstr>
      <vt:lpstr>Everyday Stuff</vt:lpstr>
      <vt:lpstr>For Individuals with Children</vt:lpstr>
      <vt:lpstr>For the Older Adult</vt:lpstr>
      <vt:lpstr>Disaster/Emergency Preparedness</vt:lpstr>
      <vt:lpstr>Disaster/Emergency Preparedness for Individuals with Chronic Illness</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More Than A Will Practical Life Lessons</dc:title>
  <dc:creator>Bach, Christina</dc:creator>
  <cp:lastModifiedBy>Bach, Christina</cp:lastModifiedBy>
  <cp:revision>3</cp:revision>
  <dcterms:created xsi:type="dcterms:W3CDTF">2022-03-23T17:12:33Z</dcterms:created>
  <dcterms:modified xsi:type="dcterms:W3CDTF">2022-03-30T17:45:54Z</dcterms:modified>
</cp:coreProperties>
</file>