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4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7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8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27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35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6" r:id="rId1"/>
  </p:sldMasterIdLst>
  <p:notesMasterIdLst>
    <p:notesMasterId r:id="rId38"/>
  </p:notesMasterIdLst>
  <p:sldIdLst>
    <p:sldId id="256" r:id="rId2"/>
    <p:sldId id="333" r:id="rId3"/>
    <p:sldId id="259" r:id="rId4"/>
    <p:sldId id="260" r:id="rId5"/>
    <p:sldId id="261" r:id="rId6"/>
    <p:sldId id="262" r:id="rId7"/>
    <p:sldId id="265" r:id="rId8"/>
    <p:sldId id="266" r:id="rId9"/>
    <p:sldId id="267" r:id="rId10"/>
    <p:sldId id="308" r:id="rId11"/>
    <p:sldId id="278" r:id="rId12"/>
    <p:sldId id="279" r:id="rId13"/>
    <p:sldId id="280" r:id="rId14"/>
    <p:sldId id="281" r:id="rId15"/>
    <p:sldId id="282" r:id="rId16"/>
    <p:sldId id="317" r:id="rId17"/>
    <p:sldId id="325" r:id="rId18"/>
    <p:sldId id="324" r:id="rId19"/>
    <p:sldId id="330" r:id="rId20"/>
    <p:sldId id="327" r:id="rId21"/>
    <p:sldId id="328" r:id="rId22"/>
    <p:sldId id="329" r:id="rId23"/>
    <p:sldId id="338" r:id="rId24"/>
    <p:sldId id="331" r:id="rId25"/>
    <p:sldId id="268" r:id="rId26"/>
    <p:sldId id="312" r:id="rId27"/>
    <p:sldId id="313" r:id="rId28"/>
    <p:sldId id="271" r:id="rId29"/>
    <p:sldId id="307" r:id="rId30"/>
    <p:sldId id="306" r:id="rId31"/>
    <p:sldId id="321" r:id="rId32"/>
    <p:sldId id="314" r:id="rId33"/>
    <p:sldId id="332" r:id="rId34"/>
    <p:sldId id="276" r:id="rId35"/>
    <p:sldId id="275" r:id="rId36"/>
    <p:sldId id="277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67"/>
    <p:restoredTop sz="94663"/>
  </p:normalViewPr>
  <p:slideViewPr>
    <p:cSldViewPr snapToGrid="0" snapToObjects="1">
      <p:cViewPr varScale="1">
        <p:scale>
          <a:sx n="128" d="100"/>
          <a:sy n="128" d="100"/>
        </p:scale>
        <p:origin x="36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4" d="100"/>
          <a:sy n="94" d="100"/>
        </p:scale>
        <p:origin x="3048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svg"/><Relationship Id="rId1" Type="http://schemas.openxmlformats.org/officeDocument/2006/relationships/image" Target="../media/image28.png"/><Relationship Id="rId4" Type="http://schemas.openxmlformats.org/officeDocument/2006/relationships/image" Target="../media/image31.svg"/></Relationships>
</file>

<file path=ppt/diagrams/_rels/data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3" Type="http://schemas.openxmlformats.org/officeDocument/2006/relationships/image" Target="../media/image37.png"/><Relationship Id="rId7" Type="http://schemas.openxmlformats.org/officeDocument/2006/relationships/image" Target="../media/image39.png"/><Relationship Id="rId12" Type="http://schemas.openxmlformats.org/officeDocument/2006/relationships/image" Target="../media/image44.svg"/><Relationship Id="rId2" Type="http://schemas.openxmlformats.org/officeDocument/2006/relationships/image" Target="../media/image36.svg"/><Relationship Id="rId1" Type="http://schemas.openxmlformats.org/officeDocument/2006/relationships/image" Target="../media/image35.png"/><Relationship Id="rId6" Type="http://schemas.openxmlformats.org/officeDocument/2006/relationships/image" Target="../media/image25.svg"/><Relationship Id="rId11" Type="http://schemas.openxmlformats.org/officeDocument/2006/relationships/image" Target="../media/image43.png"/><Relationship Id="rId5" Type="http://schemas.openxmlformats.org/officeDocument/2006/relationships/image" Target="../media/image22.png"/><Relationship Id="rId10" Type="http://schemas.openxmlformats.org/officeDocument/2006/relationships/image" Target="../media/image42.svg"/><Relationship Id="rId4" Type="http://schemas.openxmlformats.org/officeDocument/2006/relationships/image" Target="../media/image38.svg"/><Relationship Id="rId9" Type="http://schemas.openxmlformats.org/officeDocument/2006/relationships/image" Target="../media/image41.png"/></Relationships>
</file>

<file path=ppt/diagrams/_rels/data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48.png"/><Relationship Id="rId7" Type="http://schemas.openxmlformats.org/officeDocument/2006/relationships/image" Target="../media/image17.png"/><Relationship Id="rId12" Type="http://schemas.openxmlformats.org/officeDocument/2006/relationships/image" Target="../media/image55.svg"/><Relationship Id="rId2" Type="http://schemas.openxmlformats.org/officeDocument/2006/relationships/hyperlink" Target="https://localhelp.healthcare.gov/" TargetMode="External"/><Relationship Id="rId1" Type="http://schemas.openxmlformats.org/officeDocument/2006/relationships/hyperlink" Target="https://www.shiptacenter.org/" TargetMode="External"/><Relationship Id="rId6" Type="http://schemas.openxmlformats.org/officeDocument/2006/relationships/image" Target="../media/image51.svg"/><Relationship Id="rId11" Type="http://schemas.openxmlformats.org/officeDocument/2006/relationships/image" Target="../media/image54.png"/><Relationship Id="rId5" Type="http://schemas.openxmlformats.org/officeDocument/2006/relationships/image" Target="../media/image50.png"/><Relationship Id="rId10" Type="http://schemas.openxmlformats.org/officeDocument/2006/relationships/image" Target="../media/image53.svg"/><Relationship Id="rId4" Type="http://schemas.openxmlformats.org/officeDocument/2006/relationships/image" Target="../media/image49.svg"/><Relationship Id="rId9" Type="http://schemas.openxmlformats.org/officeDocument/2006/relationships/image" Target="../media/image52.png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9.pn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svg"/><Relationship Id="rId1" Type="http://schemas.openxmlformats.org/officeDocument/2006/relationships/image" Target="../media/image5.png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svg"/><Relationship Id="rId1" Type="http://schemas.openxmlformats.org/officeDocument/2006/relationships/image" Target="../media/image28.png"/><Relationship Id="rId4" Type="http://schemas.openxmlformats.org/officeDocument/2006/relationships/image" Target="../media/image31.svg"/></Relationships>
</file>

<file path=ppt/diagrams/_rels/drawing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3" Type="http://schemas.openxmlformats.org/officeDocument/2006/relationships/image" Target="../media/image37.png"/><Relationship Id="rId7" Type="http://schemas.openxmlformats.org/officeDocument/2006/relationships/image" Target="../media/image39.png"/><Relationship Id="rId12" Type="http://schemas.openxmlformats.org/officeDocument/2006/relationships/image" Target="../media/image44.svg"/><Relationship Id="rId2" Type="http://schemas.openxmlformats.org/officeDocument/2006/relationships/image" Target="../media/image36.svg"/><Relationship Id="rId1" Type="http://schemas.openxmlformats.org/officeDocument/2006/relationships/image" Target="../media/image35.png"/><Relationship Id="rId6" Type="http://schemas.openxmlformats.org/officeDocument/2006/relationships/image" Target="../media/image25.svg"/><Relationship Id="rId11" Type="http://schemas.openxmlformats.org/officeDocument/2006/relationships/image" Target="../media/image43.png"/><Relationship Id="rId5" Type="http://schemas.openxmlformats.org/officeDocument/2006/relationships/image" Target="../media/image22.png"/><Relationship Id="rId10" Type="http://schemas.openxmlformats.org/officeDocument/2006/relationships/image" Target="../media/image42.svg"/><Relationship Id="rId4" Type="http://schemas.openxmlformats.org/officeDocument/2006/relationships/image" Target="../media/image38.svg"/><Relationship Id="rId9" Type="http://schemas.openxmlformats.org/officeDocument/2006/relationships/image" Target="../media/image41.png"/></Relationships>
</file>

<file path=ppt/diagrams/_rels/drawing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50.png"/><Relationship Id="rId7" Type="http://schemas.openxmlformats.org/officeDocument/2006/relationships/hyperlink" Target="https://www.shiptacenter.org/" TargetMode="External"/><Relationship Id="rId12" Type="http://schemas.openxmlformats.org/officeDocument/2006/relationships/image" Target="../media/image55.svg"/><Relationship Id="rId2" Type="http://schemas.openxmlformats.org/officeDocument/2006/relationships/image" Target="../media/image49.svg"/><Relationship Id="rId1" Type="http://schemas.openxmlformats.org/officeDocument/2006/relationships/image" Target="../media/image48.png"/><Relationship Id="rId6" Type="http://schemas.openxmlformats.org/officeDocument/2006/relationships/image" Target="../media/image18.svg"/><Relationship Id="rId11" Type="http://schemas.openxmlformats.org/officeDocument/2006/relationships/image" Target="../media/image54.png"/><Relationship Id="rId5" Type="http://schemas.openxmlformats.org/officeDocument/2006/relationships/image" Target="../media/image17.png"/><Relationship Id="rId10" Type="http://schemas.openxmlformats.org/officeDocument/2006/relationships/hyperlink" Target="https://localhelp.healthcare.gov/" TargetMode="External"/><Relationship Id="rId4" Type="http://schemas.openxmlformats.org/officeDocument/2006/relationships/image" Target="../media/image51.svg"/><Relationship Id="rId9" Type="http://schemas.openxmlformats.org/officeDocument/2006/relationships/image" Target="../media/image53.sv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9.pn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svg"/><Relationship Id="rId1" Type="http://schemas.openxmlformats.org/officeDocument/2006/relationships/image" Target="../media/image5.png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2AD2F9-5889-BB42-853C-38EDCEB298FD}" type="doc">
      <dgm:prSet loTypeId="urn:microsoft.com/office/officeart/2005/8/layout/matrix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2C21531-497F-314D-A5B5-56CF835F6620}">
      <dgm:prSet phldrT="[Text]"/>
      <dgm:spPr/>
      <dgm:t>
        <a:bodyPr/>
        <a:lstStyle/>
        <a:p>
          <a:r>
            <a:rPr lang="en-US" dirty="0"/>
            <a:t>Types of Health Insurance</a:t>
          </a:r>
        </a:p>
      </dgm:t>
    </dgm:pt>
    <dgm:pt modelId="{496388B0-D37E-A148-B43C-7B51157CF64C}" type="parTrans" cxnId="{FB984A48-DD73-8A4E-A9B8-B6ED6B34996D}">
      <dgm:prSet/>
      <dgm:spPr/>
      <dgm:t>
        <a:bodyPr/>
        <a:lstStyle/>
        <a:p>
          <a:endParaRPr lang="en-US"/>
        </a:p>
      </dgm:t>
    </dgm:pt>
    <dgm:pt modelId="{5162E5B6-BBFD-F545-A6E7-3B7F4F4EBFCD}" type="sibTrans" cxnId="{FB984A48-DD73-8A4E-A9B8-B6ED6B34996D}">
      <dgm:prSet/>
      <dgm:spPr/>
      <dgm:t>
        <a:bodyPr/>
        <a:lstStyle/>
        <a:p>
          <a:endParaRPr lang="en-US"/>
        </a:p>
      </dgm:t>
    </dgm:pt>
    <dgm:pt modelId="{65EA36C5-15CC-834D-A532-48169B7AA700}">
      <dgm:prSet phldrT="[Text]"/>
      <dgm:spPr/>
      <dgm:t>
        <a:bodyPr/>
        <a:lstStyle/>
        <a:p>
          <a:r>
            <a:rPr lang="en-US" dirty="0"/>
            <a:t>Private (Individual) Plans</a:t>
          </a:r>
        </a:p>
      </dgm:t>
    </dgm:pt>
    <dgm:pt modelId="{2E4CBABC-23A7-D843-B3C0-1B2602E7FC9B}" type="parTrans" cxnId="{6582ED5D-68E1-AE41-A3E1-1F56F8094364}">
      <dgm:prSet/>
      <dgm:spPr/>
      <dgm:t>
        <a:bodyPr/>
        <a:lstStyle/>
        <a:p>
          <a:endParaRPr lang="en-US"/>
        </a:p>
      </dgm:t>
    </dgm:pt>
    <dgm:pt modelId="{8458F6AD-2BD3-1D46-9E61-65F76A1F52C1}" type="sibTrans" cxnId="{6582ED5D-68E1-AE41-A3E1-1F56F8094364}">
      <dgm:prSet/>
      <dgm:spPr/>
      <dgm:t>
        <a:bodyPr/>
        <a:lstStyle/>
        <a:p>
          <a:endParaRPr lang="en-US"/>
        </a:p>
      </dgm:t>
    </dgm:pt>
    <dgm:pt modelId="{441B5786-77DE-3E4F-8A91-8A22F91F6455}">
      <dgm:prSet phldrT="[Text]"/>
      <dgm:spPr/>
      <dgm:t>
        <a:bodyPr/>
        <a:lstStyle/>
        <a:p>
          <a:r>
            <a:rPr lang="en-US" dirty="0"/>
            <a:t>Employer/Union Provided Plans</a:t>
          </a:r>
        </a:p>
      </dgm:t>
    </dgm:pt>
    <dgm:pt modelId="{753ADCF2-ACC4-E142-8628-DFD0E375B8DE}" type="parTrans" cxnId="{954B9033-259A-5F48-94EB-DF1F14E71ECD}">
      <dgm:prSet/>
      <dgm:spPr/>
      <dgm:t>
        <a:bodyPr/>
        <a:lstStyle/>
        <a:p>
          <a:endParaRPr lang="en-US"/>
        </a:p>
      </dgm:t>
    </dgm:pt>
    <dgm:pt modelId="{5A6E5306-1D52-A84A-B8DC-9EC45C5FBA60}" type="sibTrans" cxnId="{954B9033-259A-5F48-94EB-DF1F14E71ECD}">
      <dgm:prSet/>
      <dgm:spPr/>
      <dgm:t>
        <a:bodyPr/>
        <a:lstStyle/>
        <a:p>
          <a:endParaRPr lang="en-US"/>
        </a:p>
      </dgm:t>
    </dgm:pt>
    <dgm:pt modelId="{7B99DF86-E462-2B4A-836F-28A4B945F4D8}">
      <dgm:prSet phldrT="[Text]" custT="1"/>
      <dgm:spPr/>
      <dgm:t>
        <a:bodyPr/>
        <a:lstStyle/>
        <a:p>
          <a:r>
            <a:rPr lang="en-US" sz="3300" dirty="0"/>
            <a:t>Government Provided Plans</a:t>
          </a:r>
        </a:p>
        <a:p>
          <a:r>
            <a:rPr lang="en-US" sz="2000" i="1" dirty="0"/>
            <a:t>VA, Tricare, Medicare, Medicaid</a:t>
          </a:r>
        </a:p>
      </dgm:t>
    </dgm:pt>
    <dgm:pt modelId="{7114C2E6-3BA1-FD4D-AA20-7267DD9FCC75}" type="parTrans" cxnId="{E7CCA234-28D5-9A4A-8C2D-009A0F4F2F05}">
      <dgm:prSet/>
      <dgm:spPr/>
      <dgm:t>
        <a:bodyPr/>
        <a:lstStyle/>
        <a:p>
          <a:endParaRPr lang="en-US"/>
        </a:p>
      </dgm:t>
    </dgm:pt>
    <dgm:pt modelId="{A22E9E03-764E-244A-AD56-95CB35716B0A}" type="sibTrans" cxnId="{E7CCA234-28D5-9A4A-8C2D-009A0F4F2F05}">
      <dgm:prSet/>
      <dgm:spPr/>
      <dgm:t>
        <a:bodyPr/>
        <a:lstStyle/>
        <a:p>
          <a:endParaRPr lang="en-US"/>
        </a:p>
      </dgm:t>
    </dgm:pt>
    <dgm:pt modelId="{5BF209B6-29E4-7648-8600-F89E8E62472C}">
      <dgm:prSet phldrT="[Text]"/>
      <dgm:spPr/>
      <dgm:t>
        <a:bodyPr/>
        <a:lstStyle/>
        <a:p>
          <a:r>
            <a:rPr lang="en-US" dirty="0"/>
            <a:t>ACA (Healthcare Marketplace) Plans</a:t>
          </a:r>
        </a:p>
      </dgm:t>
    </dgm:pt>
    <dgm:pt modelId="{07E3ED9A-D789-C74F-92DE-087A9433DBCC}" type="parTrans" cxnId="{E83502A0-8CBB-EB4E-A953-3FE88E97D1AA}">
      <dgm:prSet/>
      <dgm:spPr/>
      <dgm:t>
        <a:bodyPr/>
        <a:lstStyle/>
        <a:p>
          <a:endParaRPr lang="en-US"/>
        </a:p>
      </dgm:t>
    </dgm:pt>
    <dgm:pt modelId="{CB1D653A-E675-6042-9B97-1F002BC333AE}" type="sibTrans" cxnId="{E83502A0-8CBB-EB4E-A953-3FE88E97D1AA}">
      <dgm:prSet/>
      <dgm:spPr/>
      <dgm:t>
        <a:bodyPr/>
        <a:lstStyle/>
        <a:p>
          <a:endParaRPr lang="en-US"/>
        </a:p>
      </dgm:t>
    </dgm:pt>
    <dgm:pt modelId="{143B372A-A182-664D-8373-65B8230ABCAB}" type="pres">
      <dgm:prSet presAssocID="{C82AD2F9-5889-BB42-853C-38EDCEB298FD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85300BB-CF80-1F48-B55B-03DD2501EE9E}" type="pres">
      <dgm:prSet presAssocID="{C82AD2F9-5889-BB42-853C-38EDCEB298FD}" presName="matrix" presStyleCnt="0"/>
      <dgm:spPr/>
    </dgm:pt>
    <dgm:pt modelId="{BDBF3531-4AFE-A642-8ADB-DA6E872F2DB5}" type="pres">
      <dgm:prSet presAssocID="{C82AD2F9-5889-BB42-853C-38EDCEB298FD}" presName="tile1" presStyleLbl="node1" presStyleIdx="0" presStyleCnt="4"/>
      <dgm:spPr/>
    </dgm:pt>
    <dgm:pt modelId="{B6BF4CB4-4E0C-D840-8F51-7F2D078164DD}" type="pres">
      <dgm:prSet presAssocID="{C82AD2F9-5889-BB42-853C-38EDCEB298FD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92ACE685-0FA0-B342-B8C2-88F8AAC17699}" type="pres">
      <dgm:prSet presAssocID="{C82AD2F9-5889-BB42-853C-38EDCEB298FD}" presName="tile2" presStyleLbl="node1" presStyleIdx="1" presStyleCnt="4"/>
      <dgm:spPr/>
    </dgm:pt>
    <dgm:pt modelId="{393282E8-8D18-014C-A977-A634E3DD61D7}" type="pres">
      <dgm:prSet presAssocID="{C82AD2F9-5889-BB42-853C-38EDCEB298FD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1D52FCC0-A314-2B48-BE2C-1CC9BDF686A3}" type="pres">
      <dgm:prSet presAssocID="{C82AD2F9-5889-BB42-853C-38EDCEB298FD}" presName="tile3" presStyleLbl="node1" presStyleIdx="2" presStyleCnt="4"/>
      <dgm:spPr/>
    </dgm:pt>
    <dgm:pt modelId="{133B63B0-D012-3446-8835-B9802AFD6CA1}" type="pres">
      <dgm:prSet presAssocID="{C82AD2F9-5889-BB42-853C-38EDCEB298FD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7A6F90AD-FFD7-304B-9606-964200FF0F4D}" type="pres">
      <dgm:prSet presAssocID="{C82AD2F9-5889-BB42-853C-38EDCEB298FD}" presName="tile4" presStyleLbl="node1" presStyleIdx="3" presStyleCnt="4"/>
      <dgm:spPr/>
    </dgm:pt>
    <dgm:pt modelId="{11EF2C48-A06C-A84D-851C-055F33689598}" type="pres">
      <dgm:prSet presAssocID="{C82AD2F9-5889-BB42-853C-38EDCEB298FD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00788C8D-B111-B64B-A00C-E44B3918B5B8}" type="pres">
      <dgm:prSet presAssocID="{C82AD2F9-5889-BB42-853C-38EDCEB298FD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57CAC10C-EEA4-5A47-B6EE-496B7EEDBD7F}" type="presOf" srcId="{441B5786-77DE-3E4F-8A91-8A22F91F6455}" destId="{393282E8-8D18-014C-A977-A634E3DD61D7}" srcOrd="1" destOrd="0" presId="urn:microsoft.com/office/officeart/2005/8/layout/matrix1"/>
    <dgm:cxn modelId="{74B03B24-45BD-EA43-A33C-2940FB8EA4B9}" type="presOf" srcId="{65EA36C5-15CC-834D-A532-48169B7AA700}" destId="{BDBF3531-4AFE-A642-8ADB-DA6E872F2DB5}" srcOrd="0" destOrd="0" presId="urn:microsoft.com/office/officeart/2005/8/layout/matrix1"/>
    <dgm:cxn modelId="{954B9033-259A-5F48-94EB-DF1F14E71ECD}" srcId="{B2C21531-497F-314D-A5B5-56CF835F6620}" destId="{441B5786-77DE-3E4F-8A91-8A22F91F6455}" srcOrd="1" destOrd="0" parTransId="{753ADCF2-ACC4-E142-8628-DFD0E375B8DE}" sibTransId="{5A6E5306-1D52-A84A-B8DC-9EC45C5FBA60}"/>
    <dgm:cxn modelId="{E7CCA234-28D5-9A4A-8C2D-009A0F4F2F05}" srcId="{B2C21531-497F-314D-A5B5-56CF835F6620}" destId="{7B99DF86-E462-2B4A-836F-28A4B945F4D8}" srcOrd="2" destOrd="0" parTransId="{7114C2E6-3BA1-FD4D-AA20-7267DD9FCC75}" sibTransId="{A22E9E03-764E-244A-AD56-95CB35716B0A}"/>
    <dgm:cxn modelId="{E6560646-1C01-0B43-8931-63666F6597B2}" type="presOf" srcId="{7B99DF86-E462-2B4A-836F-28A4B945F4D8}" destId="{133B63B0-D012-3446-8835-B9802AFD6CA1}" srcOrd="1" destOrd="0" presId="urn:microsoft.com/office/officeart/2005/8/layout/matrix1"/>
    <dgm:cxn modelId="{FB984A48-DD73-8A4E-A9B8-B6ED6B34996D}" srcId="{C82AD2F9-5889-BB42-853C-38EDCEB298FD}" destId="{B2C21531-497F-314D-A5B5-56CF835F6620}" srcOrd="0" destOrd="0" parTransId="{496388B0-D37E-A148-B43C-7B51157CF64C}" sibTransId="{5162E5B6-BBFD-F545-A6E7-3B7F4F4EBFCD}"/>
    <dgm:cxn modelId="{6582ED5D-68E1-AE41-A3E1-1F56F8094364}" srcId="{B2C21531-497F-314D-A5B5-56CF835F6620}" destId="{65EA36C5-15CC-834D-A532-48169B7AA700}" srcOrd="0" destOrd="0" parTransId="{2E4CBABC-23A7-D843-B3C0-1B2602E7FC9B}" sibTransId="{8458F6AD-2BD3-1D46-9E61-65F76A1F52C1}"/>
    <dgm:cxn modelId="{C8D5107C-D7F1-6448-B03A-9A1592E274A8}" type="presOf" srcId="{441B5786-77DE-3E4F-8A91-8A22F91F6455}" destId="{92ACE685-0FA0-B342-B8C2-88F8AAC17699}" srcOrd="0" destOrd="0" presId="urn:microsoft.com/office/officeart/2005/8/layout/matrix1"/>
    <dgm:cxn modelId="{4EFF8998-0B08-0E48-957C-D988473A1673}" type="presOf" srcId="{65EA36C5-15CC-834D-A532-48169B7AA700}" destId="{B6BF4CB4-4E0C-D840-8F51-7F2D078164DD}" srcOrd="1" destOrd="0" presId="urn:microsoft.com/office/officeart/2005/8/layout/matrix1"/>
    <dgm:cxn modelId="{A4609A99-7D2E-FF44-89BE-ECB620E5FE82}" type="presOf" srcId="{B2C21531-497F-314D-A5B5-56CF835F6620}" destId="{00788C8D-B111-B64B-A00C-E44B3918B5B8}" srcOrd="0" destOrd="0" presId="urn:microsoft.com/office/officeart/2005/8/layout/matrix1"/>
    <dgm:cxn modelId="{E83502A0-8CBB-EB4E-A953-3FE88E97D1AA}" srcId="{B2C21531-497F-314D-A5B5-56CF835F6620}" destId="{5BF209B6-29E4-7648-8600-F89E8E62472C}" srcOrd="3" destOrd="0" parTransId="{07E3ED9A-D789-C74F-92DE-087A9433DBCC}" sibTransId="{CB1D653A-E675-6042-9B97-1F002BC333AE}"/>
    <dgm:cxn modelId="{60BEBFC3-D15A-6D4E-87C8-91D03B491197}" type="presOf" srcId="{7B99DF86-E462-2B4A-836F-28A4B945F4D8}" destId="{1D52FCC0-A314-2B48-BE2C-1CC9BDF686A3}" srcOrd="0" destOrd="0" presId="urn:microsoft.com/office/officeart/2005/8/layout/matrix1"/>
    <dgm:cxn modelId="{5B609AD0-288E-A140-809C-84050F4EE5A7}" type="presOf" srcId="{5BF209B6-29E4-7648-8600-F89E8E62472C}" destId="{11EF2C48-A06C-A84D-851C-055F33689598}" srcOrd="1" destOrd="0" presId="urn:microsoft.com/office/officeart/2005/8/layout/matrix1"/>
    <dgm:cxn modelId="{ACD2BCE8-DD02-664B-883D-0A7CDA2C2CDF}" type="presOf" srcId="{5BF209B6-29E4-7648-8600-F89E8E62472C}" destId="{7A6F90AD-FFD7-304B-9606-964200FF0F4D}" srcOrd="0" destOrd="0" presId="urn:microsoft.com/office/officeart/2005/8/layout/matrix1"/>
    <dgm:cxn modelId="{3E86D7F0-5620-4243-B52D-DC12CFA7088B}" type="presOf" srcId="{C82AD2F9-5889-BB42-853C-38EDCEB298FD}" destId="{143B372A-A182-664D-8373-65B8230ABCAB}" srcOrd="0" destOrd="0" presId="urn:microsoft.com/office/officeart/2005/8/layout/matrix1"/>
    <dgm:cxn modelId="{6C62D717-7527-5D47-B796-DE115A91760F}" type="presParOf" srcId="{143B372A-A182-664D-8373-65B8230ABCAB}" destId="{F85300BB-CF80-1F48-B55B-03DD2501EE9E}" srcOrd="0" destOrd="0" presId="urn:microsoft.com/office/officeart/2005/8/layout/matrix1"/>
    <dgm:cxn modelId="{D5EBDA35-8610-6A48-A66C-48F063380773}" type="presParOf" srcId="{F85300BB-CF80-1F48-B55B-03DD2501EE9E}" destId="{BDBF3531-4AFE-A642-8ADB-DA6E872F2DB5}" srcOrd="0" destOrd="0" presId="urn:microsoft.com/office/officeart/2005/8/layout/matrix1"/>
    <dgm:cxn modelId="{A7E0F25E-AB8E-1144-95AD-3899294DE48A}" type="presParOf" srcId="{F85300BB-CF80-1F48-B55B-03DD2501EE9E}" destId="{B6BF4CB4-4E0C-D840-8F51-7F2D078164DD}" srcOrd="1" destOrd="0" presId="urn:microsoft.com/office/officeart/2005/8/layout/matrix1"/>
    <dgm:cxn modelId="{FF016245-ECC6-5945-AEED-20CE03BE834F}" type="presParOf" srcId="{F85300BB-CF80-1F48-B55B-03DD2501EE9E}" destId="{92ACE685-0FA0-B342-B8C2-88F8AAC17699}" srcOrd="2" destOrd="0" presId="urn:microsoft.com/office/officeart/2005/8/layout/matrix1"/>
    <dgm:cxn modelId="{99378D47-ACE5-2D47-96F1-2659208C1908}" type="presParOf" srcId="{F85300BB-CF80-1F48-B55B-03DD2501EE9E}" destId="{393282E8-8D18-014C-A977-A634E3DD61D7}" srcOrd="3" destOrd="0" presId="urn:microsoft.com/office/officeart/2005/8/layout/matrix1"/>
    <dgm:cxn modelId="{4EE5F60F-DF01-544C-9BC6-6EC868220CBE}" type="presParOf" srcId="{F85300BB-CF80-1F48-B55B-03DD2501EE9E}" destId="{1D52FCC0-A314-2B48-BE2C-1CC9BDF686A3}" srcOrd="4" destOrd="0" presId="urn:microsoft.com/office/officeart/2005/8/layout/matrix1"/>
    <dgm:cxn modelId="{2787693A-EF6A-5048-AD00-587D7C744D5A}" type="presParOf" srcId="{F85300BB-CF80-1F48-B55B-03DD2501EE9E}" destId="{133B63B0-D012-3446-8835-B9802AFD6CA1}" srcOrd="5" destOrd="0" presId="urn:microsoft.com/office/officeart/2005/8/layout/matrix1"/>
    <dgm:cxn modelId="{B12BEA9C-02D6-9E41-8148-F04E78B73B1A}" type="presParOf" srcId="{F85300BB-CF80-1F48-B55B-03DD2501EE9E}" destId="{7A6F90AD-FFD7-304B-9606-964200FF0F4D}" srcOrd="6" destOrd="0" presId="urn:microsoft.com/office/officeart/2005/8/layout/matrix1"/>
    <dgm:cxn modelId="{6BAC23F4-0233-154C-A2D6-5A307B22EFC2}" type="presParOf" srcId="{F85300BB-CF80-1F48-B55B-03DD2501EE9E}" destId="{11EF2C48-A06C-A84D-851C-055F33689598}" srcOrd="7" destOrd="0" presId="urn:microsoft.com/office/officeart/2005/8/layout/matrix1"/>
    <dgm:cxn modelId="{13F627DF-85AB-DA48-975D-0D68A7111DBD}" type="presParOf" srcId="{143B372A-A182-664D-8373-65B8230ABCAB}" destId="{00788C8D-B111-B64B-A00C-E44B3918B5B8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26BB6F0-E34D-489E-9303-3D754A019238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2AD20CE8-0E42-4C9B-A678-20B41A07E253}">
      <dgm:prSet/>
      <dgm:spPr/>
      <dgm:t>
        <a:bodyPr/>
        <a:lstStyle/>
        <a:p>
          <a:pPr>
            <a:defRPr cap="all"/>
          </a:pPr>
          <a:r>
            <a:rPr lang="en-US"/>
            <a:t>You are on expensive medication(s).</a:t>
          </a:r>
        </a:p>
      </dgm:t>
    </dgm:pt>
    <dgm:pt modelId="{64AA333D-AA61-42BE-9D0B-0AA3794C629B}" type="parTrans" cxnId="{3BC6584B-B11D-4E73-BD5F-9D793F0539A7}">
      <dgm:prSet/>
      <dgm:spPr/>
      <dgm:t>
        <a:bodyPr/>
        <a:lstStyle/>
        <a:p>
          <a:endParaRPr lang="en-US"/>
        </a:p>
      </dgm:t>
    </dgm:pt>
    <dgm:pt modelId="{9CEBF942-560F-43A8-9C60-6FD8DCA42713}" type="sibTrans" cxnId="{3BC6584B-B11D-4E73-BD5F-9D793F0539A7}">
      <dgm:prSet/>
      <dgm:spPr/>
      <dgm:t>
        <a:bodyPr/>
        <a:lstStyle/>
        <a:p>
          <a:endParaRPr lang="en-US"/>
        </a:p>
      </dgm:t>
    </dgm:pt>
    <dgm:pt modelId="{E76BA939-A3C6-42D3-9ABB-8E7FC4200AD6}">
      <dgm:prSet/>
      <dgm:spPr/>
      <dgm:t>
        <a:bodyPr/>
        <a:lstStyle/>
        <a:p>
          <a:pPr>
            <a:defRPr cap="all"/>
          </a:pPr>
          <a:r>
            <a:rPr lang="en-US"/>
            <a:t>You may have to pay a lot for your medication in a short period of time.</a:t>
          </a:r>
        </a:p>
      </dgm:t>
    </dgm:pt>
    <dgm:pt modelId="{B9005BC5-6BAB-41A2-AEBF-E9D911266F1E}" type="parTrans" cxnId="{8C27652E-529E-4EC8-BEFE-5065873AD444}">
      <dgm:prSet/>
      <dgm:spPr/>
      <dgm:t>
        <a:bodyPr/>
        <a:lstStyle/>
        <a:p>
          <a:endParaRPr lang="en-US"/>
        </a:p>
      </dgm:t>
    </dgm:pt>
    <dgm:pt modelId="{B0F7C4C4-65CD-423E-99A9-496A46C17028}" type="sibTrans" cxnId="{8C27652E-529E-4EC8-BEFE-5065873AD444}">
      <dgm:prSet/>
      <dgm:spPr/>
      <dgm:t>
        <a:bodyPr/>
        <a:lstStyle/>
        <a:p>
          <a:endParaRPr lang="en-US"/>
        </a:p>
      </dgm:t>
    </dgm:pt>
    <dgm:pt modelId="{9D0FEF44-0B33-4F7A-8255-C7A66AEA4015}" type="pres">
      <dgm:prSet presAssocID="{F26BB6F0-E34D-489E-9303-3D754A019238}" presName="root" presStyleCnt="0">
        <dgm:presLayoutVars>
          <dgm:dir/>
          <dgm:resizeHandles val="exact"/>
        </dgm:presLayoutVars>
      </dgm:prSet>
      <dgm:spPr/>
    </dgm:pt>
    <dgm:pt modelId="{3BEE5E37-BB95-43EC-8B2F-5F0A8DD8270C}" type="pres">
      <dgm:prSet presAssocID="{2AD20CE8-0E42-4C9B-A678-20B41A07E253}" presName="compNode" presStyleCnt="0"/>
      <dgm:spPr/>
    </dgm:pt>
    <dgm:pt modelId="{09B9E362-2DFB-4511-BD7B-668A68B67225}" type="pres">
      <dgm:prSet presAssocID="{2AD20CE8-0E42-4C9B-A678-20B41A07E253}" presName="iconBgRect" presStyleLbl="bgShp" presStyleIdx="0" presStyleCnt="2"/>
      <dgm:spPr>
        <a:prstGeom prst="round2DiagRect">
          <a:avLst>
            <a:gd name="adj1" fmla="val 29727"/>
            <a:gd name="adj2" fmla="val 0"/>
          </a:avLst>
        </a:prstGeom>
      </dgm:spPr>
    </dgm:pt>
    <dgm:pt modelId="{12F0BCC5-A393-4E7B-835E-D297633CAA61}" type="pres">
      <dgm:prSet presAssocID="{2AD20CE8-0E42-4C9B-A678-20B41A07E253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tor"/>
        </a:ext>
      </dgm:extLst>
    </dgm:pt>
    <dgm:pt modelId="{15286B9E-6573-447D-BC38-52437BB346B5}" type="pres">
      <dgm:prSet presAssocID="{2AD20CE8-0E42-4C9B-A678-20B41A07E253}" presName="spaceRect" presStyleCnt="0"/>
      <dgm:spPr/>
    </dgm:pt>
    <dgm:pt modelId="{4A89293D-30C4-4E84-8C1D-07464EA7236E}" type="pres">
      <dgm:prSet presAssocID="{2AD20CE8-0E42-4C9B-A678-20B41A07E253}" presName="textRect" presStyleLbl="revTx" presStyleIdx="0" presStyleCnt="2">
        <dgm:presLayoutVars>
          <dgm:chMax val="1"/>
          <dgm:chPref val="1"/>
        </dgm:presLayoutVars>
      </dgm:prSet>
      <dgm:spPr/>
    </dgm:pt>
    <dgm:pt modelId="{B21B4D52-F760-4C24-A9D7-00ADCC51C161}" type="pres">
      <dgm:prSet presAssocID="{9CEBF942-560F-43A8-9C60-6FD8DCA42713}" presName="sibTrans" presStyleCnt="0"/>
      <dgm:spPr/>
    </dgm:pt>
    <dgm:pt modelId="{5D94136C-CDE6-42A2-ACB8-8E547E2D34D8}" type="pres">
      <dgm:prSet presAssocID="{E76BA939-A3C6-42D3-9ABB-8E7FC4200AD6}" presName="compNode" presStyleCnt="0"/>
      <dgm:spPr/>
    </dgm:pt>
    <dgm:pt modelId="{1B2C0E7E-3582-4748-9201-291B19CF355D}" type="pres">
      <dgm:prSet presAssocID="{E76BA939-A3C6-42D3-9ABB-8E7FC4200AD6}" presName="iconBgRect" presStyleLbl="bgShp" presStyleIdx="1" presStyleCnt="2"/>
      <dgm:spPr>
        <a:prstGeom prst="round2DiagRect">
          <a:avLst>
            <a:gd name="adj1" fmla="val 29727"/>
            <a:gd name="adj2" fmla="val 0"/>
          </a:avLst>
        </a:prstGeom>
      </dgm:spPr>
    </dgm:pt>
    <dgm:pt modelId="{74C7F66B-CD39-4E4B-871F-0169B2B97C48}" type="pres">
      <dgm:prSet presAssocID="{E76BA939-A3C6-42D3-9ABB-8E7FC4200AD6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dicine"/>
        </a:ext>
      </dgm:extLst>
    </dgm:pt>
    <dgm:pt modelId="{E3323FD8-69F3-4C94-B71E-4C72B6AF538E}" type="pres">
      <dgm:prSet presAssocID="{E76BA939-A3C6-42D3-9ABB-8E7FC4200AD6}" presName="spaceRect" presStyleCnt="0"/>
      <dgm:spPr/>
    </dgm:pt>
    <dgm:pt modelId="{293DE5FA-6C4D-4F26-8CCF-7EC76A30D980}" type="pres">
      <dgm:prSet presAssocID="{E76BA939-A3C6-42D3-9ABB-8E7FC4200AD6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8C27652E-529E-4EC8-BEFE-5065873AD444}" srcId="{F26BB6F0-E34D-489E-9303-3D754A019238}" destId="{E76BA939-A3C6-42D3-9ABB-8E7FC4200AD6}" srcOrd="1" destOrd="0" parTransId="{B9005BC5-6BAB-41A2-AEBF-E9D911266F1E}" sibTransId="{B0F7C4C4-65CD-423E-99A9-496A46C17028}"/>
    <dgm:cxn modelId="{3BC6584B-B11D-4E73-BD5F-9D793F0539A7}" srcId="{F26BB6F0-E34D-489E-9303-3D754A019238}" destId="{2AD20CE8-0E42-4C9B-A678-20B41A07E253}" srcOrd="0" destOrd="0" parTransId="{64AA333D-AA61-42BE-9D0B-0AA3794C629B}" sibTransId="{9CEBF942-560F-43A8-9C60-6FD8DCA42713}"/>
    <dgm:cxn modelId="{75C90963-097A-4F20-8757-E29D204F4971}" type="presOf" srcId="{F26BB6F0-E34D-489E-9303-3D754A019238}" destId="{9D0FEF44-0B33-4F7A-8255-C7A66AEA4015}" srcOrd="0" destOrd="0" presId="urn:microsoft.com/office/officeart/2018/5/layout/IconLeafLabelList"/>
    <dgm:cxn modelId="{89109667-A284-48BC-A34D-0D02DEB0E099}" type="presOf" srcId="{2AD20CE8-0E42-4C9B-A678-20B41A07E253}" destId="{4A89293D-30C4-4E84-8C1D-07464EA7236E}" srcOrd="0" destOrd="0" presId="urn:microsoft.com/office/officeart/2018/5/layout/IconLeafLabelList"/>
    <dgm:cxn modelId="{05EDC3E5-72B3-4657-80CD-1843E9D81B15}" type="presOf" srcId="{E76BA939-A3C6-42D3-9ABB-8E7FC4200AD6}" destId="{293DE5FA-6C4D-4F26-8CCF-7EC76A30D980}" srcOrd="0" destOrd="0" presId="urn:microsoft.com/office/officeart/2018/5/layout/IconLeafLabelList"/>
    <dgm:cxn modelId="{07E22F47-95E9-41FD-8767-6B14DB3DE012}" type="presParOf" srcId="{9D0FEF44-0B33-4F7A-8255-C7A66AEA4015}" destId="{3BEE5E37-BB95-43EC-8B2F-5F0A8DD8270C}" srcOrd="0" destOrd="0" presId="urn:microsoft.com/office/officeart/2018/5/layout/IconLeafLabelList"/>
    <dgm:cxn modelId="{D068C2FF-79DC-48F6-9AB3-6DBA0F9DC46A}" type="presParOf" srcId="{3BEE5E37-BB95-43EC-8B2F-5F0A8DD8270C}" destId="{09B9E362-2DFB-4511-BD7B-668A68B67225}" srcOrd="0" destOrd="0" presId="urn:microsoft.com/office/officeart/2018/5/layout/IconLeafLabelList"/>
    <dgm:cxn modelId="{A51035EF-F9B1-4C13-8C6D-1E46317A5AED}" type="presParOf" srcId="{3BEE5E37-BB95-43EC-8B2F-5F0A8DD8270C}" destId="{12F0BCC5-A393-4E7B-835E-D297633CAA61}" srcOrd="1" destOrd="0" presId="urn:microsoft.com/office/officeart/2018/5/layout/IconLeafLabelList"/>
    <dgm:cxn modelId="{FB4E9174-CDBB-44D8-A318-0049FF66958C}" type="presParOf" srcId="{3BEE5E37-BB95-43EC-8B2F-5F0A8DD8270C}" destId="{15286B9E-6573-447D-BC38-52437BB346B5}" srcOrd="2" destOrd="0" presId="urn:microsoft.com/office/officeart/2018/5/layout/IconLeafLabelList"/>
    <dgm:cxn modelId="{B090EC42-C4C9-484B-9F1E-5843467535D0}" type="presParOf" srcId="{3BEE5E37-BB95-43EC-8B2F-5F0A8DD8270C}" destId="{4A89293D-30C4-4E84-8C1D-07464EA7236E}" srcOrd="3" destOrd="0" presId="urn:microsoft.com/office/officeart/2018/5/layout/IconLeafLabelList"/>
    <dgm:cxn modelId="{2E71DA04-1A65-47BD-A7A4-D6B5AE70FB74}" type="presParOf" srcId="{9D0FEF44-0B33-4F7A-8255-C7A66AEA4015}" destId="{B21B4D52-F760-4C24-A9D7-00ADCC51C161}" srcOrd="1" destOrd="0" presId="urn:microsoft.com/office/officeart/2018/5/layout/IconLeafLabelList"/>
    <dgm:cxn modelId="{7208C595-3D38-4671-8BB3-416867987415}" type="presParOf" srcId="{9D0FEF44-0B33-4F7A-8255-C7A66AEA4015}" destId="{5D94136C-CDE6-42A2-ACB8-8E547E2D34D8}" srcOrd="2" destOrd="0" presId="urn:microsoft.com/office/officeart/2018/5/layout/IconLeafLabelList"/>
    <dgm:cxn modelId="{0D497F12-3CEC-47E1-90EA-8287E2A2F009}" type="presParOf" srcId="{5D94136C-CDE6-42A2-ACB8-8E547E2D34D8}" destId="{1B2C0E7E-3582-4748-9201-291B19CF355D}" srcOrd="0" destOrd="0" presId="urn:microsoft.com/office/officeart/2018/5/layout/IconLeafLabelList"/>
    <dgm:cxn modelId="{7D4A51E2-6D21-4BCF-B62B-A200D9C94FB5}" type="presParOf" srcId="{5D94136C-CDE6-42A2-ACB8-8E547E2D34D8}" destId="{74C7F66B-CD39-4E4B-871F-0169B2B97C48}" srcOrd="1" destOrd="0" presId="urn:microsoft.com/office/officeart/2018/5/layout/IconLeafLabelList"/>
    <dgm:cxn modelId="{A134C0E9-5B2C-4A02-84F2-9C49059105B3}" type="presParOf" srcId="{5D94136C-CDE6-42A2-ACB8-8E547E2D34D8}" destId="{E3323FD8-69F3-4C94-B71E-4C72B6AF538E}" srcOrd="2" destOrd="0" presId="urn:microsoft.com/office/officeart/2018/5/layout/IconLeafLabelList"/>
    <dgm:cxn modelId="{2892D5BC-AE42-4219-893C-7786218161D7}" type="presParOf" srcId="{5D94136C-CDE6-42A2-ACB8-8E547E2D34D8}" destId="{293DE5FA-6C4D-4F26-8CCF-7EC76A30D980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225ACFA-10FC-453A-AAA5-447D077206EB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81DE249-90D9-4A48-9747-5B7F2EF7E09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Talk to your provider NOW.</a:t>
          </a:r>
        </a:p>
      </dgm:t>
    </dgm:pt>
    <dgm:pt modelId="{446A19DD-3BFF-42EA-B929-9DC329EC535F}" type="parTrans" cxnId="{6C4612CA-E936-468D-8E7A-A0A66766C0ED}">
      <dgm:prSet/>
      <dgm:spPr/>
      <dgm:t>
        <a:bodyPr/>
        <a:lstStyle/>
        <a:p>
          <a:endParaRPr lang="en-US"/>
        </a:p>
      </dgm:t>
    </dgm:pt>
    <dgm:pt modelId="{498F078E-F350-429A-A31D-BA76DC196D50}" type="sibTrans" cxnId="{6C4612CA-E936-468D-8E7A-A0A66766C0ED}">
      <dgm:prSet/>
      <dgm:spPr/>
      <dgm:t>
        <a:bodyPr/>
        <a:lstStyle/>
        <a:p>
          <a:endParaRPr lang="en-US"/>
        </a:p>
      </dgm:t>
    </dgm:pt>
    <dgm:pt modelId="{5BF2A7EC-57C8-447D-B7F5-A67459721A1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Fill Rx for Revlimid for end of year (stock up if possible).</a:t>
          </a:r>
        </a:p>
      </dgm:t>
    </dgm:pt>
    <dgm:pt modelId="{A6C79FBC-7C7D-4296-A85A-DDED552089E4}" type="parTrans" cxnId="{D205A703-7CFE-427C-993F-4E7F3C7478BA}">
      <dgm:prSet/>
      <dgm:spPr/>
      <dgm:t>
        <a:bodyPr/>
        <a:lstStyle/>
        <a:p>
          <a:endParaRPr lang="en-US"/>
        </a:p>
      </dgm:t>
    </dgm:pt>
    <dgm:pt modelId="{32845F2A-D2D5-4E47-87CA-B71DB48E2FFA}" type="sibTrans" cxnId="{D205A703-7CFE-427C-993F-4E7F3C7478BA}">
      <dgm:prSet/>
      <dgm:spPr/>
      <dgm:t>
        <a:bodyPr/>
        <a:lstStyle/>
        <a:p>
          <a:endParaRPr lang="en-US"/>
        </a:p>
      </dgm:t>
    </dgm:pt>
    <dgm:pt modelId="{5E72C9D7-982B-415F-A619-6D9D6A95482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If you are told by your specialty pharmacy that the GENERIC is NOT available, ask them to dispense the brand via override.</a:t>
          </a:r>
        </a:p>
      </dgm:t>
    </dgm:pt>
    <dgm:pt modelId="{F6948E57-375A-4BE6-9D7A-4AF4E19F352F}" type="parTrans" cxnId="{A3D60780-0180-4908-82B1-CEE82E182513}">
      <dgm:prSet/>
      <dgm:spPr/>
      <dgm:t>
        <a:bodyPr/>
        <a:lstStyle/>
        <a:p>
          <a:endParaRPr lang="en-US"/>
        </a:p>
      </dgm:t>
    </dgm:pt>
    <dgm:pt modelId="{4E105B13-AE23-4F4A-84FA-FBC890755462}" type="sibTrans" cxnId="{A3D60780-0180-4908-82B1-CEE82E182513}">
      <dgm:prSet/>
      <dgm:spPr/>
      <dgm:t>
        <a:bodyPr/>
        <a:lstStyle/>
        <a:p>
          <a:endParaRPr lang="en-US"/>
        </a:p>
      </dgm:t>
    </dgm:pt>
    <dgm:pt modelId="{6ECDE8AE-5D84-4C5D-B551-43424F41A6A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If this is DENIED by the plan; APPEAL.</a:t>
          </a:r>
        </a:p>
      </dgm:t>
    </dgm:pt>
    <dgm:pt modelId="{BC103DCB-DBAE-41A7-9047-466F2FEBAAEF}" type="parTrans" cxnId="{D085A9E3-47DE-461D-A888-96F58AC89D04}">
      <dgm:prSet/>
      <dgm:spPr/>
      <dgm:t>
        <a:bodyPr/>
        <a:lstStyle/>
        <a:p>
          <a:endParaRPr lang="en-US"/>
        </a:p>
      </dgm:t>
    </dgm:pt>
    <dgm:pt modelId="{8D9947DF-73F0-4C55-80C8-24748A96C8F2}" type="sibTrans" cxnId="{D085A9E3-47DE-461D-A888-96F58AC89D04}">
      <dgm:prSet/>
      <dgm:spPr/>
      <dgm:t>
        <a:bodyPr/>
        <a:lstStyle/>
        <a:p>
          <a:endParaRPr lang="en-US"/>
        </a:p>
      </dgm:t>
    </dgm:pt>
    <dgm:pt modelId="{E9999CE5-40AF-4D26-AC7C-B8F13DDAEF5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BE SURE you provider is aware if you cannot get your medication</a:t>
          </a:r>
        </a:p>
      </dgm:t>
    </dgm:pt>
    <dgm:pt modelId="{7EFBFD76-CD99-441D-BE7D-7BBB1853C7B6}" type="parTrans" cxnId="{F11E6547-6EE0-4EF1-BE21-90761B41AEE0}">
      <dgm:prSet/>
      <dgm:spPr/>
      <dgm:t>
        <a:bodyPr/>
        <a:lstStyle/>
        <a:p>
          <a:endParaRPr lang="en-US"/>
        </a:p>
      </dgm:t>
    </dgm:pt>
    <dgm:pt modelId="{4CF84D91-3E91-49F6-AACE-7099443336BF}" type="sibTrans" cxnId="{F11E6547-6EE0-4EF1-BE21-90761B41AEE0}">
      <dgm:prSet/>
      <dgm:spPr/>
      <dgm:t>
        <a:bodyPr/>
        <a:lstStyle/>
        <a:p>
          <a:endParaRPr lang="en-US"/>
        </a:p>
      </dgm:t>
    </dgm:pt>
    <dgm:pt modelId="{3AD8E6DF-84D0-A241-9F22-54986037A0D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ADVOCATE. Call your reps, congressman ANY ONE and let them know of this problem.</a:t>
          </a:r>
        </a:p>
      </dgm:t>
    </dgm:pt>
    <dgm:pt modelId="{B421CD37-2613-784E-B999-CCA226E3E706}" type="parTrans" cxnId="{0FF92D59-866F-2B42-B9E6-9C607FFA9E09}">
      <dgm:prSet/>
      <dgm:spPr/>
      <dgm:t>
        <a:bodyPr/>
        <a:lstStyle/>
        <a:p>
          <a:endParaRPr lang="en-US"/>
        </a:p>
      </dgm:t>
    </dgm:pt>
    <dgm:pt modelId="{C2D1C0D1-E9E5-444F-9050-DAE4823DC8D4}" type="sibTrans" cxnId="{0FF92D59-866F-2B42-B9E6-9C607FFA9E09}">
      <dgm:prSet/>
      <dgm:spPr/>
      <dgm:t>
        <a:bodyPr/>
        <a:lstStyle/>
        <a:p>
          <a:endParaRPr lang="en-US"/>
        </a:p>
      </dgm:t>
    </dgm:pt>
    <dgm:pt modelId="{D43A6F93-7462-4D71-9A71-FCEFE19CB0D8}" type="pres">
      <dgm:prSet presAssocID="{4225ACFA-10FC-453A-AAA5-447D077206EB}" presName="root" presStyleCnt="0">
        <dgm:presLayoutVars>
          <dgm:dir/>
          <dgm:resizeHandles val="exact"/>
        </dgm:presLayoutVars>
      </dgm:prSet>
      <dgm:spPr/>
    </dgm:pt>
    <dgm:pt modelId="{C9CDC40B-A5B6-49B8-A37B-FDCE3D2E4D9F}" type="pres">
      <dgm:prSet presAssocID="{B81DE249-90D9-4A48-9747-5B7F2EF7E096}" presName="compNode" presStyleCnt="0"/>
      <dgm:spPr/>
    </dgm:pt>
    <dgm:pt modelId="{06D53ACE-0788-4ED3-AF59-1401F89A5E4F}" type="pres">
      <dgm:prSet presAssocID="{B81DE249-90D9-4A48-9747-5B7F2EF7E096}" presName="bgRect" presStyleLbl="bgShp" presStyleIdx="0" presStyleCnt="6"/>
      <dgm:spPr/>
    </dgm:pt>
    <dgm:pt modelId="{F859866C-75B2-4C16-9593-E9ECBB8B54BD}" type="pres">
      <dgm:prSet presAssocID="{B81DE249-90D9-4A48-9747-5B7F2EF7E096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at Bubble"/>
        </a:ext>
      </dgm:extLst>
    </dgm:pt>
    <dgm:pt modelId="{28F89A86-527B-490D-BF3F-17A4D08A3A33}" type="pres">
      <dgm:prSet presAssocID="{B81DE249-90D9-4A48-9747-5B7F2EF7E096}" presName="spaceRect" presStyleCnt="0"/>
      <dgm:spPr/>
    </dgm:pt>
    <dgm:pt modelId="{6491A538-A273-4882-B2E5-62F1B924DE3D}" type="pres">
      <dgm:prSet presAssocID="{B81DE249-90D9-4A48-9747-5B7F2EF7E096}" presName="parTx" presStyleLbl="revTx" presStyleIdx="0" presStyleCnt="6">
        <dgm:presLayoutVars>
          <dgm:chMax val="0"/>
          <dgm:chPref val="0"/>
        </dgm:presLayoutVars>
      </dgm:prSet>
      <dgm:spPr/>
    </dgm:pt>
    <dgm:pt modelId="{0822DEA9-B902-4FBC-ADB7-FC6A80BEF17E}" type="pres">
      <dgm:prSet presAssocID="{498F078E-F350-429A-A31D-BA76DC196D50}" presName="sibTrans" presStyleCnt="0"/>
      <dgm:spPr/>
    </dgm:pt>
    <dgm:pt modelId="{466883BE-E3E9-423E-BB5F-377D9E7ACBEA}" type="pres">
      <dgm:prSet presAssocID="{5BF2A7EC-57C8-447D-B7F5-A67459721A1B}" presName="compNode" presStyleCnt="0"/>
      <dgm:spPr/>
    </dgm:pt>
    <dgm:pt modelId="{BA8B02E6-CEA1-4850-8AC2-38D6604F7B68}" type="pres">
      <dgm:prSet presAssocID="{5BF2A7EC-57C8-447D-B7F5-A67459721A1B}" presName="bgRect" presStyleLbl="bgShp" presStyleIdx="1" presStyleCnt="6"/>
      <dgm:spPr/>
    </dgm:pt>
    <dgm:pt modelId="{C1F6540A-69A9-44F3-91BC-4663B847D828}" type="pres">
      <dgm:prSet presAssocID="{5BF2A7EC-57C8-447D-B7F5-A67459721A1B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egister"/>
        </a:ext>
      </dgm:extLst>
    </dgm:pt>
    <dgm:pt modelId="{D2DC869D-666D-4583-9D6C-FD2C70F71BC6}" type="pres">
      <dgm:prSet presAssocID="{5BF2A7EC-57C8-447D-B7F5-A67459721A1B}" presName="spaceRect" presStyleCnt="0"/>
      <dgm:spPr/>
    </dgm:pt>
    <dgm:pt modelId="{367D916B-EDF9-4C12-A837-1BC6F262AC2D}" type="pres">
      <dgm:prSet presAssocID="{5BF2A7EC-57C8-447D-B7F5-A67459721A1B}" presName="parTx" presStyleLbl="revTx" presStyleIdx="1" presStyleCnt="6">
        <dgm:presLayoutVars>
          <dgm:chMax val="0"/>
          <dgm:chPref val="0"/>
        </dgm:presLayoutVars>
      </dgm:prSet>
      <dgm:spPr/>
    </dgm:pt>
    <dgm:pt modelId="{B3036F02-700A-4E1D-9F62-86D0F0A26AA1}" type="pres">
      <dgm:prSet presAssocID="{32845F2A-D2D5-4E47-87CA-B71DB48E2FFA}" presName="sibTrans" presStyleCnt="0"/>
      <dgm:spPr/>
    </dgm:pt>
    <dgm:pt modelId="{361B5990-2D41-44B3-B099-7BE5A6687FCC}" type="pres">
      <dgm:prSet presAssocID="{5E72C9D7-982B-415F-A619-6D9D6A95482F}" presName="compNode" presStyleCnt="0"/>
      <dgm:spPr/>
    </dgm:pt>
    <dgm:pt modelId="{A80AE61A-962B-4333-88F7-481E4D164BA6}" type="pres">
      <dgm:prSet presAssocID="{5E72C9D7-982B-415F-A619-6D9D6A95482F}" presName="bgRect" presStyleLbl="bgShp" presStyleIdx="2" presStyleCnt="6"/>
      <dgm:spPr/>
    </dgm:pt>
    <dgm:pt modelId="{EF961A74-9993-4E95-84F1-F273FBE9D5E0}" type="pres">
      <dgm:prSet presAssocID="{5E72C9D7-982B-415F-A619-6D9D6A95482F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edicine"/>
        </a:ext>
      </dgm:extLst>
    </dgm:pt>
    <dgm:pt modelId="{0E5BDA6F-DD83-418E-A053-07C4D654714C}" type="pres">
      <dgm:prSet presAssocID="{5E72C9D7-982B-415F-A619-6D9D6A95482F}" presName="spaceRect" presStyleCnt="0"/>
      <dgm:spPr/>
    </dgm:pt>
    <dgm:pt modelId="{921E0A0B-E1B2-4C37-8B97-F59B565E90D3}" type="pres">
      <dgm:prSet presAssocID="{5E72C9D7-982B-415F-A619-6D9D6A95482F}" presName="parTx" presStyleLbl="revTx" presStyleIdx="2" presStyleCnt="6">
        <dgm:presLayoutVars>
          <dgm:chMax val="0"/>
          <dgm:chPref val="0"/>
        </dgm:presLayoutVars>
      </dgm:prSet>
      <dgm:spPr/>
    </dgm:pt>
    <dgm:pt modelId="{08159B4F-A749-4F3C-B45F-AC6FE12D2E0C}" type="pres">
      <dgm:prSet presAssocID="{4E105B13-AE23-4F4A-84FA-FBC890755462}" presName="sibTrans" presStyleCnt="0"/>
      <dgm:spPr/>
    </dgm:pt>
    <dgm:pt modelId="{7261D1CA-D405-4353-9F50-115D0CE738A5}" type="pres">
      <dgm:prSet presAssocID="{6ECDE8AE-5D84-4C5D-B551-43424F41A6A5}" presName="compNode" presStyleCnt="0"/>
      <dgm:spPr/>
    </dgm:pt>
    <dgm:pt modelId="{0AFE3B8E-FE80-4562-B63E-464BFD14D9FF}" type="pres">
      <dgm:prSet presAssocID="{6ECDE8AE-5D84-4C5D-B551-43424F41A6A5}" presName="bgRect" presStyleLbl="bgShp" presStyleIdx="3" presStyleCnt="6"/>
      <dgm:spPr/>
    </dgm:pt>
    <dgm:pt modelId="{72D45D71-BFCC-48E7-9AE0-CAD21C9B3187}" type="pres">
      <dgm:prSet presAssocID="{6ECDE8AE-5D84-4C5D-B551-43424F41A6A5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No sign"/>
        </a:ext>
      </dgm:extLst>
    </dgm:pt>
    <dgm:pt modelId="{88B05EF5-94D9-41DD-9A20-7508A50C737D}" type="pres">
      <dgm:prSet presAssocID="{6ECDE8AE-5D84-4C5D-B551-43424F41A6A5}" presName="spaceRect" presStyleCnt="0"/>
      <dgm:spPr/>
    </dgm:pt>
    <dgm:pt modelId="{DF3F6B47-9D78-4D54-9814-A86B9EF282C2}" type="pres">
      <dgm:prSet presAssocID="{6ECDE8AE-5D84-4C5D-B551-43424F41A6A5}" presName="parTx" presStyleLbl="revTx" presStyleIdx="3" presStyleCnt="6">
        <dgm:presLayoutVars>
          <dgm:chMax val="0"/>
          <dgm:chPref val="0"/>
        </dgm:presLayoutVars>
      </dgm:prSet>
      <dgm:spPr/>
    </dgm:pt>
    <dgm:pt modelId="{501C2E6A-96D1-4E05-B8A6-D17A6A3DB23B}" type="pres">
      <dgm:prSet presAssocID="{8D9947DF-73F0-4C55-80C8-24748A96C8F2}" presName="sibTrans" presStyleCnt="0"/>
      <dgm:spPr/>
    </dgm:pt>
    <dgm:pt modelId="{AE7CF0AB-EFBB-4107-A61E-6AA03749668C}" type="pres">
      <dgm:prSet presAssocID="{E9999CE5-40AF-4D26-AC7C-B8F13DDAEF5B}" presName="compNode" presStyleCnt="0"/>
      <dgm:spPr/>
    </dgm:pt>
    <dgm:pt modelId="{AF81F2B4-4C2C-481D-8DD4-38D316CEF6D9}" type="pres">
      <dgm:prSet presAssocID="{E9999CE5-40AF-4D26-AC7C-B8F13DDAEF5B}" presName="bgRect" presStyleLbl="bgShp" presStyleIdx="4" presStyleCnt="6"/>
      <dgm:spPr/>
    </dgm:pt>
    <dgm:pt modelId="{97FFC0A1-29C2-4ED5-BCAC-6245496FC307}" type="pres">
      <dgm:prSet presAssocID="{E9999CE5-40AF-4D26-AC7C-B8F13DDAEF5B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edical"/>
        </a:ext>
      </dgm:extLst>
    </dgm:pt>
    <dgm:pt modelId="{0DED7890-1290-4414-B338-5D994D1CF44B}" type="pres">
      <dgm:prSet presAssocID="{E9999CE5-40AF-4D26-AC7C-B8F13DDAEF5B}" presName="spaceRect" presStyleCnt="0"/>
      <dgm:spPr/>
    </dgm:pt>
    <dgm:pt modelId="{59CF2FD6-8B6E-40DE-AAF8-E25D92F9DBFA}" type="pres">
      <dgm:prSet presAssocID="{E9999CE5-40AF-4D26-AC7C-B8F13DDAEF5B}" presName="parTx" presStyleLbl="revTx" presStyleIdx="4" presStyleCnt="6">
        <dgm:presLayoutVars>
          <dgm:chMax val="0"/>
          <dgm:chPref val="0"/>
        </dgm:presLayoutVars>
      </dgm:prSet>
      <dgm:spPr/>
    </dgm:pt>
    <dgm:pt modelId="{5D37A405-C523-8A4C-A8D0-489CEF3DF689}" type="pres">
      <dgm:prSet presAssocID="{4CF84D91-3E91-49F6-AACE-7099443336BF}" presName="sibTrans" presStyleCnt="0"/>
      <dgm:spPr/>
    </dgm:pt>
    <dgm:pt modelId="{1E818272-DE77-814B-A3EA-89948A2DC63E}" type="pres">
      <dgm:prSet presAssocID="{3AD8E6DF-84D0-A241-9F22-54986037A0D3}" presName="compNode" presStyleCnt="0"/>
      <dgm:spPr/>
    </dgm:pt>
    <dgm:pt modelId="{A6DBBDA2-0447-004E-814B-4FE73D1CBE21}" type="pres">
      <dgm:prSet presAssocID="{3AD8E6DF-84D0-A241-9F22-54986037A0D3}" presName="bgRect" presStyleLbl="bgShp" presStyleIdx="5" presStyleCnt="6"/>
      <dgm:spPr/>
    </dgm:pt>
    <dgm:pt modelId="{03BC3A34-A863-164B-84E6-029E7DD3FD16}" type="pres">
      <dgm:prSet presAssocID="{3AD8E6DF-84D0-A241-9F22-54986037A0D3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aised hand with solid fill"/>
        </a:ext>
      </dgm:extLst>
    </dgm:pt>
    <dgm:pt modelId="{B809F9B3-67AE-EC4B-9E88-32BFE7DFC5D5}" type="pres">
      <dgm:prSet presAssocID="{3AD8E6DF-84D0-A241-9F22-54986037A0D3}" presName="spaceRect" presStyleCnt="0"/>
      <dgm:spPr/>
    </dgm:pt>
    <dgm:pt modelId="{43091A0A-06D2-F943-A77C-FF24CB05043B}" type="pres">
      <dgm:prSet presAssocID="{3AD8E6DF-84D0-A241-9F22-54986037A0D3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D205A703-7CFE-427C-993F-4E7F3C7478BA}" srcId="{4225ACFA-10FC-453A-AAA5-447D077206EB}" destId="{5BF2A7EC-57C8-447D-B7F5-A67459721A1B}" srcOrd="1" destOrd="0" parTransId="{A6C79FBC-7C7D-4296-A85A-DDED552089E4}" sibTransId="{32845F2A-D2D5-4E47-87CA-B71DB48E2FFA}"/>
    <dgm:cxn modelId="{CF864A32-75FA-4341-910B-CAD903BD89AC}" type="presOf" srcId="{3AD8E6DF-84D0-A241-9F22-54986037A0D3}" destId="{43091A0A-06D2-F943-A77C-FF24CB05043B}" srcOrd="0" destOrd="0" presId="urn:microsoft.com/office/officeart/2018/2/layout/IconVerticalSolidList"/>
    <dgm:cxn modelId="{F11E6547-6EE0-4EF1-BE21-90761B41AEE0}" srcId="{4225ACFA-10FC-453A-AAA5-447D077206EB}" destId="{E9999CE5-40AF-4D26-AC7C-B8F13DDAEF5B}" srcOrd="4" destOrd="0" parTransId="{7EFBFD76-CD99-441D-BE7D-7BBB1853C7B6}" sibTransId="{4CF84D91-3E91-49F6-AACE-7099443336BF}"/>
    <dgm:cxn modelId="{0FF92D59-866F-2B42-B9E6-9C607FFA9E09}" srcId="{4225ACFA-10FC-453A-AAA5-447D077206EB}" destId="{3AD8E6DF-84D0-A241-9F22-54986037A0D3}" srcOrd="5" destOrd="0" parTransId="{B421CD37-2613-784E-B999-CCA226E3E706}" sibTransId="{C2D1C0D1-E9E5-444F-9050-DAE4823DC8D4}"/>
    <dgm:cxn modelId="{A3D60780-0180-4908-82B1-CEE82E182513}" srcId="{4225ACFA-10FC-453A-AAA5-447D077206EB}" destId="{5E72C9D7-982B-415F-A619-6D9D6A95482F}" srcOrd="2" destOrd="0" parTransId="{F6948E57-375A-4BE6-9D7A-4AF4E19F352F}" sibTransId="{4E105B13-AE23-4F4A-84FA-FBC890755462}"/>
    <dgm:cxn modelId="{7CF85993-28D0-48C4-AF21-8F3212C556BC}" type="presOf" srcId="{5E72C9D7-982B-415F-A619-6D9D6A95482F}" destId="{921E0A0B-E1B2-4C37-8B97-F59B565E90D3}" srcOrd="0" destOrd="0" presId="urn:microsoft.com/office/officeart/2018/2/layout/IconVerticalSolidList"/>
    <dgm:cxn modelId="{BD7F23A9-A241-41AE-B2BE-5A15115DF2C6}" type="presOf" srcId="{E9999CE5-40AF-4D26-AC7C-B8F13DDAEF5B}" destId="{59CF2FD6-8B6E-40DE-AAF8-E25D92F9DBFA}" srcOrd="0" destOrd="0" presId="urn:microsoft.com/office/officeart/2018/2/layout/IconVerticalSolidList"/>
    <dgm:cxn modelId="{94A765B4-05AC-409C-A9E7-9721E09207FE}" type="presOf" srcId="{B81DE249-90D9-4A48-9747-5B7F2EF7E096}" destId="{6491A538-A273-4882-B2E5-62F1B924DE3D}" srcOrd="0" destOrd="0" presId="urn:microsoft.com/office/officeart/2018/2/layout/IconVerticalSolidList"/>
    <dgm:cxn modelId="{BF8FAEC7-8D17-4FF0-BE3A-A380B4240AE3}" type="presOf" srcId="{4225ACFA-10FC-453A-AAA5-447D077206EB}" destId="{D43A6F93-7462-4D71-9A71-FCEFE19CB0D8}" srcOrd="0" destOrd="0" presId="urn:microsoft.com/office/officeart/2018/2/layout/IconVerticalSolidList"/>
    <dgm:cxn modelId="{6C4612CA-E936-468D-8E7A-A0A66766C0ED}" srcId="{4225ACFA-10FC-453A-AAA5-447D077206EB}" destId="{B81DE249-90D9-4A48-9747-5B7F2EF7E096}" srcOrd="0" destOrd="0" parTransId="{446A19DD-3BFF-42EA-B929-9DC329EC535F}" sibTransId="{498F078E-F350-429A-A31D-BA76DC196D50}"/>
    <dgm:cxn modelId="{D085A9E3-47DE-461D-A888-96F58AC89D04}" srcId="{4225ACFA-10FC-453A-AAA5-447D077206EB}" destId="{6ECDE8AE-5D84-4C5D-B551-43424F41A6A5}" srcOrd="3" destOrd="0" parTransId="{BC103DCB-DBAE-41A7-9047-466F2FEBAAEF}" sibTransId="{8D9947DF-73F0-4C55-80C8-24748A96C8F2}"/>
    <dgm:cxn modelId="{9A8F9EF3-BC7A-4D07-BDA7-45A269281E76}" type="presOf" srcId="{6ECDE8AE-5D84-4C5D-B551-43424F41A6A5}" destId="{DF3F6B47-9D78-4D54-9814-A86B9EF282C2}" srcOrd="0" destOrd="0" presId="urn:microsoft.com/office/officeart/2018/2/layout/IconVerticalSolidList"/>
    <dgm:cxn modelId="{3F33F2F4-89D7-462F-901F-ED29F1C55354}" type="presOf" srcId="{5BF2A7EC-57C8-447D-B7F5-A67459721A1B}" destId="{367D916B-EDF9-4C12-A837-1BC6F262AC2D}" srcOrd="0" destOrd="0" presId="urn:microsoft.com/office/officeart/2018/2/layout/IconVerticalSolidList"/>
    <dgm:cxn modelId="{8E499D6D-A1DB-48E3-8537-7B118CEACBC1}" type="presParOf" srcId="{D43A6F93-7462-4D71-9A71-FCEFE19CB0D8}" destId="{C9CDC40B-A5B6-49B8-A37B-FDCE3D2E4D9F}" srcOrd="0" destOrd="0" presId="urn:microsoft.com/office/officeart/2018/2/layout/IconVerticalSolidList"/>
    <dgm:cxn modelId="{20E83E32-9A26-492E-A369-2D2C3FFF9CFF}" type="presParOf" srcId="{C9CDC40B-A5B6-49B8-A37B-FDCE3D2E4D9F}" destId="{06D53ACE-0788-4ED3-AF59-1401F89A5E4F}" srcOrd="0" destOrd="0" presId="urn:microsoft.com/office/officeart/2018/2/layout/IconVerticalSolidList"/>
    <dgm:cxn modelId="{7D0FE07A-4FDB-4573-AB14-1A2CA25E76D3}" type="presParOf" srcId="{C9CDC40B-A5B6-49B8-A37B-FDCE3D2E4D9F}" destId="{F859866C-75B2-4C16-9593-E9ECBB8B54BD}" srcOrd="1" destOrd="0" presId="urn:microsoft.com/office/officeart/2018/2/layout/IconVerticalSolidList"/>
    <dgm:cxn modelId="{0C8979C6-FC20-412E-9458-053886B37B91}" type="presParOf" srcId="{C9CDC40B-A5B6-49B8-A37B-FDCE3D2E4D9F}" destId="{28F89A86-527B-490D-BF3F-17A4D08A3A33}" srcOrd="2" destOrd="0" presId="urn:microsoft.com/office/officeart/2018/2/layout/IconVerticalSolidList"/>
    <dgm:cxn modelId="{B0C7DA1A-FC53-4D16-8DCB-6B945ED7C685}" type="presParOf" srcId="{C9CDC40B-A5B6-49B8-A37B-FDCE3D2E4D9F}" destId="{6491A538-A273-4882-B2E5-62F1B924DE3D}" srcOrd="3" destOrd="0" presId="urn:microsoft.com/office/officeart/2018/2/layout/IconVerticalSolidList"/>
    <dgm:cxn modelId="{F2757D49-1149-4D46-8A57-34DE8F31C25B}" type="presParOf" srcId="{D43A6F93-7462-4D71-9A71-FCEFE19CB0D8}" destId="{0822DEA9-B902-4FBC-ADB7-FC6A80BEF17E}" srcOrd="1" destOrd="0" presId="urn:microsoft.com/office/officeart/2018/2/layout/IconVerticalSolidList"/>
    <dgm:cxn modelId="{6875C97D-8513-4ACA-A8E4-A643E38D2F57}" type="presParOf" srcId="{D43A6F93-7462-4D71-9A71-FCEFE19CB0D8}" destId="{466883BE-E3E9-423E-BB5F-377D9E7ACBEA}" srcOrd="2" destOrd="0" presId="urn:microsoft.com/office/officeart/2018/2/layout/IconVerticalSolidList"/>
    <dgm:cxn modelId="{CAEB714D-6FDD-4281-959B-2AD990F1470F}" type="presParOf" srcId="{466883BE-E3E9-423E-BB5F-377D9E7ACBEA}" destId="{BA8B02E6-CEA1-4850-8AC2-38D6604F7B68}" srcOrd="0" destOrd="0" presId="urn:microsoft.com/office/officeart/2018/2/layout/IconVerticalSolidList"/>
    <dgm:cxn modelId="{0EFE98DA-1B5D-4826-8462-C3FC121EE9B8}" type="presParOf" srcId="{466883BE-E3E9-423E-BB5F-377D9E7ACBEA}" destId="{C1F6540A-69A9-44F3-91BC-4663B847D828}" srcOrd="1" destOrd="0" presId="urn:microsoft.com/office/officeart/2018/2/layout/IconVerticalSolidList"/>
    <dgm:cxn modelId="{12718F9E-96CE-433B-8A9F-2C1B43830E76}" type="presParOf" srcId="{466883BE-E3E9-423E-BB5F-377D9E7ACBEA}" destId="{D2DC869D-666D-4583-9D6C-FD2C70F71BC6}" srcOrd="2" destOrd="0" presId="urn:microsoft.com/office/officeart/2018/2/layout/IconVerticalSolidList"/>
    <dgm:cxn modelId="{542AD9ED-0248-4283-BD63-2F255821DABA}" type="presParOf" srcId="{466883BE-E3E9-423E-BB5F-377D9E7ACBEA}" destId="{367D916B-EDF9-4C12-A837-1BC6F262AC2D}" srcOrd="3" destOrd="0" presId="urn:microsoft.com/office/officeart/2018/2/layout/IconVerticalSolidList"/>
    <dgm:cxn modelId="{94CB1740-B0AA-4EC1-AFA2-9495DEA9748C}" type="presParOf" srcId="{D43A6F93-7462-4D71-9A71-FCEFE19CB0D8}" destId="{B3036F02-700A-4E1D-9F62-86D0F0A26AA1}" srcOrd="3" destOrd="0" presId="urn:microsoft.com/office/officeart/2018/2/layout/IconVerticalSolidList"/>
    <dgm:cxn modelId="{FBBC2535-B4E6-4317-AC91-46C179A25E0D}" type="presParOf" srcId="{D43A6F93-7462-4D71-9A71-FCEFE19CB0D8}" destId="{361B5990-2D41-44B3-B099-7BE5A6687FCC}" srcOrd="4" destOrd="0" presId="urn:microsoft.com/office/officeart/2018/2/layout/IconVerticalSolidList"/>
    <dgm:cxn modelId="{119579B9-CB33-4C68-A6DA-A06AEBCAD830}" type="presParOf" srcId="{361B5990-2D41-44B3-B099-7BE5A6687FCC}" destId="{A80AE61A-962B-4333-88F7-481E4D164BA6}" srcOrd="0" destOrd="0" presId="urn:microsoft.com/office/officeart/2018/2/layout/IconVerticalSolidList"/>
    <dgm:cxn modelId="{58BD497E-32A8-4B94-8616-CFE44F21EB70}" type="presParOf" srcId="{361B5990-2D41-44B3-B099-7BE5A6687FCC}" destId="{EF961A74-9993-4E95-84F1-F273FBE9D5E0}" srcOrd="1" destOrd="0" presId="urn:microsoft.com/office/officeart/2018/2/layout/IconVerticalSolidList"/>
    <dgm:cxn modelId="{63B64C02-10C7-4AE2-8324-D90FC32F05B4}" type="presParOf" srcId="{361B5990-2D41-44B3-B099-7BE5A6687FCC}" destId="{0E5BDA6F-DD83-418E-A053-07C4D654714C}" srcOrd="2" destOrd="0" presId="urn:microsoft.com/office/officeart/2018/2/layout/IconVerticalSolidList"/>
    <dgm:cxn modelId="{87D900D2-BDA9-4E1E-8948-467E8CC70AA1}" type="presParOf" srcId="{361B5990-2D41-44B3-B099-7BE5A6687FCC}" destId="{921E0A0B-E1B2-4C37-8B97-F59B565E90D3}" srcOrd="3" destOrd="0" presId="urn:microsoft.com/office/officeart/2018/2/layout/IconVerticalSolidList"/>
    <dgm:cxn modelId="{897894B6-1AE8-4932-8FA1-0E85F3E07921}" type="presParOf" srcId="{D43A6F93-7462-4D71-9A71-FCEFE19CB0D8}" destId="{08159B4F-A749-4F3C-B45F-AC6FE12D2E0C}" srcOrd="5" destOrd="0" presId="urn:microsoft.com/office/officeart/2018/2/layout/IconVerticalSolidList"/>
    <dgm:cxn modelId="{D2455D63-2DC8-4EA8-B733-AFAA5ED4F7F0}" type="presParOf" srcId="{D43A6F93-7462-4D71-9A71-FCEFE19CB0D8}" destId="{7261D1CA-D405-4353-9F50-115D0CE738A5}" srcOrd="6" destOrd="0" presId="urn:microsoft.com/office/officeart/2018/2/layout/IconVerticalSolidList"/>
    <dgm:cxn modelId="{A2C2634B-44D4-49F6-8C03-7B594E36B6D3}" type="presParOf" srcId="{7261D1CA-D405-4353-9F50-115D0CE738A5}" destId="{0AFE3B8E-FE80-4562-B63E-464BFD14D9FF}" srcOrd="0" destOrd="0" presId="urn:microsoft.com/office/officeart/2018/2/layout/IconVerticalSolidList"/>
    <dgm:cxn modelId="{935ED864-D072-4351-BBE9-D1778C7C3AED}" type="presParOf" srcId="{7261D1CA-D405-4353-9F50-115D0CE738A5}" destId="{72D45D71-BFCC-48E7-9AE0-CAD21C9B3187}" srcOrd="1" destOrd="0" presId="urn:microsoft.com/office/officeart/2018/2/layout/IconVerticalSolidList"/>
    <dgm:cxn modelId="{5AFC5854-6C54-467A-8808-022D343AB646}" type="presParOf" srcId="{7261D1CA-D405-4353-9F50-115D0CE738A5}" destId="{88B05EF5-94D9-41DD-9A20-7508A50C737D}" srcOrd="2" destOrd="0" presId="urn:microsoft.com/office/officeart/2018/2/layout/IconVerticalSolidList"/>
    <dgm:cxn modelId="{4B1CC1E4-4E79-4CAC-9553-91F5E30380B1}" type="presParOf" srcId="{7261D1CA-D405-4353-9F50-115D0CE738A5}" destId="{DF3F6B47-9D78-4D54-9814-A86B9EF282C2}" srcOrd="3" destOrd="0" presId="urn:microsoft.com/office/officeart/2018/2/layout/IconVerticalSolidList"/>
    <dgm:cxn modelId="{797D323A-572A-4E07-935E-FCB2D67AABEE}" type="presParOf" srcId="{D43A6F93-7462-4D71-9A71-FCEFE19CB0D8}" destId="{501C2E6A-96D1-4E05-B8A6-D17A6A3DB23B}" srcOrd="7" destOrd="0" presId="urn:microsoft.com/office/officeart/2018/2/layout/IconVerticalSolidList"/>
    <dgm:cxn modelId="{4047B720-1F93-4483-8C16-EDAF9F732538}" type="presParOf" srcId="{D43A6F93-7462-4D71-9A71-FCEFE19CB0D8}" destId="{AE7CF0AB-EFBB-4107-A61E-6AA03749668C}" srcOrd="8" destOrd="0" presId="urn:microsoft.com/office/officeart/2018/2/layout/IconVerticalSolidList"/>
    <dgm:cxn modelId="{856351C8-FB04-473C-98B2-5AB5072CB446}" type="presParOf" srcId="{AE7CF0AB-EFBB-4107-A61E-6AA03749668C}" destId="{AF81F2B4-4C2C-481D-8DD4-38D316CEF6D9}" srcOrd="0" destOrd="0" presId="urn:microsoft.com/office/officeart/2018/2/layout/IconVerticalSolidList"/>
    <dgm:cxn modelId="{5E400829-F86A-45BD-9D5C-28B51E757B8E}" type="presParOf" srcId="{AE7CF0AB-EFBB-4107-A61E-6AA03749668C}" destId="{97FFC0A1-29C2-4ED5-BCAC-6245496FC307}" srcOrd="1" destOrd="0" presId="urn:microsoft.com/office/officeart/2018/2/layout/IconVerticalSolidList"/>
    <dgm:cxn modelId="{0826BC85-8F03-4B36-9092-002B492FE83E}" type="presParOf" srcId="{AE7CF0AB-EFBB-4107-A61E-6AA03749668C}" destId="{0DED7890-1290-4414-B338-5D994D1CF44B}" srcOrd="2" destOrd="0" presId="urn:microsoft.com/office/officeart/2018/2/layout/IconVerticalSolidList"/>
    <dgm:cxn modelId="{29143A58-E958-448A-9798-64FC604F4097}" type="presParOf" srcId="{AE7CF0AB-EFBB-4107-A61E-6AA03749668C}" destId="{59CF2FD6-8B6E-40DE-AAF8-E25D92F9DBFA}" srcOrd="3" destOrd="0" presId="urn:microsoft.com/office/officeart/2018/2/layout/IconVerticalSolidList"/>
    <dgm:cxn modelId="{07CC0B31-AC18-6240-935F-D59510CABD3B}" type="presParOf" srcId="{D43A6F93-7462-4D71-9A71-FCEFE19CB0D8}" destId="{5D37A405-C523-8A4C-A8D0-489CEF3DF689}" srcOrd="9" destOrd="0" presId="urn:microsoft.com/office/officeart/2018/2/layout/IconVerticalSolidList"/>
    <dgm:cxn modelId="{5516E5BC-D87B-2E4D-B010-7874D61997CA}" type="presParOf" srcId="{D43A6F93-7462-4D71-9A71-FCEFE19CB0D8}" destId="{1E818272-DE77-814B-A3EA-89948A2DC63E}" srcOrd="10" destOrd="0" presId="urn:microsoft.com/office/officeart/2018/2/layout/IconVerticalSolidList"/>
    <dgm:cxn modelId="{5F43E90C-393A-7F41-9DC5-050508841DAE}" type="presParOf" srcId="{1E818272-DE77-814B-A3EA-89948A2DC63E}" destId="{A6DBBDA2-0447-004E-814B-4FE73D1CBE21}" srcOrd="0" destOrd="0" presId="urn:microsoft.com/office/officeart/2018/2/layout/IconVerticalSolidList"/>
    <dgm:cxn modelId="{6006CAE2-A765-8A4A-A519-03A73C8EC42A}" type="presParOf" srcId="{1E818272-DE77-814B-A3EA-89948A2DC63E}" destId="{03BC3A34-A863-164B-84E6-029E7DD3FD16}" srcOrd="1" destOrd="0" presId="urn:microsoft.com/office/officeart/2018/2/layout/IconVerticalSolidList"/>
    <dgm:cxn modelId="{D4034997-3A39-CB4D-801D-182C27DFD50E}" type="presParOf" srcId="{1E818272-DE77-814B-A3EA-89948A2DC63E}" destId="{B809F9B3-67AE-EC4B-9E88-32BFE7DFC5D5}" srcOrd="2" destOrd="0" presId="urn:microsoft.com/office/officeart/2018/2/layout/IconVerticalSolidList"/>
    <dgm:cxn modelId="{0E7ADC21-089B-3F41-B14E-D51184EF977B}" type="presParOf" srcId="{1E818272-DE77-814B-A3EA-89948A2DC63E}" destId="{43091A0A-06D2-F943-A77C-FF24CB05043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9556B03C-2ECA-4CCA-A822-C7943E3362FD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CDB4EF8-B4C2-4416-9CE2-762834318584}">
      <dgm:prSet/>
      <dgm:spPr/>
      <dgm:t>
        <a:bodyPr/>
        <a:lstStyle/>
        <a:p>
          <a:r>
            <a:rPr lang="en-US" dirty="0"/>
            <a:t>Can help pay for premiums, deductibles and co-insurance for Part D.</a:t>
          </a:r>
        </a:p>
      </dgm:t>
    </dgm:pt>
    <dgm:pt modelId="{EBC3E79A-FE15-46F2-AD44-570C6CEF0F4B}" type="parTrans" cxnId="{7F4819DC-CE26-4E5F-A0EB-746BD6221FD3}">
      <dgm:prSet/>
      <dgm:spPr/>
      <dgm:t>
        <a:bodyPr/>
        <a:lstStyle/>
        <a:p>
          <a:endParaRPr lang="en-US"/>
        </a:p>
      </dgm:t>
    </dgm:pt>
    <dgm:pt modelId="{5A10BFE2-DB15-4EDD-8F5C-E2B706BDE864}" type="sibTrans" cxnId="{7F4819DC-CE26-4E5F-A0EB-746BD6221FD3}">
      <dgm:prSet/>
      <dgm:spPr/>
      <dgm:t>
        <a:bodyPr/>
        <a:lstStyle/>
        <a:p>
          <a:endParaRPr lang="en-US"/>
        </a:p>
      </dgm:t>
    </dgm:pt>
    <dgm:pt modelId="{2510467B-DA63-400A-B925-5F6FB4799D05}">
      <dgm:prSet/>
      <dgm:spPr/>
      <dgm:t>
        <a:bodyPr/>
        <a:lstStyle/>
        <a:p>
          <a:r>
            <a:rPr lang="en-US" dirty="0"/>
            <a:t>Drug costs: up to $4.50 generic/$11.20 brand</a:t>
          </a:r>
        </a:p>
      </dgm:t>
    </dgm:pt>
    <dgm:pt modelId="{57924527-5643-42F9-9F3D-78E2924E3E9C}" type="parTrans" cxnId="{C2D31768-3199-4387-89DF-30EE568A5689}">
      <dgm:prSet/>
      <dgm:spPr/>
      <dgm:t>
        <a:bodyPr/>
        <a:lstStyle/>
        <a:p>
          <a:endParaRPr lang="en-US"/>
        </a:p>
      </dgm:t>
    </dgm:pt>
    <dgm:pt modelId="{07401130-BA67-41E3-B8DF-5B340EF81973}" type="sibTrans" cxnId="{C2D31768-3199-4387-89DF-30EE568A5689}">
      <dgm:prSet/>
      <dgm:spPr/>
      <dgm:t>
        <a:bodyPr/>
        <a:lstStyle/>
        <a:p>
          <a:endParaRPr lang="en-US"/>
        </a:p>
      </dgm:t>
    </dgm:pt>
    <dgm:pt modelId="{6A34691A-43A5-4F14-914B-073572CD9329}">
      <dgm:prSet/>
      <dgm:spPr/>
      <dgm:t>
        <a:bodyPr/>
        <a:lstStyle/>
        <a:p>
          <a:r>
            <a:rPr lang="en-US" dirty="0"/>
            <a:t>Resources= cash, money in bank/retirement accounts, real estate other than the home you live in, stocks, bonds, savings bond, mutual funds.</a:t>
          </a:r>
        </a:p>
      </dgm:t>
    </dgm:pt>
    <dgm:pt modelId="{270BECDD-E92D-45D6-90FF-0346408372C2}" type="parTrans" cxnId="{2A1E9FEC-F2BB-4EF5-B3B0-6A4C7174917D}">
      <dgm:prSet/>
      <dgm:spPr/>
      <dgm:t>
        <a:bodyPr/>
        <a:lstStyle/>
        <a:p>
          <a:endParaRPr lang="en-US"/>
        </a:p>
      </dgm:t>
    </dgm:pt>
    <dgm:pt modelId="{5E009571-0D7A-405F-B429-169F5B647642}" type="sibTrans" cxnId="{2A1E9FEC-F2BB-4EF5-B3B0-6A4C7174917D}">
      <dgm:prSet/>
      <dgm:spPr/>
      <dgm:t>
        <a:bodyPr/>
        <a:lstStyle/>
        <a:p>
          <a:endParaRPr lang="en-US"/>
        </a:p>
      </dgm:t>
    </dgm:pt>
    <dgm:pt modelId="{F471D6C8-DF86-CF4B-A5CF-6BAE91D1ECF5}" type="pres">
      <dgm:prSet presAssocID="{9556B03C-2ECA-4CCA-A822-C7943E3362FD}" presName="linear" presStyleCnt="0">
        <dgm:presLayoutVars>
          <dgm:animLvl val="lvl"/>
          <dgm:resizeHandles val="exact"/>
        </dgm:presLayoutVars>
      </dgm:prSet>
      <dgm:spPr/>
    </dgm:pt>
    <dgm:pt modelId="{45348559-433C-6241-AFC7-4950E70C7797}" type="pres">
      <dgm:prSet presAssocID="{5CDB4EF8-B4C2-4416-9CE2-762834318584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380C27E2-5F00-B243-A89F-439E06C8920B}" type="pres">
      <dgm:prSet presAssocID="{5CDB4EF8-B4C2-4416-9CE2-762834318584}" presName="childText" presStyleLbl="revTx" presStyleIdx="0" presStyleCnt="1">
        <dgm:presLayoutVars>
          <dgm:bulletEnabled val="1"/>
        </dgm:presLayoutVars>
      </dgm:prSet>
      <dgm:spPr/>
    </dgm:pt>
    <dgm:pt modelId="{55D7C58E-4113-9843-9B1B-E3CAC5B0D633}" type="pres">
      <dgm:prSet presAssocID="{6A34691A-43A5-4F14-914B-073572CD9329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C2D31768-3199-4387-89DF-30EE568A5689}" srcId="{5CDB4EF8-B4C2-4416-9CE2-762834318584}" destId="{2510467B-DA63-400A-B925-5F6FB4799D05}" srcOrd="0" destOrd="0" parTransId="{57924527-5643-42F9-9F3D-78E2924E3E9C}" sibTransId="{07401130-BA67-41E3-B8DF-5B340EF81973}"/>
    <dgm:cxn modelId="{B7694983-5D83-F644-8936-3132BBD45C67}" type="presOf" srcId="{9556B03C-2ECA-4CCA-A822-C7943E3362FD}" destId="{F471D6C8-DF86-CF4B-A5CF-6BAE91D1ECF5}" srcOrd="0" destOrd="0" presId="urn:microsoft.com/office/officeart/2005/8/layout/vList2"/>
    <dgm:cxn modelId="{623DDA98-87DC-8E48-8420-F06188C3A174}" type="presOf" srcId="{6A34691A-43A5-4F14-914B-073572CD9329}" destId="{55D7C58E-4113-9843-9B1B-E3CAC5B0D633}" srcOrd="0" destOrd="0" presId="urn:microsoft.com/office/officeart/2005/8/layout/vList2"/>
    <dgm:cxn modelId="{8C59A0A4-6899-6844-A960-A897C2B0A844}" type="presOf" srcId="{5CDB4EF8-B4C2-4416-9CE2-762834318584}" destId="{45348559-433C-6241-AFC7-4950E70C7797}" srcOrd="0" destOrd="0" presId="urn:microsoft.com/office/officeart/2005/8/layout/vList2"/>
    <dgm:cxn modelId="{7F4819DC-CE26-4E5F-A0EB-746BD6221FD3}" srcId="{9556B03C-2ECA-4CCA-A822-C7943E3362FD}" destId="{5CDB4EF8-B4C2-4416-9CE2-762834318584}" srcOrd="0" destOrd="0" parTransId="{EBC3E79A-FE15-46F2-AD44-570C6CEF0F4B}" sibTransId="{5A10BFE2-DB15-4EDD-8F5C-E2B706BDE864}"/>
    <dgm:cxn modelId="{2A1E9FEC-F2BB-4EF5-B3B0-6A4C7174917D}" srcId="{9556B03C-2ECA-4CCA-A822-C7943E3362FD}" destId="{6A34691A-43A5-4F14-914B-073572CD9329}" srcOrd="1" destOrd="0" parTransId="{270BECDD-E92D-45D6-90FF-0346408372C2}" sibTransId="{5E009571-0D7A-405F-B429-169F5B647642}"/>
    <dgm:cxn modelId="{FB1093F6-82D9-B241-A53F-527EFFFE5A91}" type="presOf" srcId="{2510467B-DA63-400A-B925-5F6FB4799D05}" destId="{380C27E2-5F00-B243-A89F-439E06C8920B}" srcOrd="0" destOrd="0" presId="urn:microsoft.com/office/officeart/2005/8/layout/vList2"/>
    <dgm:cxn modelId="{698A43BF-A17B-F049-B01E-6F3FE3701E3E}" type="presParOf" srcId="{F471D6C8-DF86-CF4B-A5CF-6BAE91D1ECF5}" destId="{45348559-433C-6241-AFC7-4950E70C7797}" srcOrd="0" destOrd="0" presId="urn:microsoft.com/office/officeart/2005/8/layout/vList2"/>
    <dgm:cxn modelId="{0A9BE6CC-8B48-664A-BA28-F79CD142E06C}" type="presParOf" srcId="{F471D6C8-DF86-CF4B-A5CF-6BAE91D1ECF5}" destId="{380C27E2-5F00-B243-A89F-439E06C8920B}" srcOrd="1" destOrd="0" presId="urn:microsoft.com/office/officeart/2005/8/layout/vList2"/>
    <dgm:cxn modelId="{AE80C95F-D3E7-404E-8B40-04830C558186}" type="presParOf" srcId="{F471D6C8-DF86-CF4B-A5CF-6BAE91D1ECF5}" destId="{55D7C58E-4113-9843-9B1B-E3CAC5B0D633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BBDCCAE6-6B6C-42A1-848B-11AF3A4FF4F6}" type="doc">
      <dgm:prSet loTypeId="urn:microsoft.com/office/officeart/2005/8/layout/process4" loCatId="process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256A8B7F-5EA5-4D38-A4DD-65B3BF8F46BE}">
      <dgm:prSet/>
      <dgm:spPr/>
      <dgm:t>
        <a:bodyPr/>
        <a:lstStyle/>
        <a:p>
          <a:r>
            <a:rPr lang="en-US"/>
            <a:t>Can apply anytime before or after you enroll in Part D.</a:t>
          </a:r>
        </a:p>
      </dgm:t>
    </dgm:pt>
    <dgm:pt modelId="{F92094D6-2F7B-499D-86DD-2A595FA39E02}" type="parTrans" cxnId="{A98D7ACB-8CD3-4EC9-B57A-13AB6419FD81}">
      <dgm:prSet/>
      <dgm:spPr/>
      <dgm:t>
        <a:bodyPr/>
        <a:lstStyle/>
        <a:p>
          <a:endParaRPr lang="en-US"/>
        </a:p>
      </dgm:t>
    </dgm:pt>
    <dgm:pt modelId="{42825C5C-2E39-415F-BCFC-5B95E7789DF4}" type="sibTrans" cxnId="{A98D7ACB-8CD3-4EC9-B57A-13AB6419FD81}">
      <dgm:prSet/>
      <dgm:spPr/>
      <dgm:t>
        <a:bodyPr/>
        <a:lstStyle/>
        <a:p>
          <a:endParaRPr lang="en-US"/>
        </a:p>
      </dgm:t>
    </dgm:pt>
    <dgm:pt modelId="{C2D20380-C6B1-4621-8991-4079081CFB90}">
      <dgm:prSet/>
      <dgm:spPr/>
      <dgm:t>
        <a:bodyPr/>
        <a:lstStyle/>
        <a:p>
          <a:r>
            <a:rPr lang="en-US"/>
            <a:t>Apply </a:t>
          </a:r>
        </a:p>
      </dgm:t>
    </dgm:pt>
    <dgm:pt modelId="{1175DB25-B9F3-4443-9312-22EDED97BA81}" type="parTrans" cxnId="{8F368A0F-A69E-4807-994B-94441918FBBB}">
      <dgm:prSet/>
      <dgm:spPr/>
      <dgm:t>
        <a:bodyPr/>
        <a:lstStyle/>
        <a:p>
          <a:endParaRPr lang="en-US"/>
        </a:p>
      </dgm:t>
    </dgm:pt>
    <dgm:pt modelId="{1EC93B26-734F-4FFA-97D7-73378A996CCA}" type="sibTrans" cxnId="{8F368A0F-A69E-4807-994B-94441918FBBB}">
      <dgm:prSet/>
      <dgm:spPr/>
      <dgm:t>
        <a:bodyPr/>
        <a:lstStyle/>
        <a:p>
          <a:endParaRPr lang="en-US"/>
        </a:p>
      </dgm:t>
    </dgm:pt>
    <dgm:pt modelId="{327EB9D8-57C5-43E5-B629-334CDBFD7851}">
      <dgm:prSet/>
      <dgm:spPr/>
      <dgm:t>
        <a:bodyPr/>
        <a:lstStyle/>
        <a:p>
          <a:r>
            <a:rPr lang="en-US"/>
            <a:t>Online at ssa.gov</a:t>
          </a:r>
        </a:p>
      </dgm:t>
    </dgm:pt>
    <dgm:pt modelId="{C03123A2-71E6-409F-85ED-15083E507706}" type="parTrans" cxnId="{5EC1D1BD-709B-4BDB-AAAE-87A56EAF4BF0}">
      <dgm:prSet/>
      <dgm:spPr/>
      <dgm:t>
        <a:bodyPr/>
        <a:lstStyle/>
        <a:p>
          <a:endParaRPr lang="en-US"/>
        </a:p>
      </dgm:t>
    </dgm:pt>
    <dgm:pt modelId="{BEA6F05A-D817-4819-810C-91DA5A07F3BF}" type="sibTrans" cxnId="{5EC1D1BD-709B-4BDB-AAAE-87A56EAF4BF0}">
      <dgm:prSet/>
      <dgm:spPr/>
      <dgm:t>
        <a:bodyPr/>
        <a:lstStyle/>
        <a:p>
          <a:endParaRPr lang="en-US"/>
        </a:p>
      </dgm:t>
    </dgm:pt>
    <dgm:pt modelId="{E7FC7DFC-521B-4A8B-BC25-A8B5DED6420D}">
      <dgm:prSet/>
      <dgm:spPr/>
      <dgm:t>
        <a:bodyPr/>
        <a:lstStyle/>
        <a:p>
          <a:r>
            <a:rPr lang="en-US"/>
            <a:t>Call Social Security 800-772-1213</a:t>
          </a:r>
        </a:p>
      </dgm:t>
    </dgm:pt>
    <dgm:pt modelId="{DB8E9714-329E-450A-AFB8-0DC6D16B200F}" type="parTrans" cxnId="{207D75BB-3CE0-46D7-A135-611F9EB558C5}">
      <dgm:prSet/>
      <dgm:spPr/>
      <dgm:t>
        <a:bodyPr/>
        <a:lstStyle/>
        <a:p>
          <a:endParaRPr lang="en-US"/>
        </a:p>
      </dgm:t>
    </dgm:pt>
    <dgm:pt modelId="{42681CBD-B1C6-4AC2-A482-B080AF788F40}" type="sibTrans" cxnId="{207D75BB-3CE0-46D7-A135-611F9EB558C5}">
      <dgm:prSet/>
      <dgm:spPr/>
      <dgm:t>
        <a:bodyPr/>
        <a:lstStyle/>
        <a:p>
          <a:endParaRPr lang="en-US"/>
        </a:p>
      </dgm:t>
    </dgm:pt>
    <dgm:pt modelId="{00E9C5C5-00A7-437C-97D4-2648D05ADA7C}">
      <dgm:prSet/>
      <dgm:spPr/>
      <dgm:t>
        <a:bodyPr/>
        <a:lstStyle/>
        <a:p>
          <a:r>
            <a:rPr lang="en-US"/>
            <a:t>You will be notified by mail of approval/denial in 3-4 weeks.</a:t>
          </a:r>
        </a:p>
      </dgm:t>
    </dgm:pt>
    <dgm:pt modelId="{3818B51B-0FB0-4485-9452-F0A9951A3B75}" type="parTrans" cxnId="{34421231-1249-4761-9BA3-891A6E1B76A4}">
      <dgm:prSet/>
      <dgm:spPr/>
      <dgm:t>
        <a:bodyPr/>
        <a:lstStyle/>
        <a:p>
          <a:endParaRPr lang="en-US"/>
        </a:p>
      </dgm:t>
    </dgm:pt>
    <dgm:pt modelId="{5BEEEE2F-FC87-44AC-9A61-7C0A600A11AF}" type="sibTrans" cxnId="{34421231-1249-4761-9BA3-891A6E1B76A4}">
      <dgm:prSet/>
      <dgm:spPr/>
      <dgm:t>
        <a:bodyPr/>
        <a:lstStyle/>
        <a:p>
          <a:endParaRPr lang="en-US"/>
        </a:p>
      </dgm:t>
    </dgm:pt>
    <dgm:pt modelId="{00BEFBCB-F573-8543-A0FE-EF82FADB8A96}" type="pres">
      <dgm:prSet presAssocID="{BBDCCAE6-6B6C-42A1-848B-11AF3A4FF4F6}" presName="Name0" presStyleCnt="0">
        <dgm:presLayoutVars>
          <dgm:dir/>
          <dgm:animLvl val="lvl"/>
          <dgm:resizeHandles val="exact"/>
        </dgm:presLayoutVars>
      </dgm:prSet>
      <dgm:spPr/>
    </dgm:pt>
    <dgm:pt modelId="{DDC999C8-7A8C-AD4B-8C3F-00F7797CE79B}" type="pres">
      <dgm:prSet presAssocID="{00E9C5C5-00A7-437C-97D4-2648D05ADA7C}" presName="boxAndChildren" presStyleCnt="0"/>
      <dgm:spPr/>
    </dgm:pt>
    <dgm:pt modelId="{93F070DA-A179-1E4C-B4BE-21D02477FFED}" type="pres">
      <dgm:prSet presAssocID="{00E9C5C5-00A7-437C-97D4-2648D05ADA7C}" presName="parentTextBox" presStyleLbl="node1" presStyleIdx="0" presStyleCnt="3"/>
      <dgm:spPr/>
    </dgm:pt>
    <dgm:pt modelId="{73714C9C-92A7-5A4A-A66D-ECB5EC1B8724}" type="pres">
      <dgm:prSet presAssocID="{1EC93B26-734F-4FFA-97D7-73378A996CCA}" presName="sp" presStyleCnt="0"/>
      <dgm:spPr/>
    </dgm:pt>
    <dgm:pt modelId="{6244266C-CC2A-EF45-B6C1-891AC421871B}" type="pres">
      <dgm:prSet presAssocID="{C2D20380-C6B1-4621-8991-4079081CFB90}" presName="arrowAndChildren" presStyleCnt="0"/>
      <dgm:spPr/>
    </dgm:pt>
    <dgm:pt modelId="{46DE597A-3245-0142-96A5-75D522089933}" type="pres">
      <dgm:prSet presAssocID="{C2D20380-C6B1-4621-8991-4079081CFB90}" presName="parentTextArrow" presStyleLbl="node1" presStyleIdx="0" presStyleCnt="3"/>
      <dgm:spPr/>
    </dgm:pt>
    <dgm:pt modelId="{01C3D7C6-8DEC-1049-A5FC-6935EE68F661}" type="pres">
      <dgm:prSet presAssocID="{C2D20380-C6B1-4621-8991-4079081CFB90}" presName="arrow" presStyleLbl="node1" presStyleIdx="1" presStyleCnt="3"/>
      <dgm:spPr/>
    </dgm:pt>
    <dgm:pt modelId="{11A8A03C-9FDD-584D-8F20-9248E13E6A29}" type="pres">
      <dgm:prSet presAssocID="{C2D20380-C6B1-4621-8991-4079081CFB90}" presName="descendantArrow" presStyleCnt="0"/>
      <dgm:spPr/>
    </dgm:pt>
    <dgm:pt modelId="{F37BF663-5CE9-544E-9ED7-B07376F14004}" type="pres">
      <dgm:prSet presAssocID="{327EB9D8-57C5-43E5-B629-334CDBFD7851}" presName="childTextArrow" presStyleLbl="fgAccFollowNode1" presStyleIdx="0" presStyleCnt="2">
        <dgm:presLayoutVars>
          <dgm:bulletEnabled val="1"/>
        </dgm:presLayoutVars>
      </dgm:prSet>
      <dgm:spPr/>
    </dgm:pt>
    <dgm:pt modelId="{8A279846-3446-DE4E-A33C-E175C474A77C}" type="pres">
      <dgm:prSet presAssocID="{E7FC7DFC-521B-4A8B-BC25-A8B5DED6420D}" presName="childTextArrow" presStyleLbl="fgAccFollowNode1" presStyleIdx="1" presStyleCnt="2">
        <dgm:presLayoutVars>
          <dgm:bulletEnabled val="1"/>
        </dgm:presLayoutVars>
      </dgm:prSet>
      <dgm:spPr/>
    </dgm:pt>
    <dgm:pt modelId="{D9635F6F-8008-C14E-A7BD-2D6E1529C07D}" type="pres">
      <dgm:prSet presAssocID="{42825C5C-2E39-415F-BCFC-5B95E7789DF4}" presName="sp" presStyleCnt="0"/>
      <dgm:spPr/>
    </dgm:pt>
    <dgm:pt modelId="{0A5CFB31-959C-134F-8BDC-F7DA6A748303}" type="pres">
      <dgm:prSet presAssocID="{256A8B7F-5EA5-4D38-A4DD-65B3BF8F46BE}" presName="arrowAndChildren" presStyleCnt="0"/>
      <dgm:spPr/>
    </dgm:pt>
    <dgm:pt modelId="{79801930-38C6-5647-A5D9-E36E6A218D4C}" type="pres">
      <dgm:prSet presAssocID="{256A8B7F-5EA5-4D38-A4DD-65B3BF8F46BE}" presName="parentTextArrow" presStyleLbl="node1" presStyleIdx="2" presStyleCnt="3"/>
      <dgm:spPr/>
    </dgm:pt>
  </dgm:ptLst>
  <dgm:cxnLst>
    <dgm:cxn modelId="{9996FC04-D44A-4744-AD5E-1AF7DEF9C7DE}" type="presOf" srcId="{00E9C5C5-00A7-437C-97D4-2648D05ADA7C}" destId="{93F070DA-A179-1E4C-B4BE-21D02477FFED}" srcOrd="0" destOrd="0" presId="urn:microsoft.com/office/officeart/2005/8/layout/process4"/>
    <dgm:cxn modelId="{8F368A0F-A69E-4807-994B-94441918FBBB}" srcId="{BBDCCAE6-6B6C-42A1-848B-11AF3A4FF4F6}" destId="{C2D20380-C6B1-4621-8991-4079081CFB90}" srcOrd="1" destOrd="0" parTransId="{1175DB25-B9F3-4443-9312-22EDED97BA81}" sibTransId="{1EC93B26-734F-4FFA-97D7-73378A996CCA}"/>
    <dgm:cxn modelId="{700B781C-5C1C-D84A-A696-527BD9176DBC}" type="presOf" srcId="{E7FC7DFC-521B-4A8B-BC25-A8B5DED6420D}" destId="{8A279846-3446-DE4E-A33C-E175C474A77C}" srcOrd="0" destOrd="0" presId="urn:microsoft.com/office/officeart/2005/8/layout/process4"/>
    <dgm:cxn modelId="{34421231-1249-4761-9BA3-891A6E1B76A4}" srcId="{BBDCCAE6-6B6C-42A1-848B-11AF3A4FF4F6}" destId="{00E9C5C5-00A7-437C-97D4-2648D05ADA7C}" srcOrd="2" destOrd="0" parTransId="{3818B51B-0FB0-4485-9452-F0A9951A3B75}" sibTransId="{5BEEEE2F-FC87-44AC-9A61-7C0A600A11AF}"/>
    <dgm:cxn modelId="{F8935732-4394-F845-9DAE-7134BF931AF7}" type="presOf" srcId="{C2D20380-C6B1-4621-8991-4079081CFB90}" destId="{01C3D7C6-8DEC-1049-A5FC-6935EE68F661}" srcOrd="1" destOrd="0" presId="urn:microsoft.com/office/officeart/2005/8/layout/process4"/>
    <dgm:cxn modelId="{BAA6356E-965A-B14A-A7FB-5671298C844C}" type="presOf" srcId="{327EB9D8-57C5-43E5-B629-334CDBFD7851}" destId="{F37BF663-5CE9-544E-9ED7-B07376F14004}" srcOrd="0" destOrd="0" presId="urn:microsoft.com/office/officeart/2005/8/layout/process4"/>
    <dgm:cxn modelId="{D89D4893-0664-484F-8D2D-5B0B9CE4169A}" type="presOf" srcId="{256A8B7F-5EA5-4D38-A4DD-65B3BF8F46BE}" destId="{79801930-38C6-5647-A5D9-E36E6A218D4C}" srcOrd="0" destOrd="0" presId="urn:microsoft.com/office/officeart/2005/8/layout/process4"/>
    <dgm:cxn modelId="{8E9871B5-F06F-D44E-9C08-BD3B5ADC50FB}" type="presOf" srcId="{C2D20380-C6B1-4621-8991-4079081CFB90}" destId="{46DE597A-3245-0142-96A5-75D522089933}" srcOrd="0" destOrd="0" presId="urn:microsoft.com/office/officeart/2005/8/layout/process4"/>
    <dgm:cxn modelId="{207D75BB-3CE0-46D7-A135-611F9EB558C5}" srcId="{C2D20380-C6B1-4621-8991-4079081CFB90}" destId="{E7FC7DFC-521B-4A8B-BC25-A8B5DED6420D}" srcOrd="1" destOrd="0" parTransId="{DB8E9714-329E-450A-AFB8-0DC6D16B200F}" sibTransId="{42681CBD-B1C6-4AC2-A482-B080AF788F40}"/>
    <dgm:cxn modelId="{5EC1D1BD-709B-4BDB-AAAE-87A56EAF4BF0}" srcId="{C2D20380-C6B1-4621-8991-4079081CFB90}" destId="{327EB9D8-57C5-43E5-B629-334CDBFD7851}" srcOrd="0" destOrd="0" parTransId="{C03123A2-71E6-409F-85ED-15083E507706}" sibTransId="{BEA6F05A-D817-4819-810C-91DA5A07F3BF}"/>
    <dgm:cxn modelId="{A98D7ACB-8CD3-4EC9-B57A-13AB6419FD81}" srcId="{BBDCCAE6-6B6C-42A1-848B-11AF3A4FF4F6}" destId="{256A8B7F-5EA5-4D38-A4DD-65B3BF8F46BE}" srcOrd="0" destOrd="0" parTransId="{F92094D6-2F7B-499D-86DD-2A595FA39E02}" sibTransId="{42825C5C-2E39-415F-BCFC-5B95E7789DF4}"/>
    <dgm:cxn modelId="{50E336D0-E1E8-B549-BECE-3389687CA04E}" type="presOf" srcId="{BBDCCAE6-6B6C-42A1-848B-11AF3A4FF4F6}" destId="{00BEFBCB-F573-8543-A0FE-EF82FADB8A96}" srcOrd="0" destOrd="0" presId="urn:microsoft.com/office/officeart/2005/8/layout/process4"/>
    <dgm:cxn modelId="{8F0CAEC1-BD57-4240-BCC5-843F92C5F2CA}" type="presParOf" srcId="{00BEFBCB-F573-8543-A0FE-EF82FADB8A96}" destId="{DDC999C8-7A8C-AD4B-8C3F-00F7797CE79B}" srcOrd="0" destOrd="0" presId="urn:microsoft.com/office/officeart/2005/8/layout/process4"/>
    <dgm:cxn modelId="{4DD571E1-F86F-744C-82C6-705731187E2A}" type="presParOf" srcId="{DDC999C8-7A8C-AD4B-8C3F-00F7797CE79B}" destId="{93F070DA-A179-1E4C-B4BE-21D02477FFED}" srcOrd="0" destOrd="0" presId="urn:microsoft.com/office/officeart/2005/8/layout/process4"/>
    <dgm:cxn modelId="{62883839-11A4-AF47-8735-9567C0878E0E}" type="presParOf" srcId="{00BEFBCB-F573-8543-A0FE-EF82FADB8A96}" destId="{73714C9C-92A7-5A4A-A66D-ECB5EC1B8724}" srcOrd="1" destOrd="0" presId="urn:microsoft.com/office/officeart/2005/8/layout/process4"/>
    <dgm:cxn modelId="{51FDF453-AA1F-4F42-9913-13DB3998FBE6}" type="presParOf" srcId="{00BEFBCB-F573-8543-A0FE-EF82FADB8A96}" destId="{6244266C-CC2A-EF45-B6C1-891AC421871B}" srcOrd="2" destOrd="0" presId="urn:microsoft.com/office/officeart/2005/8/layout/process4"/>
    <dgm:cxn modelId="{BC439D19-268D-1F4A-A96E-A7AA975DCA7F}" type="presParOf" srcId="{6244266C-CC2A-EF45-B6C1-891AC421871B}" destId="{46DE597A-3245-0142-96A5-75D522089933}" srcOrd="0" destOrd="0" presId="urn:microsoft.com/office/officeart/2005/8/layout/process4"/>
    <dgm:cxn modelId="{0F630B92-90F9-054E-AD08-3701C224820A}" type="presParOf" srcId="{6244266C-CC2A-EF45-B6C1-891AC421871B}" destId="{01C3D7C6-8DEC-1049-A5FC-6935EE68F661}" srcOrd="1" destOrd="0" presId="urn:microsoft.com/office/officeart/2005/8/layout/process4"/>
    <dgm:cxn modelId="{AA58EE44-57A1-224C-994E-C863D3AE6095}" type="presParOf" srcId="{6244266C-CC2A-EF45-B6C1-891AC421871B}" destId="{11A8A03C-9FDD-584D-8F20-9248E13E6A29}" srcOrd="2" destOrd="0" presId="urn:microsoft.com/office/officeart/2005/8/layout/process4"/>
    <dgm:cxn modelId="{DD181D2F-CBB5-B947-A3CB-6E1BD61FED55}" type="presParOf" srcId="{11A8A03C-9FDD-584D-8F20-9248E13E6A29}" destId="{F37BF663-5CE9-544E-9ED7-B07376F14004}" srcOrd="0" destOrd="0" presId="urn:microsoft.com/office/officeart/2005/8/layout/process4"/>
    <dgm:cxn modelId="{50941272-EAE6-ED40-B259-10C10B60E458}" type="presParOf" srcId="{11A8A03C-9FDD-584D-8F20-9248E13E6A29}" destId="{8A279846-3446-DE4E-A33C-E175C474A77C}" srcOrd="1" destOrd="0" presId="urn:microsoft.com/office/officeart/2005/8/layout/process4"/>
    <dgm:cxn modelId="{A7856B39-F371-9540-8F6D-167D139938C0}" type="presParOf" srcId="{00BEFBCB-F573-8543-A0FE-EF82FADB8A96}" destId="{D9635F6F-8008-C14E-A7BD-2D6E1529C07D}" srcOrd="3" destOrd="0" presId="urn:microsoft.com/office/officeart/2005/8/layout/process4"/>
    <dgm:cxn modelId="{06B87A80-E21B-AD49-974E-7935D7DE0ECF}" type="presParOf" srcId="{00BEFBCB-F573-8543-A0FE-EF82FADB8A96}" destId="{0A5CFB31-959C-134F-8BDC-F7DA6A748303}" srcOrd="4" destOrd="0" presId="urn:microsoft.com/office/officeart/2005/8/layout/process4"/>
    <dgm:cxn modelId="{E5227D97-3C5E-804D-8504-FD754DEA9A7A}" type="presParOf" srcId="{0A5CFB31-959C-134F-8BDC-F7DA6A748303}" destId="{79801930-38C6-5647-A5D9-E36E6A218D4C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F460AB35-F77D-449F-8CB6-75900D46CF71}" type="doc">
      <dgm:prSet loTypeId="urn:microsoft.com/office/officeart/2005/8/layout/vList2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C40A329A-9E23-46A0-9E16-18AA3B4EB45E}">
      <dgm:prSet/>
      <dgm:spPr/>
      <dgm:t>
        <a:bodyPr/>
        <a:lstStyle/>
        <a:p>
          <a:r>
            <a:rPr lang="en-US"/>
            <a:t>Eligibility depends on rules established by the manufacturer.</a:t>
          </a:r>
        </a:p>
      </dgm:t>
    </dgm:pt>
    <dgm:pt modelId="{7BAFED45-5348-4345-A37A-1DFCBADCB762}" type="parTrans" cxnId="{1E34A5F8-EC46-4BFF-B944-E33998E2F5BF}">
      <dgm:prSet/>
      <dgm:spPr/>
      <dgm:t>
        <a:bodyPr/>
        <a:lstStyle/>
        <a:p>
          <a:endParaRPr lang="en-US"/>
        </a:p>
      </dgm:t>
    </dgm:pt>
    <dgm:pt modelId="{37D9B51F-9241-48E8-8296-2AB9EA29835E}" type="sibTrans" cxnId="{1E34A5F8-EC46-4BFF-B944-E33998E2F5BF}">
      <dgm:prSet/>
      <dgm:spPr/>
      <dgm:t>
        <a:bodyPr/>
        <a:lstStyle/>
        <a:p>
          <a:endParaRPr lang="en-US"/>
        </a:p>
      </dgm:t>
    </dgm:pt>
    <dgm:pt modelId="{B7F8C6AD-124F-408B-8780-D728DEE045F3}">
      <dgm:prSet/>
      <dgm:spPr/>
      <dgm:t>
        <a:bodyPr/>
        <a:lstStyle/>
        <a:p>
          <a:r>
            <a:rPr lang="en-US"/>
            <a:t>Based on income.</a:t>
          </a:r>
        </a:p>
      </dgm:t>
    </dgm:pt>
    <dgm:pt modelId="{4B54AEC3-8C09-46BC-8D54-AD0BB9A4CC8B}" type="parTrans" cxnId="{0EFA4F75-4B58-4CE7-A675-505AD37CB122}">
      <dgm:prSet/>
      <dgm:spPr/>
      <dgm:t>
        <a:bodyPr/>
        <a:lstStyle/>
        <a:p>
          <a:endParaRPr lang="en-US"/>
        </a:p>
      </dgm:t>
    </dgm:pt>
    <dgm:pt modelId="{67CA61D8-59BB-4C8C-B76B-04C7E0216B23}" type="sibTrans" cxnId="{0EFA4F75-4B58-4CE7-A675-505AD37CB122}">
      <dgm:prSet/>
      <dgm:spPr/>
      <dgm:t>
        <a:bodyPr/>
        <a:lstStyle/>
        <a:p>
          <a:endParaRPr lang="en-US"/>
        </a:p>
      </dgm:t>
    </dgm:pt>
    <dgm:pt modelId="{86942E6D-DD87-4C8E-9606-52A06C831973}">
      <dgm:prSet/>
      <dgm:spPr/>
      <dgm:t>
        <a:bodyPr/>
        <a:lstStyle/>
        <a:p>
          <a:r>
            <a:rPr lang="en-US"/>
            <a:t>Many have lowered the threshold for eligibility.</a:t>
          </a:r>
        </a:p>
      </dgm:t>
    </dgm:pt>
    <dgm:pt modelId="{5189CAB8-150B-40B5-B422-3C7D19F88AF9}" type="parTrans" cxnId="{B6348CFB-9511-4A4B-B41B-135D1CABCE57}">
      <dgm:prSet/>
      <dgm:spPr/>
      <dgm:t>
        <a:bodyPr/>
        <a:lstStyle/>
        <a:p>
          <a:endParaRPr lang="en-US"/>
        </a:p>
      </dgm:t>
    </dgm:pt>
    <dgm:pt modelId="{09C02675-E539-4097-BDB6-F9B603312CE4}" type="sibTrans" cxnId="{B6348CFB-9511-4A4B-B41B-135D1CABCE57}">
      <dgm:prSet/>
      <dgm:spPr/>
      <dgm:t>
        <a:bodyPr/>
        <a:lstStyle/>
        <a:p>
          <a:endParaRPr lang="en-US"/>
        </a:p>
      </dgm:t>
    </dgm:pt>
    <dgm:pt modelId="{D09705CD-19E1-4EC3-9466-E18C0746923E}">
      <dgm:prSet/>
      <dgm:spPr/>
      <dgm:t>
        <a:bodyPr/>
        <a:lstStyle/>
        <a:p>
          <a:r>
            <a:rPr lang="en-US" dirty="0"/>
            <a:t>Some companies requiring:</a:t>
          </a:r>
        </a:p>
      </dgm:t>
    </dgm:pt>
    <dgm:pt modelId="{46D4CC5F-AA3F-4F0E-90E2-68CB0106B816}" type="parTrans" cxnId="{BDCBA7EF-B82C-4F69-90CE-E3EE84AA50F5}">
      <dgm:prSet/>
      <dgm:spPr/>
      <dgm:t>
        <a:bodyPr/>
        <a:lstStyle/>
        <a:p>
          <a:endParaRPr lang="en-US"/>
        </a:p>
      </dgm:t>
    </dgm:pt>
    <dgm:pt modelId="{C629C931-9739-4AFD-AB04-9041113907EC}" type="sibTrans" cxnId="{BDCBA7EF-B82C-4F69-90CE-E3EE84AA50F5}">
      <dgm:prSet/>
      <dgm:spPr/>
      <dgm:t>
        <a:bodyPr/>
        <a:lstStyle/>
        <a:p>
          <a:endParaRPr lang="en-US"/>
        </a:p>
      </dgm:t>
    </dgm:pt>
    <dgm:pt modelId="{0A0C92C0-EB15-437E-BCAE-532C173175E4}">
      <dgm:prSet/>
      <dgm:spPr/>
      <dgm:t>
        <a:bodyPr/>
        <a:lstStyle/>
        <a:p>
          <a:r>
            <a:rPr lang="en-US" dirty="0"/>
            <a:t>Application and/or denial for LIS/Extra Help</a:t>
          </a:r>
        </a:p>
      </dgm:t>
    </dgm:pt>
    <dgm:pt modelId="{2558DBA6-B500-4AAF-B774-56BE6CAB824D}" type="parTrans" cxnId="{FBE14C7C-986B-4956-933B-E3F4BACC0A28}">
      <dgm:prSet/>
      <dgm:spPr/>
      <dgm:t>
        <a:bodyPr/>
        <a:lstStyle/>
        <a:p>
          <a:endParaRPr lang="en-US"/>
        </a:p>
      </dgm:t>
    </dgm:pt>
    <dgm:pt modelId="{ED233D97-6949-4524-B09C-BA20AA14936C}" type="sibTrans" cxnId="{FBE14C7C-986B-4956-933B-E3F4BACC0A28}">
      <dgm:prSet/>
      <dgm:spPr/>
      <dgm:t>
        <a:bodyPr/>
        <a:lstStyle/>
        <a:p>
          <a:endParaRPr lang="en-US"/>
        </a:p>
      </dgm:t>
    </dgm:pt>
    <dgm:pt modelId="{531511FB-97B3-4D32-9592-6B4D263CA1FF}">
      <dgm:prSet/>
      <dgm:spPr/>
      <dgm:t>
        <a:bodyPr/>
        <a:lstStyle/>
        <a:p>
          <a:r>
            <a:rPr lang="en-US" dirty="0"/>
            <a:t>Opt-in to the M3P AND monthly payments are unaffordable.</a:t>
          </a:r>
        </a:p>
      </dgm:t>
    </dgm:pt>
    <dgm:pt modelId="{5B14B865-84D9-484C-9076-94E626B90FBD}" type="parTrans" cxnId="{9A570B53-A795-411B-BC9F-276476CD7CCE}">
      <dgm:prSet/>
      <dgm:spPr/>
      <dgm:t>
        <a:bodyPr/>
        <a:lstStyle/>
        <a:p>
          <a:endParaRPr lang="en-US"/>
        </a:p>
      </dgm:t>
    </dgm:pt>
    <dgm:pt modelId="{65BB408E-B7C0-476C-9C72-80817CE4B70E}" type="sibTrans" cxnId="{9A570B53-A795-411B-BC9F-276476CD7CCE}">
      <dgm:prSet/>
      <dgm:spPr/>
      <dgm:t>
        <a:bodyPr/>
        <a:lstStyle/>
        <a:p>
          <a:endParaRPr lang="en-US"/>
        </a:p>
      </dgm:t>
    </dgm:pt>
    <dgm:pt modelId="{54B5E802-56DD-485B-A68D-AFB0626F0C44}">
      <dgm:prSet/>
      <dgm:spPr/>
      <dgm:t>
        <a:bodyPr/>
        <a:lstStyle/>
        <a:p>
          <a:r>
            <a:rPr lang="en-US"/>
            <a:t>Proof that foundation funding is not available.</a:t>
          </a:r>
        </a:p>
      </dgm:t>
    </dgm:pt>
    <dgm:pt modelId="{B291F5D8-D3F5-4241-BE18-3119B95CD459}" type="parTrans" cxnId="{3C7EC3DF-A5C2-4F14-8B06-DF2D76C4AF74}">
      <dgm:prSet/>
      <dgm:spPr/>
      <dgm:t>
        <a:bodyPr/>
        <a:lstStyle/>
        <a:p>
          <a:endParaRPr lang="en-US"/>
        </a:p>
      </dgm:t>
    </dgm:pt>
    <dgm:pt modelId="{14EC9449-A993-404E-9EF3-36A660371F12}" type="sibTrans" cxnId="{3C7EC3DF-A5C2-4F14-8B06-DF2D76C4AF74}">
      <dgm:prSet/>
      <dgm:spPr/>
      <dgm:t>
        <a:bodyPr/>
        <a:lstStyle/>
        <a:p>
          <a:endParaRPr lang="en-US"/>
        </a:p>
      </dgm:t>
    </dgm:pt>
    <dgm:pt modelId="{1BA6C802-E41B-E945-AD8E-D9A9AA8FC040}" type="pres">
      <dgm:prSet presAssocID="{F460AB35-F77D-449F-8CB6-75900D46CF71}" presName="linear" presStyleCnt="0">
        <dgm:presLayoutVars>
          <dgm:animLvl val="lvl"/>
          <dgm:resizeHandles val="exact"/>
        </dgm:presLayoutVars>
      </dgm:prSet>
      <dgm:spPr/>
    </dgm:pt>
    <dgm:pt modelId="{20FABBB7-FCB0-1A48-89A3-166F8DE720D5}" type="pres">
      <dgm:prSet presAssocID="{C40A329A-9E23-46A0-9E16-18AA3B4EB45E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91F1FEA3-8EAB-7E40-84BA-9D85F964CE5D}" type="pres">
      <dgm:prSet presAssocID="{37D9B51F-9241-48E8-8296-2AB9EA29835E}" presName="spacer" presStyleCnt="0"/>
      <dgm:spPr/>
    </dgm:pt>
    <dgm:pt modelId="{874B855A-89C5-494E-9C64-B18E87C1A10B}" type="pres">
      <dgm:prSet presAssocID="{B7F8C6AD-124F-408B-8780-D728DEE045F3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10E8BBC3-FE51-B34B-BBDC-93F3DC43F241}" type="pres">
      <dgm:prSet presAssocID="{67CA61D8-59BB-4C8C-B76B-04C7E0216B23}" presName="spacer" presStyleCnt="0"/>
      <dgm:spPr/>
    </dgm:pt>
    <dgm:pt modelId="{EEE1DFFC-5B71-DA45-B7E0-B7C92E33411C}" type="pres">
      <dgm:prSet presAssocID="{86942E6D-DD87-4C8E-9606-52A06C831973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076ED401-C228-494F-874B-73602A0EAFB9}" type="pres">
      <dgm:prSet presAssocID="{09C02675-E539-4097-BDB6-F9B603312CE4}" presName="spacer" presStyleCnt="0"/>
      <dgm:spPr/>
    </dgm:pt>
    <dgm:pt modelId="{42F87D1B-5F23-6F48-8991-68013E96C211}" type="pres">
      <dgm:prSet presAssocID="{D09705CD-19E1-4EC3-9466-E18C0746923E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50F6A22D-10A9-584F-BF80-161CACB43E12}" type="pres">
      <dgm:prSet presAssocID="{D09705CD-19E1-4EC3-9466-E18C0746923E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4AE98010-F2BE-194B-83CB-85D8956234F3}" type="presOf" srcId="{0A0C92C0-EB15-437E-BCAE-532C173175E4}" destId="{50F6A22D-10A9-584F-BF80-161CACB43E12}" srcOrd="0" destOrd="0" presId="urn:microsoft.com/office/officeart/2005/8/layout/vList2"/>
    <dgm:cxn modelId="{F6118B27-5E51-234A-8C43-B8D26A28E6F1}" type="presOf" srcId="{F460AB35-F77D-449F-8CB6-75900D46CF71}" destId="{1BA6C802-E41B-E945-AD8E-D9A9AA8FC040}" srcOrd="0" destOrd="0" presId="urn:microsoft.com/office/officeart/2005/8/layout/vList2"/>
    <dgm:cxn modelId="{60302F32-67AF-604A-8F54-B5E6E21CA1D0}" type="presOf" srcId="{86942E6D-DD87-4C8E-9606-52A06C831973}" destId="{EEE1DFFC-5B71-DA45-B7E0-B7C92E33411C}" srcOrd="0" destOrd="0" presId="urn:microsoft.com/office/officeart/2005/8/layout/vList2"/>
    <dgm:cxn modelId="{9A570B53-A795-411B-BC9F-276476CD7CCE}" srcId="{D09705CD-19E1-4EC3-9466-E18C0746923E}" destId="{531511FB-97B3-4D32-9592-6B4D263CA1FF}" srcOrd="1" destOrd="0" parTransId="{5B14B865-84D9-484C-9076-94E626B90FBD}" sibTransId="{65BB408E-B7C0-476C-9C72-80817CE4B70E}"/>
    <dgm:cxn modelId="{0EFA4F75-4B58-4CE7-A675-505AD37CB122}" srcId="{F460AB35-F77D-449F-8CB6-75900D46CF71}" destId="{B7F8C6AD-124F-408B-8780-D728DEE045F3}" srcOrd="1" destOrd="0" parTransId="{4B54AEC3-8C09-46BC-8D54-AD0BB9A4CC8B}" sibTransId="{67CA61D8-59BB-4C8C-B76B-04C7E0216B23}"/>
    <dgm:cxn modelId="{37A67276-E987-8442-9797-84CC220A2A7C}" type="presOf" srcId="{B7F8C6AD-124F-408B-8780-D728DEE045F3}" destId="{874B855A-89C5-494E-9C64-B18E87C1A10B}" srcOrd="0" destOrd="0" presId="urn:microsoft.com/office/officeart/2005/8/layout/vList2"/>
    <dgm:cxn modelId="{8CFAE179-E98F-5446-86C6-227C88C034D4}" type="presOf" srcId="{D09705CD-19E1-4EC3-9466-E18C0746923E}" destId="{42F87D1B-5F23-6F48-8991-68013E96C211}" srcOrd="0" destOrd="0" presId="urn:microsoft.com/office/officeart/2005/8/layout/vList2"/>
    <dgm:cxn modelId="{FBE14C7C-986B-4956-933B-E3F4BACC0A28}" srcId="{D09705CD-19E1-4EC3-9466-E18C0746923E}" destId="{0A0C92C0-EB15-437E-BCAE-532C173175E4}" srcOrd="0" destOrd="0" parTransId="{2558DBA6-B500-4AAF-B774-56BE6CAB824D}" sibTransId="{ED233D97-6949-4524-B09C-BA20AA14936C}"/>
    <dgm:cxn modelId="{C53F3B88-F751-2740-8F92-DEFE55A6DE96}" type="presOf" srcId="{531511FB-97B3-4D32-9592-6B4D263CA1FF}" destId="{50F6A22D-10A9-584F-BF80-161CACB43E12}" srcOrd="0" destOrd="1" presId="urn:microsoft.com/office/officeart/2005/8/layout/vList2"/>
    <dgm:cxn modelId="{2C8BEFBA-7956-3E4A-8F07-1DCF5815D060}" type="presOf" srcId="{54B5E802-56DD-485B-A68D-AFB0626F0C44}" destId="{50F6A22D-10A9-584F-BF80-161CACB43E12}" srcOrd="0" destOrd="2" presId="urn:microsoft.com/office/officeart/2005/8/layout/vList2"/>
    <dgm:cxn modelId="{1D570ACB-493C-A748-A589-0E113FB46460}" type="presOf" srcId="{C40A329A-9E23-46A0-9E16-18AA3B4EB45E}" destId="{20FABBB7-FCB0-1A48-89A3-166F8DE720D5}" srcOrd="0" destOrd="0" presId="urn:microsoft.com/office/officeart/2005/8/layout/vList2"/>
    <dgm:cxn modelId="{3C7EC3DF-A5C2-4F14-8B06-DF2D76C4AF74}" srcId="{D09705CD-19E1-4EC3-9466-E18C0746923E}" destId="{54B5E802-56DD-485B-A68D-AFB0626F0C44}" srcOrd="2" destOrd="0" parTransId="{B291F5D8-D3F5-4241-BE18-3119B95CD459}" sibTransId="{14EC9449-A993-404E-9EF3-36A660371F12}"/>
    <dgm:cxn modelId="{BDCBA7EF-B82C-4F69-90CE-E3EE84AA50F5}" srcId="{F460AB35-F77D-449F-8CB6-75900D46CF71}" destId="{D09705CD-19E1-4EC3-9466-E18C0746923E}" srcOrd="3" destOrd="0" parTransId="{46D4CC5F-AA3F-4F0E-90E2-68CB0106B816}" sibTransId="{C629C931-9739-4AFD-AB04-9041113907EC}"/>
    <dgm:cxn modelId="{1E34A5F8-EC46-4BFF-B944-E33998E2F5BF}" srcId="{F460AB35-F77D-449F-8CB6-75900D46CF71}" destId="{C40A329A-9E23-46A0-9E16-18AA3B4EB45E}" srcOrd="0" destOrd="0" parTransId="{7BAFED45-5348-4345-A37A-1DFCBADCB762}" sibTransId="{37D9B51F-9241-48E8-8296-2AB9EA29835E}"/>
    <dgm:cxn modelId="{B6348CFB-9511-4A4B-B41B-135D1CABCE57}" srcId="{F460AB35-F77D-449F-8CB6-75900D46CF71}" destId="{86942E6D-DD87-4C8E-9606-52A06C831973}" srcOrd="2" destOrd="0" parTransId="{5189CAB8-150B-40B5-B422-3C7D19F88AF9}" sibTransId="{09C02675-E539-4097-BDB6-F9B603312CE4}"/>
    <dgm:cxn modelId="{3F79AA23-2A2B-A544-BB36-058EE817C845}" type="presParOf" srcId="{1BA6C802-E41B-E945-AD8E-D9A9AA8FC040}" destId="{20FABBB7-FCB0-1A48-89A3-166F8DE720D5}" srcOrd="0" destOrd="0" presId="urn:microsoft.com/office/officeart/2005/8/layout/vList2"/>
    <dgm:cxn modelId="{F93D904F-9F0D-6F47-AC37-55C2E0FCA28D}" type="presParOf" srcId="{1BA6C802-E41B-E945-AD8E-D9A9AA8FC040}" destId="{91F1FEA3-8EAB-7E40-84BA-9D85F964CE5D}" srcOrd="1" destOrd="0" presId="urn:microsoft.com/office/officeart/2005/8/layout/vList2"/>
    <dgm:cxn modelId="{F1049156-136E-5B44-A30F-C0F66BE275DB}" type="presParOf" srcId="{1BA6C802-E41B-E945-AD8E-D9A9AA8FC040}" destId="{874B855A-89C5-494E-9C64-B18E87C1A10B}" srcOrd="2" destOrd="0" presId="urn:microsoft.com/office/officeart/2005/8/layout/vList2"/>
    <dgm:cxn modelId="{8378ED33-C182-C14C-807D-F87E87696614}" type="presParOf" srcId="{1BA6C802-E41B-E945-AD8E-D9A9AA8FC040}" destId="{10E8BBC3-FE51-B34B-BBDC-93F3DC43F241}" srcOrd="3" destOrd="0" presId="urn:microsoft.com/office/officeart/2005/8/layout/vList2"/>
    <dgm:cxn modelId="{B1AFA544-585F-9D43-84F8-3EEB0E2C075D}" type="presParOf" srcId="{1BA6C802-E41B-E945-AD8E-D9A9AA8FC040}" destId="{EEE1DFFC-5B71-DA45-B7E0-B7C92E33411C}" srcOrd="4" destOrd="0" presId="urn:microsoft.com/office/officeart/2005/8/layout/vList2"/>
    <dgm:cxn modelId="{14B22902-BF12-CD48-8E54-2A8FC932ED43}" type="presParOf" srcId="{1BA6C802-E41B-E945-AD8E-D9A9AA8FC040}" destId="{076ED401-C228-494F-874B-73602A0EAFB9}" srcOrd="5" destOrd="0" presId="urn:microsoft.com/office/officeart/2005/8/layout/vList2"/>
    <dgm:cxn modelId="{9A62B3AC-C083-7F42-8C52-F8CB0FCD88CA}" type="presParOf" srcId="{1BA6C802-E41B-E945-AD8E-D9A9AA8FC040}" destId="{42F87D1B-5F23-6F48-8991-68013E96C211}" srcOrd="6" destOrd="0" presId="urn:microsoft.com/office/officeart/2005/8/layout/vList2"/>
    <dgm:cxn modelId="{3F0EB80B-EB9A-BE45-983B-FEA36FC49F6E}" type="presParOf" srcId="{1BA6C802-E41B-E945-AD8E-D9A9AA8FC040}" destId="{50F6A22D-10A9-584F-BF80-161CACB43E12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7ACB8042-D4F3-4FC6-BED8-AE3C2E36E752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5426D7ED-EBBF-4F08-82BE-002A28ED990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Financial Navigators/Advocates</a:t>
          </a:r>
        </a:p>
      </dgm:t>
    </dgm:pt>
    <dgm:pt modelId="{9DB84C97-FCDE-406E-94EF-D4A3E541252E}" type="parTrans" cxnId="{24FFDE9A-B7CA-412E-9857-FCA9EDD90F54}">
      <dgm:prSet/>
      <dgm:spPr/>
      <dgm:t>
        <a:bodyPr/>
        <a:lstStyle/>
        <a:p>
          <a:endParaRPr lang="en-US"/>
        </a:p>
      </dgm:t>
    </dgm:pt>
    <dgm:pt modelId="{E467048A-97EF-4D3D-9B1F-7136900D34AF}" type="sibTrans" cxnId="{24FFDE9A-B7CA-412E-9857-FCA9EDD90F54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86AC7F25-2511-41F3-8738-3D0D3423DA6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Social Workers</a:t>
          </a:r>
        </a:p>
      </dgm:t>
    </dgm:pt>
    <dgm:pt modelId="{1834603F-5277-4D4B-B4A6-6E844A3B3FFD}" type="parTrans" cxnId="{D6F47952-96A4-49D5-8B7D-099C9A537A95}">
      <dgm:prSet/>
      <dgm:spPr/>
      <dgm:t>
        <a:bodyPr/>
        <a:lstStyle/>
        <a:p>
          <a:endParaRPr lang="en-US"/>
        </a:p>
      </dgm:t>
    </dgm:pt>
    <dgm:pt modelId="{1F89722B-E3E0-473A-8000-05F3CDF95843}" type="sibTrans" cxnId="{D6F47952-96A4-49D5-8B7D-099C9A537A95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082D36EF-38B5-4332-868F-B07B45CE4C8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hlinkClick xmlns:r="http://schemas.openxmlformats.org/officeDocument/2006/relationships" r:id="rId1"/>
            </a:rPr>
            <a:t>State Health Insurance Assistance Programs (SHIP) Counselors</a:t>
          </a:r>
          <a:endParaRPr lang="en-US" dirty="0"/>
        </a:p>
      </dgm:t>
    </dgm:pt>
    <dgm:pt modelId="{3E5E82F4-36E5-41ED-ACEE-68646F419E00}" type="parTrans" cxnId="{2D460D31-AC72-4DDB-A02C-242E22661FDC}">
      <dgm:prSet/>
      <dgm:spPr/>
      <dgm:t>
        <a:bodyPr/>
        <a:lstStyle/>
        <a:p>
          <a:endParaRPr lang="en-US"/>
        </a:p>
      </dgm:t>
    </dgm:pt>
    <dgm:pt modelId="{BB6FD618-979F-4E35-97EE-D79F35D761BA}" type="sibTrans" cxnId="{2D460D31-AC72-4DDB-A02C-242E22661FDC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17057AF3-5CCE-4C7B-88B2-834BCC799A4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hlinkClick xmlns:r="http://schemas.openxmlformats.org/officeDocument/2006/relationships" r:id="rId2"/>
            </a:rPr>
            <a:t>ACA Navigation Assistance</a:t>
          </a:r>
          <a:endParaRPr lang="en-US" dirty="0"/>
        </a:p>
      </dgm:t>
    </dgm:pt>
    <dgm:pt modelId="{D2CC335D-B908-4A9B-9E7D-AE496DE07A6E}" type="parTrans" cxnId="{F70D1E26-ECAA-456A-8E02-225B2B4E912A}">
      <dgm:prSet/>
      <dgm:spPr/>
      <dgm:t>
        <a:bodyPr/>
        <a:lstStyle/>
        <a:p>
          <a:endParaRPr lang="en-US"/>
        </a:p>
      </dgm:t>
    </dgm:pt>
    <dgm:pt modelId="{82324AB8-B54A-4ACF-A45C-B6B7238D40BC}" type="sibTrans" cxnId="{F70D1E26-ECAA-456A-8E02-225B2B4E912A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02358850-7A93-4B56-9544-5AF072CB878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Private brokers (buyer beware!)</a:t>
          </a:r>
        </a:p>
      </dgm:t>
    </dgm:pt>
    <dgm:pt modelId="{1EEA1D01-EB1A-40E5-97D5-DD7FF6B2C5B6}" type="parTrans" cxnId="{12161058-B243-404D-841D-CCE06C12CB66}">
      <dgm:prSet/>
      <dgm:spPr/>
      <dgm:t>
        <a:bodyPr/>
        <a:lstStyle/>
        <a:p>
          <a:endParaRPr lang="en-US"/>
        </a:p>
      </dgm:t>
    </dgm:pt>
    <dgm:pt modelId="{666FE526-03E0-4856-AF26-BAA504FE54A3}" type="sibTrans" cxnId="{12161058-B243-404D-841D-CCE06C12CB66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B6E599C2-6AA9-435B-8772-8FFED1CF9FA9}" type="pres">
      <dgm:prSet presAssocID="{7ACB8042-D4F3-4FC6-BED8-AE3C2E36E752}" presName="root" presStyleCnt="0">
        <dgm:presLayoutVars>
          <dgm:dir/>
          <dgm:resizeHandles val="exact"/>
        </dgm:presLayoutVars>
      </dgm:prSet>
      <dgm:spPr/>
    </dgm:pt>
    <dgm:pt modelId="{30A75222-8023-4783-8E4B-E9C6EFD08142}" type="pres">
      <dgm:prSet presAssocID="{7ACB8042-D4F3-4FC6-BED8-AE3C2E36E752}" presName="container" presStyleCnt="0">
        <dgm:presLayoutVars>
          <dgm:dir/>
          <dgm:resizeHandles val="exact"/>
        </dgm:presLayoutVars>
      </dgm:prSet>
      <dgm:spPr/>
    </dgm:pt>
    <dgm:pt modelId="{FAF391C2-D4FC-4E7F-9C6A-EF75A713689A}" type="pres">
      <dgm:prSet presAssocID="{5426D7ED-EBBF-4F08-82BE-002A28ED990C}" presName="compNode" presStyleCnt="0"/>
      <dgm:spPr/>
    </dgm:pt>
    <dgm:pt modelId="{96CF47CE-FE35-4787-AC66-DFB871A48626}" type="pres">
      <dgm:prSet presAssocID="{5426D7ED-EBBF-4F08-82BE-002A28ED990C}" presName="iconBgRect" presStyleLbl="bgShp" presStyleIdx="0" presStyleCnt="5"/>
      <dgm:spPr/>
    </dgm:pt>
    <dgm:pt modelId="{C5C1EA06-1F15-4059-85F1-27939D57BD50}" type="pres">
      <dgm:prSet presAssocID="{5426D7ED-EBBF-4F08-82BE-002A28ED990C}" presName="iconRect" presStyleLbl="node1" presStyleIdx="0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F8791CED-43FE-4B64-8A2C-A7F5928E111E}" type="pres">
      <dgm:prSet presAssocID="{5426D7ED-EBBF-4F08-82BE-002A28ED990C}" presName="spaceRect" presStyleCnt="0"/>
      <dgm:spPr/>
    </dgm:pt>
    <dgm:pt modelId="{D5F872F4-3EE0-4425-8BE2-B2BC36F53C3E}" type="pres">
      <dgm:prSet presAssocID="{5426D7ED-EBBF-4F08-82BE-002A28ED990C}" presName="textRect" presStyleLbl="revTx" presStyleIdx="0" presStyleCnt="5">
        <dgm:presLayoutVars>
          <dgm:chMax val="1"/>
          <dgm:chPref val="1"/>
        </dgm:presLayoutVars>
      </dgm:prSet>
      <dgm:spPr/>
    </dgm:pt>
    <dgm:pt modelId="{2CCCB682-DEC5-43C8-9D5A-C0368EE0AE3D}" type="pres">
      <dgm:prSet presAssocID="{E467048A-97EF-4D3D-9B1F-7136900D34AF}" presName="sibTrans" presStyleLbl="sibTrans2D1" presStyleIdx="0" presStyleCnt="0"/>
      <dgm:spPr/>
    </dgm:pt>
    <dgm:pt modelId="{0D4D1ED9-70AD-41FD-98F6-0F08F02095F6}" type="pres">
      <dgm:prSet presAssocID="{86AC7F25-2511-41F3-8738-3D0D3423DA6F}" presName="compNode" presStyleCnt="0"/>
      <dgm:spPr/>
    </dgm:pt>
    <dgm:pt modelId="{FD347D79-1FE0-4623-A78C-55FE0B09EF99}" type="pres">
      <dgm:prSet presAssocID="{86AC7F25-2511-41F3-8738-3D0D3423DA6F}" presName="iconBgRect" presStyleLbl="bgShp" presStyleIdx="1" presStyleCnt="5"/>
      <dgm:spPr/>
    </dgm:pt>
    <dgm:pt modelId="{0AFBBE53-6AEF-417E-A5D3-56228298EDB5}" type="pres">
      <dgm:prSet presAssocID="{86AC7F25-2511-41F3-8738-3D0D3423DA6F}" presName="iconRect" presStyleLbl="node1" presStyleIdx="1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am"/>
        </a:ext>
      </dgm:extLst>
    </dgm:pt>
    <dgm:pt modelId="{E3FB0037-844C-4370-B78A-B80E92EE9261}" type="pres">
      <dgm:prSet presAssocID="{86AC7F25-2511-41F3-8738-3D0D3423DA6F}" presName="spaceRect" presStyleCnt="0"/>
      <dgm:spPr/>
    </dgm:pt>
    <dgm:pt modelId="{26891CBE-F914-472F-BA76-D665E3BB3112}" type="pres">
      <dgm:prSet presAssocID="{86AC7F25-2511-41F3-8738-3D0D3423DA6F}" presName="textRect" presStyleLbl="revTx" presStyleIdx="1" presStyleCnt="5">
        <dgm:presLayoutVars>
          <dgm:chMax val="1"/>
          <dgm:chPref val="1"/>
        </dgm:presLayoutVars>
      </dgm:prSet>
      <dgm:spPr/>
    </dgm:pt>
    <dgm:pt modelId="{E1396460-CC1A-427E-8293-7E192A17CBDD}" type="pres">
      <dgm:prSet presAssocID="{1F89722B-E3E0-473A-8000-05F3CDF95843}" presName="sibTrans" presStyleLbl="sibTrans2D1" presStyleIdx="0" presStyleCnt="0"/>
      <dgm:spPr/>
    </dgm:pt>
    <dgm:pt modelId="{D38BE046-111B-4BF4-B083-C5214AEC9E88}" type="pres">
      <dgm:prSet presAssocID="{082D36EF-38B5-4332-868F-B07B45CE4C82}" presName="compNode" presStyleCnt="0"/>
      <dgm:spPr/>
    </dgm:pt>
    <dgm:pt modelId="{E5B89AE3-DA76-48AA-91BA-5C987D501681}" type="pres">
      <dgm:prSet presAssocID="{082D36EF-38B5-4332-868F-B07B45CE4C82}" presName="iconBgRect" presStyleLbl="bgShp" presStyleIdx="2" presStyleCnt="5"/>
      <dgm:spPr/>
    </dgm:pt>
    <dgm:pt modelId="{26080C33-7D1F-4DC6-9693-7D719D188FBC}" type="pres">
      <dgm:prSet presAssocID="{082D36EF-38B5-4332-868F-B07B45CE4C82}" presName="iconRect" presStyleLbl="node1" presStyleIdx="2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dical"/>
        </a:ext>
      </dgm:extLst>
    </dgm:pt>
    <dgm:pt modelId="{725CA611-E33F-4D81-8D3C-CCB32E183185}" type="pres">
      <dgm:prSet presAssocID="{082D36EF-38B5-4332-868F-B07B45CE4C82}" presName="spaceRect" presStyleCnt="0"/>
      <dgm:spPr/>
    </dgm:pt>
    <dgm:pt modelId="{92A726C0-F4B1-412F-9001-C6319F32CE9A}" type="pres">
      <dgm:prSet presAssocID="{082D36EF-38B5-4332-868F-B07B45CE4C82}" presName="textRect" presStyleLbl="revTx" presStyleIdx="2" presStyleCnt="5">
        <dgm:presLayoutVars>
          <dgm:chMax val="1"/>
          <dgm:chPref val="1"/>
        </dgm:presLayoutVars>
      </dgm:prSet>
      <dgm:spPr/>
    </dgm:pt>
    <dgm:pt modelId="{2A93C50D-FFA6-4CEA-B00B-F499348BB44D}" type="pres">
      <dgm:prSet presAssocID="{BB6FD618-979F-4E35-97EE-D79F35D761BA}" presName="sibTrans" presStyleLbl="sibTrans2D1" presStyleIdx="0" presStyleCnt="0"/>
      <dgm:spPr/>
    </dgm:pt>
    <dgm:pt modelId="{AB28434B-7F58-4E72-AA61-E5896E04CE21}" type="pres">
      <dgm:prSet presAssocID="{17057AF3-5CCE-4C7B-88B2-834BCC799A48}" presName="compNode" presStyleCnt="0"/>
      <dgm:spPr/>
    </dgm:pt>
    <dgm:pt modelId="{89C55CFC-1187-4EF2-BE8A-892C4F0C191B}" type="pres">
      <dgm:prSet presAssocID="{17057AF3-5CCE-4C7B-88B2-834BCC799A48}" presName="iconBgRect" presStyleLbl="bgShp" presStyleIdx="3" presStyleCnt="5"/>
      <dgm:spPr/>
    </dgm:pt>
    <dgm:pt modelId="{60CC5C09-4688-44EC-B384-4ADFE8BB5800}" type="pres">
      <dgm:prSet presAssocID="{17057AF3-5CCE-4C7B-88B2-834BCC799A48}" presName="iconRect" presStyleLbl="node1" presStyleIdx="3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ll center"/>
        </a:ext>
      </dgm:extLst>
    </dgm:pt>
    <dgm:pt modelId="{9B95487F-CE58-47B3-84B4-B33913AD0232}" type="pres">
      <dgm:prSet presAssocID="{17057AF3-5CCE-4C7B-88B2-834BCC799A48}" presName="spaceRect" presStyleCnt="0"/>
      <dgm:spPr/>
    </dgm:pt>
    <dgm:pt modelId="{E67B51B6-2A89-4497-B5F0-6489265DE93A}" type="pres">
      <dgm:prSet presAssocID="{17057AF3-5CCE-4C7B-88B2-834BCC799A48}" presName="textRect" presStyleLbl="revTx" presStyleIdx="3" presStyleCnt="5">
        <dgm:presLayoutVars>
          <dgm:chMax val="1"/>
          <dgm:chPref val="1"/>
        </dgm:presLayoutVars>
      </dgm:prSet>
      <dgm:spPr/>
    </dgm:pt>
    <dgm:pt modelId="{5D83DADF-0E10-482B-B62A-98A7401AC321}" type="pres">
      <dgm:prSet presAssocID="{82324AB8-B54A-4ACF-A45C-B6B7238D40BC}" presName="sibTrans" presStyleLbl="sibTrans2D1" presStyleIdx="0" presStyleCnt="0"/>
      <dgm:spPr/>
    </dgm:pt>
    <dgm:pt modelId="{0C54D12A-6A58-41AB-AC62-88C80B3C3D4F}" type="pres">
      <dgm:prSet presAssocID="{02358850-7A93-4B56-9544-5AF072CB878A}" presName="compNode" presStyleCnt="0"/>
      <dgm:spPr/>
    </dgm:pt>
    <dgm:pt modelId="{DBB93EAF-4318-4EA6-B423-62BF7853F6B9}" type="pres">
      <dgm:prSet presAssocID="{02358850-7A93-4B56-9544-5AF072CB878A}" presName="iconBgRect" presStyleLbl="bgShp" presStyleIdx="4" presStyleCnt="5"/>
      <dgm:spPr/>
    </dgm:pt>
    <dgm:pt modelId="{0CF53304-C9B8-4731-85A4-42428C90FDB2}" type="pres">
      <dgm:prSet presAssocID="{02358850-7A93-4B56-9544-5AF072CB878A}" presName="iconRect" presStyleLbl="node1" presStyleIdx="4" presStyleCnt="5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ffice Worker"/>
        </a:ext>
      </dgm:extLst>
    </dgm:pt>
    <dgm:pt modelId="{6C2EACED-811F-4AC7-A77B-8E5F59BD4DD8}" type="pres">
      <dgm:prSet presAssocID="{02358850-7A93-4B56-9544-5AF072CB878A}" presName="spaceRect" presStyleCnt="0"/>
      <dgm:spPr/>
    </dgm:pt>
    <dgm:pt modelId="{EC0D081E-5400-4084-AE3A-8E495774F82A}" type="pres">
      <dgm:prSet presAssocID="{02358850-7A93-4B56-9544-5AF072CB878A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F70D1E26-ECAA-456A-8E02-225B2B4E912A}" srcId="{7ACB8042-D4F3-4FC6-BED8-AE3C2E36E752}" destId="{17057AF3-5CCE-4C7B-88B2-834BCC799A48}" srcOrd="3" destOrd="0" parTransId="{D2CC335D-B908-4A9B-9E7D-AE496DE07A6E}" sibTransId="{82324AB8-B54A-4ACF-A45C-B6B7238D40BC}"/>
    <dgm:cxn modelId="{41C0472D-20EB-A141-A50C-6848F229B3A2}" type="presOf" srcId="{082D36EF-38B5-4332-868F-B07B45CE4C82}" destId="{92A726C0-F4B1-412F-9001-C6319F32CE9A}" srcOrd="0" destOrd="0" presId="urn:microsoft.com/office/officeart/2018/2/layout/IconCircleList"/>
    <dgm:cxn modelId="{4EFAFC30-D41C-EC4D-8BA4-0E81CCC23BF4}" type="presOf" srcId="{E467048A-97EF-4D3D-9B1F-7136900D34AF}" destId="{2CCCB682-DEC5-43C8-9D5A-C0368EE0AE3D}" srcOrd="0" destOrd="0" presId="urn:microsoft.com/office/officeart/2018/2/layout/IconCircleList"/>
    <dgm:cxn modelId="{2D460D31-AC72-4DDB-A02C-242E22661FDC}" srcId="{7ACB8042-D4F3-4FC6-BED8-AE3C2E36E752}" destId="{082D36EF-38B5-4332-868F-B07B45CE4C82}" srcOrd="2" destOrd="0" parTransId="{3E5E82F4-36E5-41ED-ACEE-68646F419E00}" sibTransId="{BB6FD618-979F-4E35-97EE-D79F35D761BA}"/>
    <dgm:cxn modelId="{CA311148-149E-FA4A-B6A6-106833297732}" type="presOf" srcId="{5426D7ED-EBBF-4F08-82BE-002A28ED990C}" destId="{D5F872F4-3EE0-4425-8BE2-B2BC36F53C3E}" srcOrd="0" destOrd="0" presId="urn:microsoft.com/office/officeart/2018/2/layout/IconCircleList"/>
    <dgm:cxn modelId="{5879404B-1F4C-AF46-BCA8-ED61A41D014D}" type="presOf" srcId="{82324AB8-B54A-4ACF-A45C-B6B7238D40BC}" destId="{5D83DADF-0E10-482B-B62A-98A7401AC321}" srcOrd="0" destOrd="0" presId="urn:microsoft.com/office/officeart/2018/2/layout/IconCircleList"/>
    <dgm:cxn modelId="{D6F47952-96A4-49D5-8B7D-099C9A537A95}" srcId="{7ACB8042-D4F3-4FC6-BED8-AE3C2E36E752}" destId="{86AC7F25-2511-41F3-8738-3D0D3423DA6F}" srcOrd="1" destOrd="0" parTransId="{1834603F-5277-4D4B-B4A6-6E844A3B3FFD}" sibTransId="{1F89722B-E3E0-473A-8000-05F3CDF95843}"/>
    <dgm:cxn modelId="{12161058-B243-404D-841D-CCE06C12CB66}" srcId="{7ACB8042-D4F3-4FC6-BED8-AE3C2E36E752}" destId="{02358850-7A93-4B56-9544-5AF072CB878A}" srcOrd="4" destOrd="0" parTransId="{1EEA1D01-EB1A-40E5-97D5-DD7FF6B2C5B6}" sibTransId="{666FE526-03E0-4856-AF26-BAA504FE54A3}"/>
    <dgm:cxn modelId="{7410F569-F9D9-1C41-9338-E0756BC82B4D}" type="presOf" srcId="{BB6FD618-979F-4E35-97EE-D79F35D761BA}" destId="{2A93C50D-FFA6-4CEA-B00B-F499348BB44D}" srcOrd="0" destOrd="0" presId="urn:microsoft.com/office/officeart/2018/2/layout/IconCircleList"/>
    <dgm:cxn modelId="{C037F879-3220-634C-8DC2-796347D6AA1C}" type="presOf" srcId="{1F89722B-E3E0-473A-8000-05F3CDF95843}" destId="{E1396460-CC1A-427E-8293-7E192A17CBDD}" srcOrd="0" destOrd="0" presId="urn:microsoft.com/office/officeart/2018/2/layout/IconCircleList"/>
    <dgm:cxn modelId="{0D1E538C-E0A2-CC4A-AE53-F6F32C4B2155}" type="presOf" srcId="{7ACB8042-D4F3-4FC6-BED8-AE3C2E36E752}" destId="{B6E599C2-6AA9-435B-8772-8FFED1CF9FA9}" srcOrd="0" destOrd="0" presId="urn:microsoft.com/office/officeart/2018/2/layout/IconCircleList"/>
    <dgm:cxn modelId="{FF819F93-F732-644D-88DC-76F89AEA525C}" type="presOf" srcId="{17057AF3-5CCE-4C7B-88B2-834BCC799A48}" destId="{E67B51B6-2A89-4497-B5F0-6489265DE93A}" srcOrd="0" destOrd="0" presId="urn:microsoft.com/office/officeart/2018/2/layout/IconCircleList"/>
    <dgm:cxn modelId="{24FFDE9A-B7CA-412E-9857-FCA9EDD90F54}" srcId="{7ACB8042-D4F3-4FC6-BED8-AE3C2E36E752}" destId="{5426D7ED-EBBF-4F08-82BE-002A28ED990C}" srcOrd="0" destOrd="0" parTransId="{9DB84C97-FCDE-406E-94EF-D4A3E541252E}" sibTransId="{E467048A-97EF-4D3D-9B1F-7136900D34AF}"/>
    <dgm:cxn modelId="{EDEA0BE5-5C52-3546-B110-A0421982395E}" type="presOf" srcId="{02358850-7A93-4B56-9544-5AF072CB878A}" destId="{EC0D081E-5400-4084-AE3A-8E495774F82A}" srcOrd="0" destOrd="0" presId="urn:microsoft.com/office/officeart/2018/2/layout/IconCircleList"/>
    <dgm:cxn modelId="{ED0A52F6-2F11-F54C-ADBE-9A207264FC38}" type="presOf" srcId="{86AC7F25-2511-41F3-8738-3D0D3423DA6F}" destId="{26891CBE-F914-472F-BA76-D665E3BB3112}" srcOrd="0" destOrd="0" presId="urn:microsoft.com/office/officeart/2018/2/layout/IconCircleList"/>
    <dgm:cxn modelId="{15FE5F9E-7399-5F4A-BFE2-62DE7600862D}" type="presParOf" srcId="{B6E599C2-6AA9-435B-8772-8FFED1CF9FA9}" destId="{30A75222-8023-4783-8E4B-E9C6EFD08142}" srcOrd="0" destOrd="0" presId="urn:microsoft.com/office/officeart/2018/2/layout/IconCircleList"/>
    <dgm:cxn modelId="{C3204BF0-17C9-E34F-815D-5D8C2E1EAFC5}" type="presParOf" srcId="{30A75222-8023-4783-8E4B-E9C6EFD08142}" destId="{FAF391C2-D4FC-4E7F-9C6A-EF75A713689A}" srcOrd="0" destOrd="0" presId="urn:microsoft.com/office/officeart/2018/2/layout/IconCircleList"/>
    <dgm:cxn modelId="{81D0577D-AF7C-CA40-A2A4-6C43575D6C6A}" type="presParOf" srcId="{FAF391C2-D4FC-4E7F-9C6A-EF75A713689A}" destId="{96CF47CE-FE35-4787-AC66-DFB871A48626}" srcOrd="0" destOrd="0" presId="urn:microsoft.com/office/officeart/2018/2/layout/IconCircleList"/>
    <dgm:cxn modelId="{53E3F3A2-E09C-944C-9E78-5E061DBDBEE6}" type="presParOf" srcId="{FAF391C2-D4FC-4E7F-9C6A-EF75A713689A}" destId="{C5C1EA06-1F15-4059-85F1-27939D57BD50}" srcOrd="1" destOrd="0" presId="urn:microsoft.com/office/officeart/2018/2/layout/IconCircleList"/>
    <dgm:cxn modelId="{E11115D8-8679-524D-A545-4C49974CDABB}" type="presParOf" srcId="{FAF391C2-D4FC-4E7F-9C6A-EF75A713689A}" destId="{F8791CED-43FE-4B64-8A2C-A7F5928E111E}" srcOrd="2" destOrd="0" presId="urn:microsoft.com/office/officeart/2018/2/layout/IconCircleList"/>
    <dgm:cxn modelId="{A840467A-6F54-7A47-AFC6-82EC9D369A18}" type="presParOf" srcId="{FAF391C2-D4FC-4E7F-9C6A-EF75A713689A}" destId="{D5F872F4-3EE0-4425-8BE2-B2BC36F53C3E}" srcOrd="3" destOrd="0" presId="urn:microsoft.com/office/officeart/2018/2/layout/IconCircleList"/>
    <dgm:cxn modelId="{62E77F20-571D-B045-91EA-3CE525A9DA53}" type="presParOf" srcId="{30A75222-8023-4783-8E4B-E9C6EFD08142}" destId="{2CCCB682-DEC5-43C8-9D5A-C0368EE0AE3D}" srcOrd="1" destOrd="0" presId="urn:microsoft.com/office/officeart/2018/2/layout/IconCircleList"/>
    <dgm:cxn modelId="{15342A72-A1D9-1846-9E03-26DE83A31410}" type="presParOf" srcId="{30A75222-8023-4783-8E4B-E9C6EFD08142}" destId="{0D4D1ED9-70AD-41FD-98F6-0F08F02095F6}" srcOrd="2" destOrd="0" presId="urn:microsoft.com/office/officeart/2018/2/layout/IconCircleList"/>
    <dgm:cxn modelId="{764FAE96-777F-E946-9E62-536447C8C0E0}" type="presParOf" srcId="{0D4D1ED9-70AD-41FD-98F6-0F08F02095F6}" destId="{FD347D79-1FE0-4623-A78C-55FE0B09EF99}" srcOrd="0" destOrd="0" presId="urn:microsoft.com/office/officeart/2018/2/layout/IconCircleList"/>
    <dgm:cxn modelId="{394B7CD8-1101-8849-B428-3EC78A1B6160}" type="presParOf" srcId="{0D4D1ED9-70AD-41FD-98F6-0F08F02095F6}" destId="{0AFBBE53-6AEF-417E-A5D3-56228298EDB5}" srcOrd="1" destOrd="0" presId="urn:microsoft.com/office/officeart/2018/2/layout/IconCircleList"/>
    <dgm:cxn modelId="{922F794C-8D99-2044-A071-F5A75714223D}" type="presParOf" srcId="{0D4D1ED9-70AD-41FD-98F6-0F08F02095F6}" destId="{E3FB0037-844C-4370-B78A-B80E92EE9261}" srcOrd="2" destOrd="0" presId="urn:microsoft.com/office/officeart/2018/2/layout/IconCircleList"/>
    <dgm:cxn modelId="{7CECD94F-4B83-174E-83A6-0A9EC1070988}" type="presParOf" srcId="{0D4D1ED9-70AD-41FD-98F6-0F08F02095F6}" destId="{26891CBE-F914-472F-BA76-D665E3BB3112}" srcOrd="3" destOrd="0" presId="urn:microsoft.com/office/officeart/2018/2/layout/IconCircleList"/>
    <dgm:cxn modelId="{5BFE42B3-7654-7342-A4EF-79AB1671E815}" type="presParOf" srcId="{30A75222-8023-4783-8E4B-E9C6EFD08142}" destId="{E1396460-CC1A-427E-8293-7E192A17CBDD}" srcOrd="3" destOrd="0" presId="urn:microsoft.com/office/officeart/2018/2/layout/IconCircleList"/>
    <dgm:cxn modelId="{EE59434A-A92F-9D46-A8A3-9602C137A4E9}" type="presParOf" srcId="{30A75222-8023-4783-8E4B-E9C6EFD08142}" destId="{D38BE046-111B-4BF4-B083-C5214AEC9E88}" srcOrd="4" destOrd="0" presId="urn:microsoft.com/office/officeart/2018/2/layout/IconCircleList"/>
    <dgm:cxn modelId="{D4FB2163-5E7F-0C48-828F-3FFE3A010E92}" type="presParOf" srcId="{D38BE046-111B-4BF4-B083-C5214AEC9E88}" destId="{E5B89AE3-DA76-48AA-91BA-5C987D501681}" srcOrd="0" destOrd="0" presId="urn:microsoft.com/office/officeart/2018/2/layout/IconCircleList"/>
    <dgm:cxn modelId="{58656751-CF44-894F-9493-7AC121F4D3CF}" type="presParOf" srcId="{D38BE046-111B-4BF4-B083-C5214AEC9E88}" destId="{26080C33-7D1F-4DC6-9693-7D719D188FBC}" srcOrd="1" destOrd="0" presId="urn:microsoft.com/office/officeart/2018/2/layout/IconCircleList"/>
    <dgm:cxn modelId="{8E8A03ED-0697-A54B-AEF8-50911B73328C}" type="presParOf" srcId="{D38BE046-111B-4BF4-B083-C5214AEC9E88}" destId="{725CA611-E33F-4D81-8D3C-CCB32E183185}" srcOrd="2" destOrd="0" presId="urn:microsoft.com/office/officeart/2018/2/layout/IconCircleList"/>
    <dgm:cxn modelId="{239B38BC-46EF-F842-A817-059DF35D09F5}" type="presParOf" srcId="{D38BE046-111B-4BF4-B083-C5214AEC9E88}" destId="{92A726C0-F4B1-412F-9001-C6319F32CE9A}" srcOrd="3" destOrd="0" presId="urn:microsoft.com/office/officeart/2018/2/layout/IconCircleList"/>
    <dgm:cxn modelId="{25E5A336-9929-0142-8EAB-1A0ED45B0AC9}" type="presParOf" srcId="{30A75222-8023-4783-8E4B-E9C6EFD08142}" destId="{2A93C50D-FFA6-4CEA-B00B-F499348BB44D}" srcOrd="5" destOrd="0" presId="urn:microsoft.com/office/officeart/2018/2/layout/IconCircleList"/>
    <dgm:cxn modelId="{CD01A8B0-80A8-BF45-9CC4-32B747C6E7BF}" type="presParOf" srcId="{30A75222-8023-4783-8E4B-E9C6EFD08142}" destId="{AB28434B-7F58-4E72-AA61-E5896E04CE21}" srcOrd="6" destOrd="0" presId="urn:microsoft.com/office/officeart/2018/2/layout/IconCircleList"/>
    <dgm:cxn modelId="{2524B5C6-82EA-A044-B6B1-B011C72E0198}" type="presParOf" srcId="{AB28434B-7F58-4E72-AA61-E5896E04CE21}" destId="{89C55CFC-1187-4EF2-BE8A-892C4F0C191B}" srcOrd="0" destOrd="0" presId="urn:microsoft.com/office/officeart/2018/2/layout/IconCircleList"/>
    <dgm:cxn modelId="{482F5C5B-D728-F14C-AA47-7EE756F2FAC2}" type="presParOf" srcId="{AB28434B-7F58-4E72-AA61-E5896E04CE21}" destId="{60CC5C09-4688-44EC-B384-4ADFE8BB5800}" srcOrd="1" destOrd="0" presId="urn:microsoft.com/office/officeart/2018/2/layout/IconCircleList"/>
    <dgm:cxn modelId="{B9B1F21D-0AA3-EA43-8889-8363A222FFE5}" type="presParOf" srcId="{AB28434B-7F58-4E72-AA61-E5896E04CE21}" destId="{9B95487F-CE58-47B3-84B4-B33913AD0232}" srcOrd="2" destOrd="0" presId="urn:microsoft.com/office/officeart/2018/2/layout/IconCircleList"/>
    <dgm:cxn modelId="{453758C3-7789-B144-95B4-08549FA68355}" type="presParOf" srcId="{AB28434B-7F58-4E72-AA61-E5896E04CE21}" destId="{E67B51B6-2A89-4497-B5F0-6489265DE93A}" srcOrd="3" destOrd="0" presId="urn:microsoft.com/office/officeart/2018/2/layout/IconCircleList"/>
    <dgm:cxn modelId="{E933BCEC-2BFD-CB40-BAA4-F4F0070CE418}" type="presParOf" srcId="{30A75222-8023-4783-8E4B-E9C6EFD08142}" destId="{5D83DADF-0E10-482B-B62A-98A7401AC321}" srcOrd="7" destOrd="0" presId="urn:microsoft.com/office/officeart/2018/2/layout/IconCircleList"/>
    <dgm:cxn modelId="{99DC62B7-68B6-3D4D-9AA7-6450B37FE871}" type="presParOf" srcId="{30A75222-8023-4783-8E4B-E9C6EFD08142}" destId="{0C54D12A-6A58-41AB-AC62-88C80B3C3D4F}" srcOrd="8" destOrd="0" presId="urn:microsoft.com/office/officeart/2018/2/layout/IconCircleList"/>
    <dgm:cxn modelId="{FC64F348-9830-EB4D-8C5A-D89A632841D8}" type="presParOf" srcId="{0C54D12A-6A58-41AB-AC62-88C80B3C3D4F}" destId="{DBB93EAF-4318-4EA6-B423-62BF7853F6B9}" srcOrd="0" destOrd="0" presId="urn:microsoft.com/office/officeart/2018/2/layout/IconCircleList"/>
    <dgm:cxn modelId="{C620E123-A0EF-6743-ADE4-CE85E7C94E48}" type="presParOf" srcId="{0C54D12A-6A58-41AB-AC62-88C80B3C3D4F}" destId="{0CF53304-C9B8-4731-85A4-42428C90FDB2}" srcOrd="1" destOrd="0" presId="urn:microsoft.com/office/officeart/2018/2/layout/IconCircleList"/>
    <dgm:cxn modelId="{79DF7B33-ACCD-F94F-B3C6-E7332F2E4AD4}" type="presParOf" srcId="{0C54D12A-6A58-41AB-AC62-88C80B3C3D4F}" destId="{6C2EACED-811F-4AC7-A77B-8E5F59BD4DD8}" srcOrd="2" destOrd="0" presId="urn:microsoft.com/office/officeart/2018/2/layout/IconCircleList"/>
    <dgm:cxn modelId="{88D679CD-070C-9D48-A688-5A3881AB104C}" type="presParOf" srcId="{0C54D12A-6A58-41AB-AC62-88C80B3C3D4F}" destId="{EC0D081E-5400-4084-AE3A-8E495774F82A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BA1B5694-6FB3-4C37-BEF8-89C493A90233}" type="doc">
      <dgm:prSet loTypeId="urn:microsoft.com/office/officeart/2005/8/layout/vList2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B4FD3CD0-CBBF-5C4B-A87B-6A3455809613}">
      <dgm:prSet/>
      <dgm:spPr/>
      <dgm:t>
        <a:bodyPr/>
        <a:lstStyle/>
        <a:p>
          <a:r>
            <a:rPr lang="en-US"/>
            <a:t>Cancer Support Community Helpline 888-793-9355</a:t>
          </a:r>
        </a:p>
      </dgm:t>
    </dgm:pt>
    <dgm:pt modelId="{FD271F4D-289A-D340-9404-77B6D49705A7}" type="parTrans" cxnId="{078CE1B9-BC82-DA45-95A6-C099B205C784}">
      <dgm:prSet/>
      <dgm:spPr/>
      <dgm:t>
        <a:bodyPr/>
        <a:lstStyle/>
        <a:p>
          <a:endParaRPr lang="en-US"/>
        </a:p>
      </dgm:t>
    </dgm:pt>
    <dgm:pt modelId="{444C2148-9A45-A145-A565-5660F2CBA7A1}" type="sibTrans" cxnId="{078CE1B9-BC82-DA45-95A6-C099B205C784}">
      <dgm:prSet/>
      <dgm:spPr/>
      <dgm:t>
        <a:bodyPr/>
        <a:lstStyle/>
        <a:p>
          <a:endParaRPr lang="en-US"/>
        </a:p>
      </dgm:t>
    </dgm:pt>
    <dgm:pt modelId="{37FA0F45-E71C-5D4E-9453-13C804A1880C}">
      <dgm:prSet/>
      <dgm:spPr/>
      <dgm:t>
        <a:bodyPr/>
        <a:lstStyle/>
        <a:p>
          <a:r>
            <a:rPr lang="en-US" dirty="0" err="1"/>
            <a:t>Medicare.gov</a:t>
          </a:r>
          <a:r>
            <a:rPr lang="en-US" dirty="0"/>
            <a:t> 1-800-MEDICARE </a:t>
          </a:r>
        </a:p>
      </dgm:t>
    </dgm:pt>
    <dgm:pt modelId="{5B84E414-6D40-6143-99E1-F771404C1C32}" type="parTrans" cxnId="{F9E32F09-2823-474E-9A3A-3DD59CF41824}">
      <dgm:prSet/>
      <dgm:spPr/>
      <dgm:t>
        <a:bodyPr/>
        <a:lstStyle/>
        <a:p>
          <a:endParaRPr lang="en-US"/>
        </a:p>
      </dgm:t>
    </dgm:pt>
    <dgm:pt modelId="{5419919C-02C8-2041-BCE1-55FDDCA4D9A5}" type="sibTrans" cxnId="{F9E32F09-2823-474E-9A3A-3DD59CF41824}">
      <dgm:prSet/>
      <dgm:spPr/>
      <dgm:t>
        <a:bodyPr/>
        <a:lstStyle/>
        <a:p>
          <a:endParaRPr lang="en-US"/>
        </a:p>
      </dgm:t>
    </dgm:pt>
    <dgm:pt modelId="{7C67EE35-E9C2-2B4B-A18B-3BC882F857B6}">
      <dgm:prSet/>
      <dgm:spPr/>
      <dgm:t>
        <a:bodyPr/>
        <a:lstStyle/>
        <a:p>
          <a:r>
            <a:rPr lang="en-US" dirty="0"/>
            <a:t>SHIP Counselors 877-839-2675</a:t>
          </a:r>
        </a:p>
      </dgm:t>
    </dgm:pt>
    <dgm:pt modelId="{01D4919B-EF11-064E-9D74-B0A0EF967036}" type="parTrans" cxnId="{CF3B5E32-8D21-654F-A132-E2BBDA130331}">
      <dgm:prSet/>
      <dgm:spPr/>
      <dgm:t>
        <a:bodyPr/>
        <a:lstStyle/>
        <a:p>
          <a:endParaRPr lang="en-US"/>
        </a:p>
      </dgm:t>
    </dgm:pt>
    <dgm:pt modelId="{97AF336D-FC40-C14D-9E88-9DE21AD8E2BF}" type="sibTrans" cxnId="{CF3B5E32-8D21-654F-A132-E2BBDA130331}">
      <dgm:prSet/>
      <dgm:spPr/>
      <dgm:t>
        <a:bodyPr/>
        <a:lstStyle/>
        <a:p>
          <a:endParaRPr lang="en-US"/>
        </a:p>
      </dgm:t>
    </dgm:pt>
    <dgm:pt modelId="{BC8F4B09-C619-0049-91B6-60195B88BC74}">
      <dgm:prSet/>
      <dgm:spPr/>
      <dgm:t>
        <a:bodyPr/>
        <a:lstStyle/>
        <a:p>
          <a:r>
            <a:rPr lang="en-US" dirty="0"/>
            <a:t>Low-Income Subsidy/Extra Help: SSA 800-772-1213</a:t>
          </a:r>
        </a:p>
      </dgm:t>
    </dgm:pt>
    <dgm:pt modelId="{FF62D2A3-C928-9A4F-B38C-4604FF289092}" type="parTrans" cxnId="{20D2B4A5-4539-AE4C-8918-EF4DA2E81FFF}">
      <dgm:prSet/>
      <dgm:spPr/>
      <dgm:t>
        <a:bodyPr/>
        <a:lstStyle/>
        <a:p>
          <a:endParaRPr lang="en-US"/>
        </a:p>
      </dgm:t>
    </dgm:pt>
    <dgm:pt modelId="{0F954447-84C3-CF46-A0DA-7FE19ACC2D8B}" type="sibTrans" cxnId="{20D2B4A5-4539-AE4C-8918-EF4DA2E81FFF}">
      <dgm:prSet/>
      <dgm:spPr/>
      <dgm:t>
        <a:bodyPr/>
        <a:lstStyle/>
        <a:p>
          <a:endParaRPr lang="en-US"/>
        </a:p>
      </dgm:t>
    </dgm:pt>
    <dgm:pt modelId="{3AA661B1-DB5D-F44A-9A30-F4086060A887}">
      <dgm:prSet/>
      <dgm:spPr/>
      <dgm:t>
        <a:bodyPr/>
        <a:lstStyle/>
        <a:p>
          <a:r>
            <a:rPr lang="en-US" dirty="0" err="1"/>
            <a:t>OncoLink.org</a:t>
          </a:r>
          <a:endParaRPr lang="en-US" dirty="0"/>
        </a:p>
      </dgm:t>
    </dgm:pt>
    <dgm:pt modelId="{56A082BC-3FBD-4F48-9719-AAA2EC751DD3}" type="parTrans" cxnId="{75D30432-A99E-D34B-AE50-999145D34DBE}">
      <dgm:prSet/>
      <dgm:spPr/>
      <dgm:t>
        <a:bodyPr/>
        <a:lstStyle/>
        <a:p>
          <a:endParaRPr lang="en-US"/>
        </a:p>
      </dgm:t>
    </dgm:pt>
    <dgm:pt modelId="{A68D69A7-9860-0F47-87AD-2993D380A468}" type="sibTrans" cxnId="{75D30432-A99E-D34B-AE50-999145D34DBE}">
      <dgm:prSet/>
      <dgm:spPr/>
      <dgm:t>
        <a:bodyPr/>
        <a:lstStyle/>
        <a:p>
          <a:endParaRPr lang="en-US"/>
        </a:p>
      </dgm:t>
    </dgm:pt>
    <dgm:pt modelId="{726FC8E5-B842-AB49-8929-39BBC4AD0C69}">
      <dgm:prSet/>
      <dgm:spPr/>
      <dgm:t>
        <a:bodyPr/>
        <a:lstStyle/>
        <a:p>
          <a:r>
            <a:rPr lang="en-US" dirty="0"/>
            <a:t>State Pharmaceutical Assistance Programs </a:t>
          </a:r>
          <a:r>
            <a:rPr lang="en-US" dirty="0" err="1"/>
            <a:t>www.ncsl.org</a:t>
          </a:r>
          <a:r>
            <a:rPr lang="en-US" dirty="0"/>
            <a:t>/health/state-pharmaceutical-assistance-programs</a:t>
          </a:r>
        </a:p>
      </dgm:t>
    </dgm:pt>
    <dgm:pt modelId="{222D0628-6E3D-A144-9CD9-52E3E779E050}" type="parTrans" cxnId="{F1AC77BA-F94B-5148-880C-5E6F836117EE}">
      <dgm:prSet/>
      <dgm:spPr/>
      <dgm:t>
        <a:bodyPr/>
        <a:lstStyle/>
        <a:p>
          <a:endParaRPr lang="en-US"/>
        </a:p>
      </dgm:t>
    </dgm:pt>
    <dgm:pt modelId="{71AF0DF7-C49B-2D44-8F66-55BC913C4BBF}" type="sibTrans" cxnId="{F1AC77BA-F94B-5148-880C-5E6F836117EE}">
      <dgm:prSet/>
      <dgm:spPr/>
      <dgm:t>
        <a:bodyPr/>
        <a:lstStyle/>
        <a:p>
          <a:endParaRPr lang="en-US"/>
        </a:p>
      </dgm:t>
    </dgm:pt>
    <dgm:pt modelId="{E948EE08-6C03-A94F-8961-D4A51E489876}" type="pres">
      <dgm:prSet presAssocID="{BA1B5694-6FB3-4C37-BEF8-89C493A90233}" presName="linear" presStyleCnt="0">
        <dgm:presLayoutVars>
          <dgm:animLvl val="lvl"/>
          <dgm:resizeHandles val="exact"/>
        </dgm:presLayoutVars>
      </dgm:prSet>
      <dgm:spPr/>
    </dgm:pt>
    <dgm:pt modelId="{9A4AB3D6-5C84-884F-8CD3-426F914B63AD}" type="pres">
      <dgm:prSet presAssocID="{B4FD3CD0-CBBF-5C4B-A87B-6A3455809613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3F64ECE2-2A72-1749-8231-77716C8576D7}" type="pres">
      <dgm:prSet presAssocID="{444C2148-9A45-A145-A565-5660F2CBA7A1}" presName="spacer" presStyleCnt="0"/>
      <dgm:spPr/>
    </dgm:pt>
    <dgm:pt modelId="{4DD80439-E13B-6947-B386-A30656248209}" type="pres">
      <dgm:prSet presAssocID="{37FA0F45-E71C-5D4E-9453-13C804A1880C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28008096-0D82-9A40-977C-554324D88899}" type="pres">
      <dgm:prSet presAssocID="{5419919C-02C8-2041-BCE1-55FDDCA4D9A5}" presName="spacer" presStyleCnt="0"/>
      <dgm:spPr/>
    </dgm:pt>
    <dgm:pt modelId="{778A1389-1F2C-5E44-B39C-DB2C04BD765F}" type="pres">
      <dgm:prSet presAssocID="{7C67EE35-E9C2-2B4B-A18B-3BC882F857B6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E5571372-6717-1746-B64A-BC3BA2FE5B15}" type="pres">
      <dgm:prSet presAssocID="{97AF336D-FC40-C14D-9E88-9DE21AD8E2BF}" presName="spacer" presStyleCnt="0"/>
      <dgm:spPr/>
    </dgm:pt>
    <dgm:pt modelId="{EF667F54-E984-A848-8CBD-61F84EC0064F}" type="pres">
      <dgm:prSet presAssocID="{BC8F4B09-C619-0049-91B6-60195B88BC74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E2ACEDF2-824D-7E42-A2FA-B85740F9192C}" type="pres">
      <dgm:prSet presAssocID="{0F954447-84C3-CF46-A0DA-7FE19ACC2D8B}" presName="spacer" presStyleCnt="0"/>
      <dgm:spPr/>
    </dgm:pt>
    <dgm:pt modelId="{4F8FEF7B-0340-C945-ADB9-413D07A79432}" type="pres">
      <dgm:prSet presAssocID="{3AA661B1-DB5D-F44A-9A30-F4086060A887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8B88C338-F0AB-3E4D-9912-7F22576775F1}" type="pres">
      <dgm:prSet presAssocID="{A68D69A7-9860-0F47-87AD-2993D380A468}" presName="spacer" presStyleCnt="0"/>
      <dgm:spPr/>
    </dgm:pt>
    <dgm:pt modelId="{E8820D41-4E27-E746-BFFC-6E9429BC6B03}" type="pres">
      <dgm:prSet presAssocID="{726FC8E5-B842-AB49-8929-39BBC4AD0C69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F9E32F09-2823-474E-9A3A-3DD59CF41824}" srcId="{BA1B5694-6FB3-4C37-BEF8-89C493A90233}" destId="{37FA0F45-E71C-5D4E-9453-13C804A1880C}" srcOrd="1" destOrd="0" parTransId="{5B84E414-6D40-6143-99E1-F771404C1C32}" sibTransId="{5419919C-02C8-2041-BCE1-55FDDCA4D9A5}"/>
    <dgm:cxn modelId="{75D30432-A99E-D34B-AE50-999145D34DBE}" srcId="{BA1B5694-6FB3-4C37-BEF8-89C493A90233}" destId="{3AA661B1-DB5D-F44A-9A30-F4086060A887}" srcOrd="4" destOrd="0" parTransId="{56A082BC-3FBD-4F48-9719-AAA2EC751DD3}" sibTransId="{A68D69A7-9860-0F47-87AD-2993D380A468}"/>
    <dgm:cxn modelId="{CF3B5E32-8D21-654F-A132-E2BBDA130331}" srcId="{BA1B5694-6FB3-4C37-BEF8-89C493A90233}" destId="{7C67EE35-E9C2-2B4B-A18B-3BC882F857B6}" srcOrd="2" destOrd="0" parTransId="{01D4919B-EF11-064E-9D74-B0A0EF967036}" sibTransId="{97AF336D-FC40-C14D-9E88-9DE21AD8E2BF}"/>
    <dgm:cxn modelId="{77138058-120A-F84F-AA2A-7361157A8727}" type="presOf" srcId="{37FA0F45-E71C-5D4E-9453-13C804A1880C}" destId="{4DD80439-E13B-6947-B386-A30656248209}" srcOrd="0" destOrd="0" presId="urn:microsoft.com/office/officeart/2005/8/layout/vList2"/>
    <dgm:cxn modelId="{9C778F5E-BCFA-9A49-A4BA-EF49760DF97C}" type="presOf" srcId="{7C67EE35-E9C2-2B4B-A18B-3BC882F857B6}" destId="{778A1389-1F2C-5E44-B39C-DB2C04BD765F}" srcOrd="0" destOrd="0" presId="urn:microsoft.com/office/officeart/2005/8/layout/vList2"/>
    <dgm:cxn modelId="{F6F81A67-A5E2-C543-89F2-1DC3AD55E617}" type="presOf" srcId="{BA1B5694-6FB3-4C37-BEF8-89C493A90233}" destId="{E948EE08-6C03-A94F-8961-D4A51E489876}" srcOrd="0" destOrd="0" presId="urn:microsoft.com/office/officeart/2005/8/layout/vList2"/>
    <dgm:cxn modelId="{E0BC8C6B-50DF-C248-A222-5E0D3A03A75F}" type="presOf" srcId="{BC8F4B09-C619-0049-91B6-60195B88BC74}" destId="{EF667F54-E984-A848-8CBD-61F84EC0064F}" srcOrd="0" destOrd="0" presId="urn:microsoft.com/office/officeart/2005/8/layout/vList2"/>
    <dgm:cxn modelId="{943A4F84-C72B-AF4E-BB8B-3287890F959F}" type="presOf" srcId="{726FC8E5-B842-AB49-8929-39BBC4AD0C69}" destId="{E8820D41-4E27-E746-BFFC-6E9429BC6B03}" srcOrd="0" destOrd="0" presId="urn:microsoft.com/office/officeart/2005/8/layout/vList2"/>
    <dgm:cxn modelId="{9C3A8099-6916-4545-A17D-7795EFE2823A}" type="presOf" srcId="{3AA661B1-DB5D-F44A-9A30-F4086060A887}" destId="{4F8FEF7B-0340-C945-ADB9-413D07A79432}" srcOrd="0" destOrd="0" presId="urn:microsoft.com/office/officeart/2005/8/layout/vList2"/>
    <dgm:cxn modelId="{20D2B4A5-4539-AE4C-8918-EF4DA2E81FFF}" srcId="{BA1B5694-6FB3-4C37-BEF8-89C493A90233}" destId="{BC8F4B09-C619-0049-91B6-60195B88BC74}" srcOrd="3" destOrd="0" parTransId="{FF62D2A3-C928-9A4F-B38C-4604FF289092}" sibTransId="{0F954447-84C3-CF46-A0DA-7FE19ACC2D8B}"/>
    <dgm:cxn modelId="{078CE1B9-BC82-DA45-95A6-C099B205C784}" srcId="{BA1B5694-6FB3-4C37-BEF8-89C493A90233}" destId="{B4FD3CD0-CBBF-5C4B-A87B-6A3455809613}" srcOrd="0" destOrd="0" parTransId="{FD271F4D-289A-D340-9404-77B6D49705A7}" sibTransId="{444C2148-9A45-A145-A565-5660F2CBA7A1}"/>
    <dgm:cxn modelId="{F1AC77BA-F94B-5148-880C-5E6F836117EE}" srcId="{BA1B5694-6FB3-4C37-BEF8-89C493A90233}" destId="{726FC8E5-B842-AB49-8929-39BBC4AD0C69}" srcOrd="5" destOrd="0" parTransId="{222D0628-6E3D-A144-9CD9-52E3E779E050}" sibTransId="{71AF0DF7-C49B-2D44-8F66-55BC913C4BBF}"/>
    <dgm:cxn modelId="{DCBC8BF9-58A2-9242-9B14-BAD05DAAED42}" type="presOf" srcId="{B4FD3CD0-CBBF-5C4B-A87B-6A3455809613}" destId="{9A4AB3D6-5C84-884F-8CD3-426F914B63AD}" srcOrd="0" destOrd="0" presId="urn:microsoft.com/office/officeart/2005/8/layout/vList2"/>
    <dgm:cxn modelId="{A43BD7CE-2455-2F47-9578-E2E3DAAB3FD6}" type="presParOf" srcId="{E948EE08-6C03-A94F-8961-D4A51E489876}" destId="{9A4AB3D6-5C84-884F-8CD3-426F914B63AD}" srcOrd="0" destOrd="0" presId="urn:microsoft.com/office/officeart/2005/8/layout/vList2"/>
    <dgm:cxn modelId="{79339A3D-AD1F-6A46-AE4C-39F510D66B80}" type="presParOf" srcId="{E948EE08-6C03-A94F-8961-D4A51E489876}" destId="{3F64ECE2-2A72-1749-8231-77716C8576D7}" srcOrd="1" destOrd="0" presId="urn:microsoft.com/office/officeart/2005/8/layout/vList2"/>
    <dgm:cxn modelId="{19249465-9EB2-1A4E-BAE0-31806E76B4F1}" type="presParOf" srcId="{E948EE08-6C03-A94F-8961-D4A51E489876}" destId="{4DD80439-E13B-6947-B386-A30656248209}" srcOrd="2" destOrd="0" presId="urn:microsoft.com/office/officeart/2005/8/layout/vList2"/>
    <dgm:cxn modelId="{CBD658FA-F62E-F649-A216-4E5236F15F63}" type="presParOf" srcId="{E948EE08-6C03-A94F-8961-D4A51E489876}" destId="{28008096-0D82-9A40-977C-554324D88899}" srcOrd="3" destOrd="0" presId="urn:microsoft.com/office/officeart/2005/8/layout/vList2"/>
    <dgm:cxn modelId="{3BD1E8CB-E6B4-9642-A891-540C3A7F520D}" type="presParOf" srcId="{E948EE08-6C03-A94F-8961-D4A51E489876}" destId="{778A1389-1F2C-5E44-B39C-DB2C04BD765F}" srcOrd="4" destOrd="0" presId="urn:microsoft.com/office/officeart/2005/8/layout/vList2"/>
    <dgm:cxn modelId="{3F0B48FD-A50C-9249-8355-BEDCE5135CF2}" type="presParOf" srcId="{E948EE08-6C03-A94F-8961-D4A51E489876}" destId="{E5571372-6717-1746-B64A-BC3BA2FE5B15}" srcOrd="5" destOrd="0" presId="urn:microsoft.com/office/officeart/2005/8/layout/vList2"/>
    <dgm:cxn modelId="{65724F57-5F92-F74A-93A8-12090FFC4216}" type="presParOf" srcId="{E948EE08-6C03-A94F-8961-D4A51E489876}" destId="{EF667F54-E984-A848-8CBD-61F84EC0064F}" srcOrd="6" destOrd="0" presId="urn:microsoft.com/office/officeart/2005/8/layout/vList2"/>
    <dgm:cxn modelId="{7EDA1BEA-6A59-C148-92F1-DB916F381B9E}" type="presParOf" srcId="{E948EE08-6C03-A94F-8961-D4A51E489876}" destId="{E2ACEDF2-824D-7E42-A2FA-B85740F9192C}" srcOrd="7" destOrd="0" presId="urn:microsoft.com/office/officeart/2005/8/layout/vList2"/>
    <dgm:cxn modelId="{4E55CE46-A07D-EC4E-848E-576526CDF727}" type="presParOf" srcId="{E948EE08-6C03-A94F-8961-D4A51E489876}" destId="{4F8FEF7B-0340-C945-ADB9-413D07A79432}" srcOrd="8" destOrd="0" presId="urn:microsoft.com/office/officeart/2005/8/layout/vList2"/>
    <dgm:cxn modelId="{4F60AF52-BDCF-AD4A-A0BE-0C7E409AB502}" type="presParOf" srcId="{E948EE08-6C03-A94F-8961-D4A51E489876}" destId="{8B88C338-F0AB-3E4D-9912-7F22576775F1}" srcOrd="9" destOrd="0" presId="urn:microsoft.com/office/officeart/2005/8/layout/vList2"/>
    <dgm:cxn modelId="{7FBB2995-ED02-1147-9CF9-482ACFB9F56B}" type="presParOf" srcId="{E948EE08-6C03-A94F-8961-D4A51E489876}" destId="{E8820D41-4E27-E746-BFFC-6E9429BC6B03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531919A-8C15-4786-AEBF-B73DD6F7C853}" type="doc">
      <dgm:prSet loTypeId="urn:microsoft.com/office/officeart/2008/layout/Lin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52C999E-BADB-4B75-91D9-3667C611FF4E}">
      <dgm:prSet custT="1"/>
      <dgm:spPr/>
      <dgm:t>
        <a:bodyPr/>
        <a:lstStyle/>
        <a:p>
          <a:r>
            <a:rPr lang="en-US" sz="2400" b="1" dirty="0"/>
            <a:t>Premium</a:t>
          </a:r>
          <a:r>
            <a:rPr lang="en-US" sz="2400" dirty="0"/>
            <a:t>-the monthly amount you pay for your insurance plan(s). </a:t>
          </a:r>
        </a:p>
      </dgm:t>
    </dgm:pt>
    <dgm:pt modelId="{1AA80648-4E2B-46D2-8E33-7E0A0075E3E2}" type="parTrans" cxnId="{85334195-7234-428F-A00F-D1C16420D040}">
      <dgm:prSet/>
      <dgm:spPr/>
      <dgm:t>
        <a:bodyPr/>
        <a:lstStyle/>
        <a:p>
          <a:endParaRPr lang="en-US"/>
        </a:p>
      </dgm:t>
    </dgm:pt>
    <dgm:pt modelId="{8ED44AE9-0C93-405E-BF9C-44D5425CA61D}" type="sibTrans" cxnId="{85334195-7234-428F-A00F-D1C16420D040}">
      <dgm:prSet/>
      <dgm:spPr/>
      <dgm:t>
        <a:bodyPr/>
        <a:lstStyle/>
        <a:p>
          <a:endParaRPr lang="en-US"/>
        </a:p>
      </dgm:t>
    </dgm:pt>
    <dgm:pt modelId="{9D374A45-6A9C-460B-BFC8-1DCEFA9CDDE8}">
      <dgm:prSet custT="1"/>
      <dgm:spPr/>
      <dgm:t>
        <a:bodyPr/>
        <a:lstStyle/>
        <a:p>
          <a:r>
            <a:rPr lang="en-US" sz="2400" b="1" dirty="0"/>
            <a:t>Deductible</a:t>
          </a:r>
          <a:r>
            <a:rPr lang="en-US" sz="2400" dirty="0"/>
            <a:t>-the amount of money you pay before your insurance starts to cover healthcare costs.</a:t>
          </a:r>
        </a:p>
      </dgm:t>
    </dgm:pt>
    <dgm:pt modelId="{E9E5A556-9EAC-4966-83E4-0C8014E686B9}" type="parTrans" cxnId="{D773DCF5-6D3C-428D-80A8-780CAA9433AC}">
      <dgm:prSet/>
      <dgm:spPr/>
      <dgm:t>
        <a:bodyPr/>
        <a:lstStyle/>
        <a:p>
          <a:endParaRPr lang="en-US"/>
        </a:p>
      </dgm:t>
    </dgm:pt>
    <dgm:pt modelId="{3DA31279-5C85-4703-8C6B-C06F6D16E55C}" type="sibTrans" cxnId="{D773DCF5-6D3C-428D-80A8-780CAA9433AC}">
      <dgm:prSet/>
      <dgm:spPr/>
      <dgm:t>
        <a:bodyPr/>
        <a:lstStyle/>
        <a:p>
          <a:endParaRPr lang="en-US"/>
        </a:p>
      </dgm:t>
    </dgm:pt>
    <dgm:pt modelId="{88D3AF04-CFEF-4139-AB1C-604068D19264}">
      <dgm:prSet custT="1"/>
      <dgm:spPr/>
      <dgm:t>
        <a:bodyPr/>
        <a:lstStyle/>
        <a:p>
          <a:r>
            <a:rPr lang="en-US" sz="2400" b="1" dirty="0"/>
            <a:t>Cost Sharing </a:t>
          </a:r>
          <a:r>
            <a:rPr lang="en-US" sz="2400" dirty="0"/>
            <a:t>-The contribution you pay towards your health care costs out of your own pocket; typically includes deductibles, coinsurance, and copayments, or similar charges.  Does not include premiums, balance billing amounts for non-network providers, or the cost of non-covered services.</a:t>
          </a:r>
        </a:p>
      </dgm:t>
    </dgm:pt>
    <dgm:pt modelId="{DA678039-06D6-4A43-8D78-8D47BE236471}" type="parTrans" cxnId="{F5A62770-277B-4AD2-ADE8-29EDDBDBF4B9}">
      <dgm:prSet/>
      <dgm:spPr/>
      <dgm:t>
        <a:bodyPr/>
        <a:lstStyle/>
        <a:p>
          <a:endParaRPr lang="en-US"/>
        </a:p>
      </dgm:t>
    </dgm:pt>
    <dgm:pt modelId="{863C6AA5-96E8-41F3-8CE4-43FE3F0FEA53}" type="sibTrans" cxnId="{F5A62770-277B-4AD2-ADE8-29EDDBDBF4B9}">
      <dgm:prSet/>
      <dgm:spPr/>
      <dgm:t>
        <a:bodyPr/>
        <a:lstStyle/>
        <a:p>
          <a:endParaRPr lang="en-US"/>
        </a:p>
      </dgm:t>
    </dgm:pt>
    <dgm:pt modelId="{A4196612-A36E-7C49-924F-CC2F0EEEEBD7}" type="pres">
      <dgm:prSet presAssocID="{0531919A-8C15-4786-AEBF-B73DD6F7C853}" presName="vert0" presStyleCnt="0">
        <dgm:presLayoutVars>
          <dgm:dir/>
          <dgm:animOne val="branch"/>
          <dgm:animLvl val="lvl"/>
        </dgm:presLayoutVars>
      </dgm:prSet>
      <dgm:spPr/>
    </dgm:pt>
    <dgm:pt modelId="{7343218A-C66B-8C43-BD26-E83BEC5DD7EA}" type="pres">
      <dgm:prSet presAssocID="{252C999E-BADB-4B75-91D9-3667C611FF4E}" presName="thickLine" presStyleLbl="alignNode1" presStyleIdx="0" presStyleCnt="3"/>
      <dgm:spPr/>
    </dgm:pt>
    <dgm:pt modelId="{5A7A4C8E-F3D6-7942-9C99-CCB661A2571B}" type="pres">
      <dgm:prSet presAssocID="{252C999E-BADB-4B75-91D9-3667C611FF4E}" presName="horz1" presStyleCnt="0"/>
      <dgm:spPr/>
    </dgm:pt>
    <dgm:pt modelId="{DE8F95CB-AD45-E54A-A868-AFFACAD467AC}" type="pres">
      <dgm:prSet presAssocID="{252C999E-BADB-4B75-91D9-3667C611FF4E}" presName="tx1" presStyleLbl="revTx" presStyleIdx="0" presStyleCnt="3"/>
      <dgm:spPr/>
    </dgm:pt>
    <dgm:pt modelId="{45257893-B807-FB46-ACC5-5300CB77AA2F}" type="pres">
      <dgm:prSet presAssocID="{252C999E-BADB-4B75-91D9-3667C611FF4E}" presName="vert1" presStyleCnt="0"/>
      <dgm:spPr/>
    </dgm:pt>
    <dgm:pt modelId="{02D286FD-2619-E04E-B525-9C0036BF11D6}" type="pres">
      <dgm:prSet presAssocID="{9D374A45-6A9C-460B-BFC8-1DCEFA9CDDE8}" presName="thickLine" presStyleLbl="alignNode1" presStyleIdx="1" presStyleCnt="3"/>
      <dgm:spPr/>
    </dgm:pt>
    <dgm:pt modelId="{4F41E223-A74C-4F45-8B1C-A9B00AED5519}" type="pres">
      <dgm:prSet presAssocID="{9D374A45-6A9C-460B-BFC8-1DCEFA9CDDE8}" presName="horz1" presStyleCnt="0"/>
      <dgm:spPr/>
    </dgm:pt>
    <dgm:pt modelId="{B15F27F0-77A1-914F-8EBF-FED88AC46C23}" type="pres">
      <dgm:prSet presAssocID="{9D374A45-6A9C-460B-BFC8-1DCEFA9CDDE8}" presName="tx1" presStyleLbl="revTx" presStyleIdx="1" presStyleCnt="3"/>
      <dgm:spPr/>
    </dgm:pt>
    <dgm:pt modelId="{6650B34E-F1B6-5049-81F4-229551C8F9D0}" type="pres">
      <dgm:prSet presAssocID="{9D374A45-6A9C-460B-BFC8-1DCEFA9CDDE8}" presName="vert1" presStyleCnt="0"/>
      <dgm:spPr/>
    </dgm:pt>
    <dgm:pt modelId="{3DED63BB-AFB2-104F-9D30-A1941D83A736}" type="pres">
      <dgm:prSet presAssocID="{88D3AF04-CFEF-4139-AB1C-604068D19264}" presName="thickLine" presStyleLbl="alignNode1" presStyleIdx="2" presStyleCnt="3"/>
      <dgm:spPr/>
    </dgm:pt>
    <dgm:pt modelId="{2C938D74-31FA-EF4C-9A51-7DB589E5ED54}" type="pres">
      <dgm:prSet presAssocID="{88D3AF04-CFEF-4139-AB1C-604068D19264}" presName="horz1" presStyleCnt="0"/>
      <dgm:spPr/>
    </dgm:pt>
    <dgm:pt modelId="{FF1A7DDF-83A3-1D48-A40D-FA87CDF059F0}" type="pres">
      <dgm:prSet presAssocID="{88D3AF04-CFEF-4139-AB1C-604068D19264}" presName="tx1" presStyleLbl="revTx" presStyleIdx="2" presStyleCnt="3"/>
      <dgm:spPr/>
    </dgm:pt>
    <dgm:pt modelId="{D89EB5AE-1F9A-724A-87AF-39C8D9FB5F55}" type="pres">
      <dgm:prSet presAssocID="{88D3AF04-CFEF-4139-AB1C-604068D19264}" presName="vert1" presStyleCnt="0"/>
      <dgm:spPr/>
    </dgm:pt>
  </dgm:ptLst>
  <dgm:cxnLst>
    <dgm:cxn modelId="{87904604-3F76-3A4A-B6DF-5484433A8E3B}" type="presOf" srcId="{88D3AF04-CFEF-4139-AB1C-604068D19264}" destId="{FF1A7DDF-83A3-1D48-A40D-FA87CDF059F0}" srcOrd="0" destOrd="0" presId="urn:microsoft.com/office/officeart/2008/layout/LinedList"/>
    <dgm:cxn modelId="{D50A8341-0183-5B47-B35C-6CA289F64E56}" type="presOf" srcId="{9D374A45-6A9C-460B-BFC8-1DCEFA9CDDE8}" destId="{B15F27F0-77A1-914F-8EBF-FED88AC46C23}" srcOrd="0" destOrd="0" presId="urn:microsoft.com/office/officeart/2008/layout/LinedList"/>
    <dgm:cxn modelId="{E6BAA960-A0BD-E544-A61C-8684351056E8}" type="presOf" srcId="{252C999E-BADB-4B75-91D9-3667C611FF4E}" destId="{DE8F95CB-AD45-E54A-A868-AFFACAD467AC}" srcOrd="0" destOrd="0" presId="urn:microsoft.com/office/officeart/2008/layout/LinedList"/>
    <dgm:cxn modelId="{F5A62770-277B-4AD2-ADE8-29EDDBDBF4B9}" srcId="{0531919A-8C15-4786-AEBF-B73DD6F7C853}" destId="{88D3AF04-CFEF-4139-AB1C-604068D19264}" srcOrd="2" destOrd="0" parTransId="{DA678039-06D6-4A43-8D78-8D47BE236471}" sibTransId="{863C6AA5-96E8-41F3-8CE4-43FE3F0FEA53}"/>
    <dgm:cxn modelId="{85334195-7234-428F-A00F-D1C16420D040}" srcId="{0531919A-8C15-4786-AEBF-B73DD6F7C853}" destId="{252C999E-BADB-4B75-91D9-3667C611FF4E}" srcOrd="0" destOrd="0" parTransId="{1AA80648-4E2B-46D2-8E33-7E0A0075E3E2}" sibTransId="{8ED44AE9-0C93-405E-BF9C-44D5425CA61D}"/>
    <dgm:cxn modelId="{3CAA8CD6-5B57-2248-A040-E48C7180015C}" type="presOf" srcId="{0531919A-8C15-4786-AEBF-B73DD6F7C853}" destId="{A4196612-A36E-7C49-924F-CC2F0EEEEBD7}" srcOrd="0" destOrd="0" presId="urn:microsoft.com/office/officeart/2008/layout/LinedList"/>
    <dgm:cxn modelId="{D773DCF5-6D3C-428D-80A8-780CAA9433AC}" srcId="{0531919A-8C15-4786-AEBF-B73DD6F7C853}" destId="{9D374A45-6A9C-460B-BFC8-1DCEFA9CDDE8}" srcOrd="1" destOrd="0" parTransId="{E9E5A556-9EAC-4966-83E4-0C8014E686B9}" sibTransId="{3DA31279-5C85-4703-8C6B-C06F6D16E55C}"/>
    <dgm:cxn modelId="{227A3961-2F75-0546-9792-1989ECCA6692}" type="presParOf" srcId="{A4196612-A36E-7C49-924F-CC2F0EEEEBD7}" destId="{7343218A-C66B-8C43-BD26-E83BEC5DD7EA}" srcOrd="0" destOrd="0" presId="urn:microsoft.com/office/officeart/2008/layout/LinedList"/>
    <dgm:cxn modelId="{46F088BF-1F10-7742-84ED-19DF3B7A1985}" type="presParOf" srcId="{A4196612-A36E-7C49-924F-CC2F0EEEEBD7}" destId="{5A7A4C8E-F3D6-7942-9C99-CCB661A2571B}" srcOrd="1" destOrd="0" presId="urn:microsoft.com/office/officeart/2008/layout/LinedList"/>
    <dgm:cxn modelId="{41A99B18-AE7F-2C40-89AA-EF0D30580C2D}" type="presParOf" srcId="{5A7A4C8E-F3D6-7942-9C99-CCB661A2571B}" destId="{DE8F95CB-AD45-E54A-A868-AFFACAD467AC}" srcOrd="0" destOrd="0" presId="urn:microsoft.com/office/officeart/2008/layout/LinedList"/>
    <dgm:cxn modelId="{AD2057D4-F697-204B-9C18-977922F7C2C0}" type="presParOf" srcId="{5A7A4C8E-F3D6-7942-9C99-CCB661A2571B}" destId="{45257893-B807-FB46-ACC5-5300CB77AA2F}" srcOrd="1" destOrd="0" presId="urn:microsoft.com/office/officeart/2008/layout/LinedList"/>
    <dgm:cxn modelId="{355E226C-2DF7-2641-B883-0AA1AD82D853}" type="presParOf" srcId="{A4196612-A36E-7C49-924F-CC2F0EEEEBD7}" destId="{02D286FD-2619-E04E-B525-9C0036BF11D6}" srcOrd="2" destOrd="0" presId="urn:microsoft.com/office/officeart/2008/layout/LinedList"/>
    <dgm:cxn modelId="{832BB023-B44C-9243-A2C0-36089B7CC67E}" type="presParOf" srcId="{A4196612-A36E-7C49-924F-CC2F0EEEEBD7}" destId="{4F41E223-A74C-4F45-8B1C-A9B00AED5519}" srcOrd="3" destOrd="0" presId="urn:microsoft.com/office/officeart/2008/layout/LinedList"/>
    <dgm:cxn modelId="{1AA4C0AB-0624-8A44-B216-D66CAFC3C5CE}" type="presParOf" srcId="{4F41E223-A74C-4F45-8B1C-A9B00AED5519}" destId="{B15F27F0-77A1-914F-8EBF-FED88AC46C23}" srcOrd="0" destOrd="0" presId="urn:microsoft.com/office/officeart/2008/layout/LinedList"/>
    <dgm:cxn modelId="{0E220BDA-D7B2-D04D-B137-D432D489E250}" type="presParOf" srcId="{4F41E223-A74C-4F45-8B1C-A9B00AED5519}" destId="{6650B34E-F1B6-5049-81F4-229551C8F9D0}" srcOrd="1" destOrd="0" presId="urn:microsoft.com/office/officeart/2008/layout/LinedList"/>
    <dgm:cxn modelId="{C29BB80B-F9B4-DA41-A60C-5A61BD016B3F}" type="presParOf" srcId="{A4196612-A36E-7C49-924F-CC2F0EEEEBD7}" destId="{3DED63BB-AFB2-104F-9D30-A1941D83A736}" srcOrd="4" destOrd="0" presId="urn:microsoft.com/office/officeart/2008/layout/LinedList"/>
    <dgm:cxn modelId="{65008342-36CD-2F4D-B6BA-749A132BFB38}" type="presParOf" srcId="{A4196612-A36E-7C49-924F-CC2F0EEEEBD7}" destId="{2C938D74-31FA-EF4C-9A51-7DB589E5ED54}" srcOrd="5" destOrd="0" presId="urn:microsoft.com/office/officeart/2008/layout/LinedList"/>
    <dgm:cxn modelId="{E9DD4EEA-492D-1A40-8358-58C8269581D4}" type="presParOf" srcId="{2C938D74-31FA-EF4C-9A51-7DB589E5ED54}" destId="{FF1A7DDF-83A3-1D48-A40D-FA87CDF059F0}" srcOrd="0" destOrd="0" presId="urn:microsoft.com/office/officeart/2008/layout/LinedList"/>
    <dgm:cxn modelId="{583BCA60-EDF9-8344-ACFA-35350F9C8FB1}" type="presParOf" srcId="{2C938D74-31FA-EF4C-9A51-7DB589E5ED54}" destId="{D89EB5AE-1F9A-724A-87AF-39C8D9FB5F5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493525E-CC38-4F12-AF7D-7F51A6645460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63D70BA5-B356-43DB-8A72-6BEE4AEA1AED}">
      <dgm:prSet/>
      <dgm:spPr/>
      <dgm:t>
        <a:bodyPr/>
        <a:lstStyle/>
        <a:p>
          <a:r>
            <a:rPr lang="en-US"/>
            <a:t>What gaps do I have in my current coverage?</a:t>
          </a:r>
        </a:p>
      </dgm:t>
    </dgm:pt>
    <dgm:pt modelId="{C4AA4687-3380-4AE7-9CC0-0AEB20399AAF}" type="parTrans" cxnId="{9869A077-CB99-40E5-8A68-1713BFA243D3}">
      <dgm:prSet/>
      <dgm:spPr/>
      <dgm:t>
        <a:bodyPr/>
        <a:lstStyle/>
        <a:p>
          <a:endParaRPr lang="en-US" sz="2000"/>
        </a:p>
      </dgm:t>
    </dgm:pt>
    <dgm:pt modelId="{219807C1-4313-4A24-9CAF-52C947BB2697}" type="sibTrans" cxnId="{9869A077-CB99-40E5-8A68-1713BFA243D3}">
      <dgm:prSet/>
      <dgm:spPr/>
      <dgm:t>
        <a:bodyPr/>
        <a:lstStyle/>
        <a:p>
          <a:endParaRPr lang="en-US"/>
        </a:p>
      </dgm:t>
    </dgm:pt>
    <dgm:pt modelId="{6E3BA0FD-FB3A-4CB2-8D25-7620BA1A358C}">
      <dgm:prSet/>
      <dgm:spPr/>
      <dgm:t>
        <a:bodyPr/>
        <a:lstStyle/>
        <a:p>
          <a:r>
            <a:rPr lang="en-US" dirty="0"/>
            <a:t>Will making a change help to fill those gaps? </a:t>
          </a:r>
        </a:p>
      </dgm:t>
    </dgm:pt>
    <dgm:pt modelId="{F6C11CFD-0F33-4990-8687-AEBA9E3F64DC}" type="parTrans" cxnId="{008A395B-085D-4487-A83B-D2519BBE86FA}">
      <dgm:prSet/>
      <dgm:spPr/>
      <dgm:t>
        <a:bodyPr/>
        <a:lstStyle/>
        <a:p>
          <a:endParaRPr lang="en-US" sz="2000"/>
        </a:p>
      </dgm:t>
    </dgm:pt>
    <dgm:pt modelId="{F32241EA-0C93-4A96-80D2-D072402FEC78}" type="sibTrans" cxnId="{008A395B-085D-4487-A83B-D2519BBE86FA}">
      <dgm:prSet/>
      <dgm:spPr/>
      <dgm:t>
        <a:bodyPr/>
        <a:lstStyle/>
        <a:p>
          <a:endParaRPr lang="en-US"/>
        </a:p>
      </dgm:t>
    </dgm:pt>
    <dgm:pt modelId="{98DE598C-7CE3-401B-B267-CEE2E500C871}">
      <dgm:prSet/>
      <dgm:spPr/>
      <dgm:t>
        <a:bodyPr/>
        <a:lstStyle/>
        <a:p>
          <a:r>
            <a:rPr lang="en-US"/>
            <a:t>Will it create new gaps?</a:t>
          </a:r>
        </a:p>
      </dgm:t>
    </dgm:pt>
    <dgm:pt modelId="{3A255D1E-F2FB-4F98-85D2-8B57E5BCB780}" type="parTrans" cxnId="{2BB14498-ABF7-4F61-B652-DDF56A9D255F}">
      <dgm:prSet/>
      <dgm:spPr/>
      <dgm:t>
        <a:bodyPr/>
        <a:lstStyle/>
        <a:p>
          <a:endParaRPr lang="en-US" sz="2000"/>
        </a:p>
      </dgm:t>
    </dgm:pt>
    <dgm:pt modelId="{97E0E99C-E74A-4B43-B98D-5DACBAB1CB38}" type="sibTrans" cxnId="{2BB14498-ABF7-4F61-B652-DDF56A9D255F}">
      <dgm:prSet/>
      <dgm:spPr/>
      <dgm:t>
        <a:bodyPr/>
        <a:lstStyle/>
        <a:p>
          <a:endParaRPr lang="en-US"/>
        </a:p>
      </dgm:t>
    </dgm:pt>
    <dgm:pt modelId="{36B95176-10B4-4CD4-9656-8AF2EA25B701}">
      <dgm:prSet/>
      <dgm:spPr/>
      <dgm:t>
        <a:bodyPr/>
        <a:lstStyle/>
        <a:p>
          <a:r>
            <a:rPr lang="en-US"/>
            <a:t>What is covered? </a:t>
          </a:r>
        </a:p>
      </dgm:t>
    </dgm:pt>
    <dgm:pt modelId="{AFD9D2AC-5F93-4C12-A491-D3F24E4C0B16}" type="parTrans" cxnId="{DCF909C6-EBD0-49EF-B545-7039103831A7}">
      <dgm:prSet/>
      <dgm:spPr/>
      <dgm:t>
        <a:bodyPr/>
        <a:lstStyle/>
        <a:p>
          <a:endParaRPr lang="en-US" sz="2000"/>
        </a:p>
      </dgm:t>
    </dgm:pt>
    <dgm:pt modelId="{1AD6C15A-DF32-42C7-B81F-9566F6FE0D64}" type="sibTrans" cxnId="{DCF909C6-EBD0-49EF-B545-7039103831A7}">
      <dgm:prSet/>
      <dgm:spPr/>
      <dgm:t>
        <a:bodyPr/>
        <a:lstStyle/>
        <a:p>
          <a:endParaRPr lang="en-US"/>
        </a:p>
      </dgm:t>
    </dgm:pt>
    <dgm:pt modelId="{F8F4F631-D9FF-43A9-8105-FA92D9786CE9}">
      <dgm:prSet/>
      <dgm:spPr/>
      <dgm:t>
        <a:bodyPr/>
        <a:lstStyle/>
        <a:p>
          <a:r>
            <a:rPr lang="en-US"/>
            <a:t>What isn’t covered?</a:t>
          </a:r>
        </a:p>
      </dgm:t>
    </dgm:pt>
    <dgm:pt modelId="{3E560BB2-BFAC-44C2-860C-A417CB33B93F}" type="parTrans" cxnId="{379771CC-B0A9-4A15-8B3D-2D1FC6D9B3EF}">
      <dgm:prSet/>
      <dgm:spPr/>
      <dgm:t>
        <a:bodyPr/>
        <a:lstStyle/>
        <a:p>
          <a:endParaRPr lang="en-US" sz="2000"/>
        </a:p>
      </dgm:t>
    </dgm:pt>
    <dgm:pt modelId="{EB12E5BF-B56E-45BC-AFF0-8FCE3D833C75}" type="sibTrans" cxnId="{379771CC-B0A9-4A15-8B3D-2D1FC6D9B3EF}">
      <dgm:prSet/>
      <dgm:spPr/>
      <dgm:t>
        <a:bodyPr/>
        <a:lstStyle/>
        <a:p>
          <a:endParaRPr lang="en-US"/>
        </a:p>
      </dgm:t>
    </dgm:pt>
    <dgm:pt modelId="{1192A7B4-11AF-4A92-B9A1-E04961EB3189}">
      <dgm:prSet/>
      <dgm:spPr/>
      <dgm:t>
        <a:bodyPr/>
        <a:lstStyle/>
        <a:p>
          <a:r>
            <a:rPr lang="en-US"/>
            <a:t>How much does it cost?</a:t>
          </a:r>
        </a:p>
      </dgm:t>
    </dgm:pt>
    <dgm:pt modelId="{30690E61-26AD-4B70-A35A-8D4B37877ACD}" type="parTrans" cxnId="{67ED505D-3A56-4A74-B55F-3B1EA9474E1A}">
      <dgm:prSet/>
      <dgm:spPr/>
      <dgm:t>
        <a:bodyPr/>
        <a:lstStyle/>
        <a:p>
          <a:endParaRPr lang="en-US" sz="2000"/>
        </a:p>
      </dgm:t>
    </dgm:pt>
    <dgm:pt modelId="{7ACC2348-0CB6-4D9F-A75A-8288FE3BB72D}" type="sibTrans" cxnId="{67ED505D-3A56-4A74-B55F-3B1EA9474E1A}">
      <dgm:prSet/>
      <dgm:spPr/>
      <dgm:t>
        <a:bodyPr/>
        <a:lstStyle/>
        <a:p>
          <a:endParaRPr lang="en-US"/>
        </a:p>
      </dgm:t>
    </dgm:pt>
    <dgm:pt modelId="{849F5BFD-F00F-480B-A864-36D43DE3CEA1}">
      <dgm:prSet/>
      <dgm:spPr/>
      <dgm:t>
        <a:bodyPr/>
        <a:lstStyle/>
        <a:p>
          <a:r>
            <a:rPr lang="en-US"/>
            <a:t>What health care providers can I see?</a:t>
          </a:r>
        </a:p>
      </dgm:t>
    </dgm:pt>
    <dgm:pt modelId="{9D14A913-0D77-4432-BCE7-9C863A8603D3}" type="parTrans" cxnId="{2C4FD119-7031-4564-BBFE-8A5CF4F74B15}">
      <dgm:prSet/>
      <dgm:spPr/>
      <dgm:t>
        <a:bodyPr/>
        <a:lstStyle/>
        <a:p>
          <a:endParaRPr lang="en-US" sz="2000"/>
        </a:p>
      </dgm:t>
    </dgm:pt>
    <dgm:pt modelId="{F179109D-2C0C-4559-968F-5C6A85A26601}" type="sibTrans" cxnId="{2C4FD119-7031-4564-BBFE-8A5CF4F74B15}">
      <dgm:prSet/>
      <dgm:spPr/>
      <dgm:t>
        <a:bodyPr/>
        <a:lstStyle/>
        <a:p>
          <a:endParaRPr lang="en-US"/>
        </a:p>
      </dgm:t>
    </dgm:pt>
    <dgm:pt modelId="{CE7068C7-4F06-4C46-A800-8810912A4511}">
      <dgm:prSet/>
      <dgm:spPr/>
      <dgm:t>
        <a:bodyPr/>
        <a:lstStyle/>
        <a:p>
          <a:r>
            <a:rPr lang="en-US"/>
            <a:t>Where can I use my plan?</a:t>
          </a:r>
        </a:p>
      </dgm:t>
    </dgm:pt>
    <dgm:pt modelId="{0FBD579B-7DFF-41A7-9458-0943D710347A}" type="parTrans" cxnId="{FE9112D4-C3F7-42A8-BB13-683FDB4A096A}">
      <dgm:prSet/>
      <dgm:spPr/>
      <dgm:t>
        <a:bodyPr/>
        <a:lstStyle/>
        <a:p>
          <a:endParaRPr lang="en-US" sz="2000"/>
        </a:p>
      </dgm:t>
    </dgm:pt>
    <dgm:pt modelId="{4D0BF8F7-C2AF-4108-812B-8AA584522281}" type="sibTrans" cxnId="{FE9112D4-C3F7-42A8-BB13-683FDB4A096A}">
      <dgm:prSet/>
      <dgm:spPr/>
      <dgm:t>
        <a:bodyPr/>
        <a:lstStyle/>
        <a:p>
          <a:endParaRPr lang="en-US"/>
        </a:p>
      </dgm:t>
    </dgm:pt>
    <dgm:pt modelId="{86093D5A-E880-4127-8417-4915165D7C15}">
      <dgm:prSet/>
      <dgm:spPr/>
      <dgm:t>
        <a:bodyPr/>
        <a:lstStyle/>
        <a:p>
          <a:r>
            <a:rPr lang="en-US"/>
            <a:t>How can I maximize my coverage and minimize by out of pocket?</a:t>
          </a:r>
        </a:p>
      </dgm:t>
    </dgm:pt>
    <dgm:pt modelId="{D2A210ED-067B-4CC9-83D9-6ABE347EA3CA}" type="parTrans" cxnId="{0BAEFE09-FF11-4401-A80D-13F5CA454F24}">
      <dgm:prSet/>
      <dgm:spPr/>
      <dgm:t>
        <a:bodyPr/>
        <a:lstStyle/>
        <a:p>
          <a:endParaRPr lang="en-US" sz="2000"/>
        </a:p>
      </dgm:t>
    </dgm:pt>
    <dgm:pt modelId="{37F87F64-61EA-4127-ADC4-B8A7432E545F}" type="sibTrans" cxnId="{0BAEFE09-FF11-4401-A80D-13F5CA454F24}">
      <dgm:prSet/>
      <dgm:spPr/>
      <dgm:t>
        <a:bodyPr/>
        <a:lstStyle/>
        <a:p>
          <a:endParaRPr lang="en-US"/>
        </a:p>
      </dgm:t>
    </dgm:pt>
    <dgm:pt modelId="{DFD9D947-E28F-4509-A761-167B8CD2ECD1}">
      <dgm:prSet/>
      <dgm:spPr/>
      <dgm:t>
        <a:bodyPr/>
        <a:lstStyle/>
        <a:p>
          <a:r>
            <a:rPr lang="en-US"/>
            <a:t>Am I risk averse or risk tolerant?</a:t>
          </a:r>
        </a:p>
      </dgm:t>
    </dgm:pt>
    <dgm:pt modelId="{440DBFA4-6798-43CE-943C-15873D8E617B}" type="parTrans" cxnId="{474E4874-ADF3-465D-A801-BE045C81C857}">
      <dgm:prSet/>
      <dgm:spPr/>
      <dgm:t>
        <a:bodyPr/>
        <a:lstStyle/>
        <a:p>
          <a:endParaRPr lang="en-US" sz="2000"/>
        </a:p>
      </dgm:t>
    </dgm:pt>
    <dgm:pt modelId="{380B56BC-B688-4771-952A-57BD221CE374}" type="sibTrans" cxnId="{474E4874-ADF3-465D-A801-BE045C81C857}">
      <dgm:prSet/>
      <dgm:spPr/>
      <dgm:t>
        <a:bodyPr/>
        <a:lstStyle/>
        <a:p>
          <a:endParaRPr lang="en-US"/>
        </a:p>
      </dgm:t>
    </dgm:pt>
    <dgm:pt modelId="{8BCEDA23-7AAB-804C-8765-37F54CA5F24E}" type="pres">
      <dgm:prSet presAssocID="{4493525E-CC38-4F12-AF7D-7F51A6645460}" presName="linear" presStyleCnt="0">
        <dgm:presLayoutVars>
          <dgm:animLvl val="lvl"/>
          <dgm:resizeHandles val="exact"/>
        </dgm:presLayoutVars>
      </dgm:prSet>
      <dgm:spPr/>
    </dgm:pt>
    <dgm:pt modelId="{08164016-85FF-6845-9A96-96A9479CC110}" type="pres">
      <dgm:prSet presAssocID="{63D70BA5-B356-43DB-8A72-6BEE4AEA1AED}" presName="parentText" presStyleLbl="node1" presStyleIdx="0" presStyleCnt="10">
        <dgm:presLayoutVars>
          <dgm:chMax val="0"/>
          <dgm:bulletEnabled val="1"/>
        </dgm:presLayoutVars>
      </dgm:prSet>
      <dgm:spPr/>
    </dgm:pt>
    <dgm:pt modelId="{090D7807-5D2D-1A49-AB12-AE543BC71D1C}" type="pres">
      <dgm:prSet presAssocID="{219807C1-4313-4A24-9CAF-52C947BB2697}" presName="spacer" presStyleCnt="0"/>
      <dgm:spPr/>
    </dgm:pt>
    <dgm:pt modelId="{16EBB946-7B24-614D-90E8-54BD48FDCAD7}" type="pres">
      <dgm:prSet presAssocID="{6E3BA0FD-FB3A-4CB2-8D25-7620BA1A358C}" presName="parentText" presStyleLbl="node1" presStyleIdx="1" presStyleCnt="10">
        <dgm:presLayoutVars>
          <dgm:chMax val="0"/>
          <dgm:bulletEnabled val="1"/>
        </dgm:presLayoutVars>
      </dgm:prSet>
      <dgm:spPr/>
    </dgm:pt>
    <dgm:pt modelId="{56E76246-1B20-024C-B425-8DC2C9E2955F}" type="pres">
      <dgm:prSet presAssocID="{F32241EA-0C93-4A96-80D2-D072402FEC78}" presName="spacer" presStyleCnt="0"/>
      <dgm:spPr/>
    </dgm:pt>
    <dgm:pt modelId="{950C3148-390E-D24D-AED0-C87BA684B18E}" type="pres">
      <dgm:prSet presAssocID="{98DE598C-7CE3-401B-B267-CEE2E500C871}" presName="parentText" presStyleLbl="node1" presStyleIdx="2" presStyleCnt="10">
        <dgm:presLayoutVars>
          <dgm:chMax val="0"/>
          <dgm:bulletEnabled val="1"/>
        </dgm:presLayoutVars>
      </dgm:prSet>
      <dgm:spPr/>
    </dgm:pt>
    <dgm:pt modelId="{ABAD4AB4-68AA-324A-B549-A5D3D37A50FA}" type="pres">
      <dgm:prSet presAssocID="{97E0E99C-E74A-4B43-B98D-5DACBAB1CB38}" presName="spacer" presStyleCnt="0"/>
      <dgm:spPr/>
    </dgm:pt>
    <dgm:pt modelId="{465DD9CD-F703-AC48-85D3-2E239199A974}" type="pres">
      <dgm:prSet presAssocID="{36B95176-10B4-4CD4-9656-8AF2EA25B701}" presName="parentText" presStyleLbl="node1" presStyleIdx="3" presStyleCnt="10">
        <dgm:presLayoutVars>
          <dgm:chMax val="0"/>
          <dgm:bulletEnabled val="1"/>
        </dgm:presLayoutVars>
      </dgm:prSet>
      <dgm:spPr/>
    </dgm:pt>
    <dgm:pt modelId="{9CDE6D7F-B9B3-5D4F-996E-8030ED23F83C}" type="pres">
      <dgm:prSet presAssocID="{1AD6C15A-DF32-42C7-B81F-9566F6FE0D64}" presName="spacer" presStyleCnt="0"/>
      <dgm:spPr/>
    </dgm:pt>
    <dgm:pt modelId="{F47F8715-6411-4446-907B-0C6FD2176F28}" type="pres">
      <dgm:prSet presAssocID="{F8F4F631-D9FF-43A9-8105-FA92D9786CE9}" presName="parentText" presStyleLbl="node1" presStyleIdx="4" presStyleCnt="10">
        <dgm:presLayoutVars>
          <dgm:chMax val="0"/>
          <dgm:bulletEnabled val="1"/>
        </dgm:presLayoutVars>
      </dgm:prSet>
      <dgm:spPr/>
    </dgm:pt>
    <dgm:pt modelId="{F314232F-23F7-E449-9F25-B634E8CFA859}" type="pres">
      <dgm:prSet presAssocID="{EB12E5BF-B56E-45BC-AFF0-8FCE3D833C75}" presName="spacer" presStyleCnt="0"/>
      <dgm:spPr/>
    </dgm:pt>
    <dgm:pt modelId="{CEDFCFE3-291B-254C-AF66-B2AA4F60254E}" type="pres">
      <dgm:prSet presAssocID="{1192A7B4-11AF-4A92-B9A1-E04961EB3189}" presName="parentText" presStyleLbl="node1" presStyleIdx="5" presStyleCnt="10">
        <dgm:presLayoutVars>
          <dgm:chMax val="0"/>
          <dgm:bulletEnabled val="1"/>
        </dgm:presLayoutVars>
      </dgm:prSet>
      <dgm:spPr/>
    </dgm:pt>
    <dgm:pt modelId="{7FF3E419-B1CC-034D-B43F-0787256A1E6B}" type="pres">
      <dgm:prSet presAssocID="{7ACC2348-0CB6-4D9F-A75A-8288FE3BB72D}" presName="spacer" presStyleCnt="0"/>
      <dgm:spPr/>
    </dgm:pt>
    <dgm:pt modelId="{F55D36D7-E88B-6843-ACE2-D6FC7ED8682B}" type="pres">
      <dgm:prSet presAssocID="{849F5BFD-F00F-480B-A864-36D43DE3CEA1}" presName="parentText" presStyleLbl="node1" presStyleIdx="6" presStyleCnt="10">
        <dgm:presLayoutVars>
          <dgm:chMax val="0"/>
          <dgm:bulletEnabled val="1"/>
        </dgm:presLayoutVars>
      </dgm:prSet>
      <dgm:spPr/>
    </dgm:pt>
    <dgm:pt modelId="{68096D26-383B-FA4D-9833-6D506759E03B}" type="pres">
      <dgm:prSet presAssocID="{F179109D-2C0C-4559-968F-5C6A85A26601}" presName="spacer" presStyleCnt="0"/>
      <dgm:spPr/>
    </dgm:pt>
    <dgm:pt modelId="{24D943E5-4B96-9849-81BE-6FA0EFC37EF1}" type="pres">
      <dgm:prSet presAssocID="{CE7068C7-4F06-4C46-A800-8810912A4511}" presName="parentText" presStyleLbl="node1" presStyleIdx="7" presStyleCnt="10">
        <dgm:presLayoutVars>
          <dgm:chMax val="0"/>
          <dgm:bulletEnabled val="1"/>
        </dgm:presLayoutVars>
      </dgm:prSet>
      <dgm:spPr/>
    </dgm:pt>
    <dgm:pt modelId="{15B02DCA-1F9F-9645-A143-6E026370DF1E}" type="pres">
      <dgm:prSet presAssocID="{4D0BF8F7-C2AF-4108-812B-8AA584522281}" presName="spacer" presStyleCnt="0"/>
      <dgm:spPr/>
    </dgm:pt>
    <dgm:pt modelId="{8E709120-EEAB-E145-A195-9BB36760E91A}" type="pres">
      <dgm:prSet presAssocID="{86093D5A-E880-4127-8417-4915165D7C15}" presName="parentText" presStyleLbl="node1" presStyleIdx="8" presStyleCnt="10">
        <dgm:presLayoutVars>
          <dgm:chMax val="0"/>
          <dgm:bulletEnabled val="1"/>
        </dgm:presLayoutVars>
      </dgm:prSet>
      <dgm:spPr/>
    </dgm:pt>
    <dgm:pt modelId="{CC7227D9-5019-4B4F-8244-68789BF87D75}" type="pres">
      <dgm:prSet presAssocID="{37F87F64-61EA-4127-ADC4-B8A7432E545F}" presName="spacer" presStyleCnt="0"/>
      <dgm:spPr/>
    </dgm:pt>
    <dgm:pt modelId="{573FD3B0-8162-A24D-BE5A-593DEC5E97C2}" type="pres">
      <dgm:prSet presAssocID="{DFD9D947-E28F-4509-A761-167B8CD2ECD1}" presName="parentText" presStyleLbl="node1" presStyleIdx="9" presStyleCnt="10">
        <dgm:presLayoutVars>
          <dgm:chMax val="0"/>
          <dgm:bulletEnabled val="1"/>
        </dgm:presLayoutVars>
      </dgm:prSet>
      <dgm:spPr/>
    </dgm:pt>
  </dgm:ptLst>
  <dgm:cxnLst>
    <dgm:cxn modelId="{45624F08-88E4-C848-9575-4D833878BB16}" type="presOf" srcId="{1192A7B4-11AF-4A92-B9A1-E04961EB3189}" destId="{CEDFCFE3-291B-254C-AF66-B2AA4F60254E}" srcOrd="0" destOrd="0" presId="urn:microsoft.com/office/officeart/2005/8/layout/vList2"/>
    <dgm:cxn modelId="{0BAEFE09-FF11-4401-A80D-13F5CA454F24}" srcId="{4493525E-CC38-4F12-AF7D-7F51A6645460}" destId="{86093D5A-E880-4127-8417-4915165D7C15}" srcOrd="8" destOrd="0" parTransId="{D2A210ED-067B-4CC9-83D9-6ABE347EA3CA}" sibTransId="{37F87F64-61EA-4127-ADC4-B8A7432E545F}"/>
    <dgm:cxn modelId="{D0CF650E-31DD-E24D-98C6-19CB6B0EB3DC}" type="presOf" srcId="{CE7068C7-4F06-4C46-A800-8810912A4511}" destId="{24D943E5-4B96-9849-81BE-6FA0EFC37EF1}" srcOrd="0" destOrd="0" presId="urn:microsoft.com/office/officeart/2005/8/layout/vList2"/>
    <dgm:cxn modelId="{5CB3250F-8EAE-C84F-B2D4-1C575529E995}" type="presOf" srcId="{6E3BA0FD-FB3A-4CB2-8D25-7620BA1A358C}" destId="{16EBB946-7B24-614D-90E8-54BD48FDCAD7}" srcOrd="0" destOrd="0" presId="urn:microsoft.com/office/officeart/2005/8/layout/vList2"/>
    <dgm:cxn modelId="{2C4FD119-7031-4564-BBFE-8A5CF4F74B15}" srcId="{4493525E-CC38-4F12-AF7D-7F51A6645460}" destId="{849F5BFD-F00F-480B-A864-36D43DE3CEA1}" srcOrd="6" destOrd="0" parTransId="{9D14A913-0D77-4432-BCE7-9C863A8603D3}" sibTransId="{F179109D-2C0C-4559-968F-5C6A85A26601}"/>
    <dgm:cxn modelId="{FF70E923-E69C-694E-8361-2A72AF6C9B7C}" type="presOf" srcId="{63D70BA5-B356-43DB-8A72-6BEE4AEA1AED}" destId="{08164016-85FF-6845-9A96-96A9479CC110}" srcOrd="0" destOrd="0" presId="urn:microsoft.com/office/officeart/2005/8/layout/vList2"/>
    <dgm:cxn modelId="{AD5CAA26-2678-7D4D-BCF3-76E41054368F}" type="presOf" srcId="{4493525E-CC38-4F12-AF7D-7F51A6645460}" destId="{8BCEDA23-7AAB-804C-8765-37F54CA5F24E}" srcOrd="0" destOrd="0" presId="urn:microsoft.com/office/officeart/2005/8/layout/vList2"/>
    <dgm:cxn modelId="{29D5122D-FCD4-E544-941F-02972C7E8F58}" type="presOf" srcId="{98DE598C-7CE3-401B-B267-CEE2E500C871}" destId="{950C3148-390E-D24D-AED0-C87BA684B18E}" srcOrd="0" destOrd="0" presId="urn:microsoft.com/office/officeart/2005/8/layout/vList2"/>
    <dgm:cxn modelId="{4C810230-09DD-054E-B8BA-5038C57009DE}" type="presOf" srcId="{F8F4F631-D9FF-43A9-8105-FA92D9786CE9}" destId="{F47F8715-6411-4446-907B-0C6FD2176F28}" srcOrd="0" destOrd="0" presId="urn:microsoft.com/office/officeart/2005/8/layout/vList2"/>
    <dgm:cxn modelId="{5B8A2F33-3C7C-644D-8832-0D544B899F0D}" type="presOf" srcId="{DFD9D947-E28F-4509-A761-167B8CD2ECD1}" destId="{573FD3B0-8162-A24D-BE5A-593DEC5E97C2}" srcOrd="0" destOrd="0" presId="urn:microsoft.com/office/officeart/2005/8/layout/vList2"/>
    <dgm:cxn modelId="{EABBC155-9AE8-0B40-8C60-A7BA126198E0}" type="presOf" srcId="{849F5BFD-F00F-480B-A864-36D43DE3CEA1}" destId="{F55D36D7-E88B-6843-ACE2-D6FC7ED8682B}" srcOrd="0" destOrd="0" presId="urn:microsoft.com/office/officeart/2005/8/layout/vList2"/>
    <dgm:cxn modelId="{008A395B-085D-4487-A83B-D2519BBE86FA}" srcId="{4493525E-CC38-4F12-AF7D-7F51A6645460}" destId="{6E3BA0FD-FB3A-4CB2-8D25-7620BA1A358C}" srcOrd="1" destOrd="0" parTransId="{F6C11CFD-0F33-4990-8687-AEBA9E3F64DC}" sibTransId="{F32241EA-0C93-4A96-80D2-D072402FEC78}"/>
    <dgm:cxn modelId="{67ED505D-3A56-4A74-B55F-3B1EA9474E1A}" srcId="{4493525E-CC38-4F12-AF7D-7F51A6645460}" destId="{1192A7B4-11AF-4A92-B9A1-E04961EB3189}" srcOrd="5" destOrd="0" parTransId="{30690E61-26AD-4B70-A35A-8D4B37877ACD}" sibTransId="{7ACC2348-0CB6-4D9F-A75A-8288FE3BB72D}"/>
    <dgm:cxn modelId="{474E4874-ADF3-465D-A801-BE045C81C857}" srcId="{4493525E-CC38-4F12-AF7D-7F51A6645460}" destId="{DFD9D947-E28F-4509-A761-167B8CD2ECD1}" srcOrd="9" destOrd="0" parTransId="{440DBFA4-6798-43CE-943C-15873D8E617B}" sibTransId="{380B56BC-B688-4771-952A-57BD221CE374}"/>
    <dgm:cxn modelId="{9869A077-CB99-40E5-8A68-1713BFA243D3}" srcId="{4493525E-CC38-4F12-AF7D-7F51A6645460}" destId="{63D70BA5-B356-43DB-8A72-6BEE4AEA1AED}" srcOrd="0" destOrd="0" parTransId="{C4AA4687-3380-4AE7-9CC0-0AEB20399AAF}" sibTransId="{219807C1-4313-4A24-9CAF-52C947BB2697}"/>
    <dgm:cxn modelId="{1A6F6082-BA18-ED47-98F6-414B2090781F}" type="presOf" srcId="{36B95176-10B4-4CD4-9656-8AF2EA25B701}" destId="{465DD9CD-F703-AC48-85D3-2E239199A974}" srcOrd="0" destOrd="0" presId="urn:microsoft.com/office/officeart/2005/8/layout/vList2"/>
    <dgm:cxn modelId="{2BB14498-ABF7-4F61-B652-DDF56A9D255F}" srcId="{4493525E-CC38-4F12-AF7D-7F51A6645460}" destId="{98DE598C-7CE3-401B-B267-CEE2E500C871}" srcOrd="2" destOrd="0" parTransId="{3A255D1E-F2FB-4F98-85D2-8B57E5BCB780}" sibTransId="{97E0E99C-E74A-4B43-B98D-5DACBAB1CB38}"/>
    <dgm:cxn modelId="{DCF909C6-EBD0-49EF-B545-7039103831A7}" srcId="{4493525E-CC38-4F12-AF7D-7F51A6645460}" destId="{36B95176-10B4-4CD4-9656-8AF2EA25B701}" srcOrd="3" destOrd="0" parTransId="{AFD9D2AC-5F93-4C12-A491-D3F24E4C0B16}" sibTransId="{1AD6C15A-DF32-42C7-B81F-9566F6FE0D64}"/>
    <dgm:cxn modelId="{34366AC7-B528-C04C-B537-AEFE45491F8D}" type="presOf" srcId="{86093D5A-E880-4127-8417-4915165D7C15}" destId="{8E709120-EEAB-E145-A195-9BB36760E91A}" srcOrd="0" destOrd="0" presId="urn:microsoft.com/office/officeart/2005/8/layout/vList2"/>
    <dgm:cxn modelId="{379771CC-B0A9-4A15-8B3D-2D1FC6D9B3EF}" srcId="{4493525E-CC38-4F12-AF7D-7F51A6645460}" destId="{F8F4F631-D9FF-43A9-8105-FA92D9786CE9}" srcOrd="4" destOrd="0" parTransId="{3E560BB2-BFAC-44C2-860C-A417CB33B93F}" sibTransId="{EB12E5BF-B56E-45BC-AFF0-8FCE3D833C75}"/>
    <dgm:cxn modelId="{FE9112D4-C3F7-42A8-BB13-683FDB4A096A}" srcId="{4493525E-CC38-4F12-AF7D-7F51A6645460}" destId="{CE7068C7-4F06-4C46-A800-8810912A4511}" srcOrd="7" destOrd="0" parTransId="{0FBD579B-7DFF-41A7-9458-0943D710347A}" sibTransId="{4D0BF8F7-C2AF-4108-812B-8AA584522281}"/>
    <dgm:cxn modelId="{F0C1541B-745D-B849-BB99-9080C4E7C42C}" type="presParOf" srcId="{8BCEDA23-7AAB-804C-8765-37F54CA5F24E}" destId="{08164016-85FF-6845-9A96-96A9479CC110}" srcOrd="0" destOrd="0" presId="urn:microsoft.com/office/officeart/2005/8/layout/vList2"/>
    <dgm:cxn modelId="{E164998B-7008-7C42-B8C6-94A39708E6AB}" type="presParOf" srcId="{8BCEDA23-7AAB-804C-8765-37F54CA5F24E}" destId="{090D7807-5D2D-1A49-AB12-AE543BC71D1C}" srcOrd="1" destOrd="0" presId="urn:microsoft.com/office/officeart/2005/8/layout/vList2"/>
    <dgm:cxn modelId="{28034C64-2951-2B46-AD08-0DD16BD513DA}" type="presParOf" srcId="{8BCEDA23-7AAB-804C-8765-37F54CA5F24E}" destId="{16EBB946-7B24-614D-90E8-54BD48FDCAD7}" srcOrd="2" destOrd="0" presId="urn:microsoft.com/office/officeart/2005/8/layout/vList2"/>
    <dgm:cxn modelId="{36022C45-390E-014A-9B3D-CE2D18A0CB8C}" type="presParOf" srcId="{8BCEDA23-7AAB-804C-8765-37F54CA5F24E}" destId="{56E76246-1B20-024C-B425-8DC2C9E2955F}" srcOrd="3" destOrd="0" presId="urn:microsoft.com/office/officeart/2005/8/layout/vList2"/>
    <dgm:cxn modelId="{1FF74FC1-5E64-DA4E-B0AC-CBC7EDABF718}" type="presParOf" srcId="{8BCEDA23-7AAB-804C-8765-37F54CA5F24E}" destId="{950C3148-390E-D24D-AED0-C87BA684B18E}" srcOrd="4" destOrd="0" presId="urn:microsoft.com/office/officeart/2005/8/layout/vList2"/>
    <dgm:cxn modelId="{F4D504D1-5737-1042-AA18-50A641E109F3}" type="presParOf" srcId="{8BCEDA23-7AAB-804C-8765-37F54CA5F24E}" destId="{ABAD4AB4-68AA-324A-B549-A5D3D37A50FA}" srcOrd="5" destOrd="0" presId="urn:microsoft.com/office/officeart/2005/8/layout/vList2"/>
    <dgm:cxn modelId="{2A37A085-F5A8-9843-9F81-D68BD236B02C}" type="presParOf" srcId="{8BCEDA23-7AAB-804C-8765-37F54CA5F24E}" destId="{465DD9CD-F703-AC48-85D3-2E239199A974}" srcOrd="6" destOrd="0" presId="urn:microsoft.com/office/officeart/2005/8/layout/vList2"/>
    <dgm:cxn modelId="{9D32C5D5-5DC1-7444-B7DC-FB17A9F18B2C}" type="presParOf" srcId="{8BCEDA23-7AAB-804C-8765-37F54CA5F24E}" destId="{9CDE6D7F-B9B3-5D4F-996E-8030ED23F83C}" srcOrd="7" destOrd="0" presId="urn:microsoft.com/office/officeart/2005/8/layout/vList2"/>
    <dgm:cxn modelId="{2C366518-65BB-DD41-B50F-0AE3E293618C}" type="presParOf" srcId="{8BCEDA23-7AAB-804C-8765-37F54CA5F24E}" destId="{F47F8715-6411-4446-907B-0C6FD2176F28}" srcOrd="8" destOrd="0" presId="urn:microsoft.com/office/officeart/2005/8/layout/vList2"/>
    <dgm:cxn modelId="{F2789FE1-D0FA-934F-8D8F-E508ABD80665}" type="presParOf" srcId="{8BCEDA23-7AAB-804C-8765-37F54CA5F24E}" destId="{F314232F-23F7-E449-9F25-B634E8CFA859}" srcOrd="9" destOrd="0" presId="urn:microsoft.com/office/officeart/2005/8/layout/vList2"/>
    <dgm:cxn modelId="{1C0B4212-7918-F246-8D8C-8CFDB7EC817B}" type="presParOf" srcId="{8BCEDA23-7AAB-804C-8765-37F54CA5F24E}" destId="{CEDFCFE3-291B-254C-AF66-B2AA4F60254E}" srcOrd="10" destOrd="0" presId="urn:microsoft.com/office/officeart/2005/8/layout/vList2"/>
    <dgm:cxn modelId="{A63B1662-86AE-B24A-A453-A188EA2B0811}" type="presParOf" srcId="{8BCEDA23-7AAB-804C-8765-37F54CA5F24E}" destId="{7FF3E419-B1CC-034D-B43F-0787256A1E6B}" srcOrd="11" destOrd="0" presId="urn:microsoft.com/office/officeart/2005/8/layout/vList2"/>
    <dgm:cxn modelId="{2FC577BE-C2CA-F049-9E01-05C057C7C96C}" type="presParOf" srcId="{8BCEDA23-7AAB-804C-8765-37F54CA5F24E}" destId="{F55D36D7-E88B-6843-ACE2-D6FC7ED8682B}" srcOrd="12" destOrd="0" presId="urn:microsoft.com/office/officeart/2005/8/layout/vList2"/>
    <dgm:cxn modelId="{F1B30D2F-C80E-834F-82B3-14465A2676DD}" type="presParOf" srcId="{8BCEDA23-7AAB-804C-8765-37F54CA5F24E}" destId="{68096D26-383B-FA4D-9833-6D506759E03B}" srcOrd="13" destOrd="0" presId="urn:microsoft.com/office/officeart/2005/8/layout/vList2"/>
    <dgm:cxn modelId="{151AC3E8-4BFD-AE4D-BE27-BFD4128803A6}" type="presParOf" srcId="{8BCEDA23-7AAB-804C-8765-37F54CA5F24E}" destId="{24D943E5-4B96-9849-81BE-6FA0EFC37EF1}" srcOrd="14" destOrd="0" presId="urn:microsoft.com/office/officeart/2005/8/layout/vList2"/>
    <dgm:cxn modelId="{8BD8217F-1B65-8D48-B17F-2715F43DA41F}" type="presParOf" srcId="{8BCEDA23-7AAB-804C-8765-37F54CA5F24E}" destId="{15B02DCA-1F9F-9645-A143-6E026370DF1E}" srcOrd="15" destOrd="0" presId="urn:microsoft.com/office/officeart/2005/8/layout/vList2"/>
    <dgm:cxn modelId="{9A6DF72F-8C57-1B41-BD01-E8DB6C438D40}" type="presParOf" srcId="{8BCEDA23-7AAB-804C-8765-37F54CA5F24E}" destId="{8E709120-EEAB-E145-A195-9BB36760E91A}" srcOrd="16" destOrd="0" presId="urn:microsoft.com/office/officeart/2005/8/layout/vList2"/>
    <dgm:cxn modelId="{633168B7-B3E2-7243-92F2-D31F66B23EF5}" type="presParOf" srcId="{8BCEDA23-7AAB-804C-8765-37F54CA5F24E}" destId="{CC7227D9-5019-4B4F-8244-68789BF87D75}" srcOrd="17" destOrd="0" presId="urn:microsoft.com/office/officeart/2005/8/layout/vList2"/>
    <dgm:cxn modelId="{E5D8D401-5164-FC4D-A6A7-8DBB520C31E4}" type="presParOf" srcId="{8BCEDA23-7AAB-804C-8765-37F54CA5F24E}" destId="{573FD3B0-8162-A24D-BE5A-593DEC5E97C2}" srcOrd="1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5E4A75C-0A8C-415D-8103-2CA95E090C9A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FD0FBF5E-7C8F-452F-92B6-404B9B7A32D6}">
      <dgm:prSet/>
      <dgm:spPr/>
      <dgm:t>
        <a:bodyPr/>
        <a:lstStyle/>
        <a:p>
          <a:r>
            <a:rPr lang="en-US"/>
            <a:t>Part A</a:t>
          </a:r>
        </a:p>
      </dgm:t>
    </dgm:pt>
    <dgm:pt modelId="{BCD4D882-D1BF-4C93-AF8B-16C43F85D525}" type="parTrans" cxnId="{537825E7-D55E-45F4-9C12-8915EB5147BA}">
      <dgm:prSet/>
      <dgm:spPr/>
      <dgm:t>
        <a:bodyPr/>
        <a:lstStyle/>
        <a:p>
          <a:endParaRPr lang="en-US"/>
        </a:p>
      </dgm:t>
    </dgm:pt>
    <dgm:pt modelId="{7CF89C1B-9A9E-4B76-B688-61DDF11671BE}" type="sibTrans" cxnId="{537825E7-D55E-45F4-9C12-8915EB5147BA}">
      <dgm:prSet/>
      <dgm:spPr/>
      <dgm:t>
        <a:bodyPr/>
        <a:lstStyle/>
        <a:p>
          <a:endParaRPr lang="en-US"/>
        </a:p>
      </dgm:t>
    </dgm:pt>
    <dgm:pt modelId="{165EB96A-AD97-42D9-86C2-625E4C5F58D7}">
      <dgm:prSet/>
      <dgm:spPr/>
      <dgm:t>
        <a:bodyPr/>
        <a:lstStyle/>
        <a:p>
          <a:r>
            <a:rPr lang="en-US"/>
            <a:t>Part B</a:t>
          </a:r>
        </a:p>
      </dgm:t>
    </dgm:pt>
    <dgm:pt modelId="{613902EA-A445-4E88-8971-600CE8FB60D4}" type="parTrans" cxnId="{55E7C9BF-FADE-4D90-9B38-3F2C2CD31AC8}">
      <dgm:prSet/>
      <dgm:spPr/>
      <dgm:t>
        <a:bodyPr/>
        <a:lstStyle/>
        <a:p>
          <a:endParaRPr lang="en-US"/>
        </a:p>
      </dgm:t>
    </dgm:pt>
    <dgm:pt modelId="{0738E37F-320E-42E1-85F9-F7254BD25E0A}" type="sibTrans" cxnId="{55E7C9BF-FADE-4D90-9B38-3F2C2CD31AC8}">
      <dgm:prSet/>
      <dgm:spPr/>
      <dgm:t>
        <a:bodyPr/>
        <a:lstStyle/>
        <a:p>
          <a:endParaRPr lang="en-US"/>
        </a:p>
      </dgm:t>
    </dgm:pt>
    <dgm:pt modelId="{97D0F4C7-9335-4A44-B470-3A692E97ACA1}">
      <dgm:prSet/>
      <dgm:spPr/>
      <dgm:t>
        <a:bodyPr/>
        <a:lstStyle/>
        <a:p>
          <a:r>
            <a:rPr lang="en-US"/>
            <a:t>Part C</a:t>
          </a:r>
        </a:p>
      </dgm:t>
    </dgm:pt>
    <dgm:pt modelId="{FE960779-E5BA-4E3C-BFD7-3317E1F3E984}" type="parTrans" cxnId="{01537DFF-A36C-483A-AE0F-3CAB4BFCB654}">
      <dgm:prSet/>
      <dgm:spPr/>
      <dgm:t>
        <a:bodyPr/>
        <a:lstStyle/>
        <a:p>
          <a:endParaRPr lang="en-US"/>
        </a:p>
      </dgm:t>
    </dgm:pt>
    <dgm:pt modelId="{B80AB982-0A20-4227-A971-58CA8AE7BCA8}" type="sibTrans" cxnId="{01537DFF-A36C-483A-AE0F-3CAB4BFCB654}">
      <dgm:prSet/>
      <dgm:spPr/>
      <dgm:t>
        <a:bodyPr/>
        <a:lstStyle/>
        <a:p>
          <a:endParaRPr lang="en-US"/>
        </a:p>
      </dgm:t>
    </dgm:pt>
    <dgm:pt modelId="{3553D3D2-E869-460D-B425-A0B4999BAB36}">
      <dgm:prSet/>
      <dgm:spPr/>
      <dgm:t>
        <a:bodyPr/>
        <a:lstStyle/>
        <a:p>
          <a:r>
            <a:rPr lang="en-US"/>
            <a:t>Part D</a:t>
          </a:r>
        </a:p>
      </dgm:t>
    </dgm:pt>
    <dgm:pt modelId="{BA196B9E-D066-4BBE-8F10-A5737E52B207}" type="parTrans" cxnId="{15E72DF8-1553-41B7-879A-0984AD7F6F22}">
      <dgm:prSet/>
      <dgm:spPr/>
      <dgm:t>
        <a:bodyPr/>
        <a:lstStyle/>
        <a:p>
          <a:endParaRPr lang="en-US"/>
        </a:p>
      </dgm:t>
    </dgm:pt>
    <dgm:pt modelId="{007304AC-1A04-4FB6-83F3-AB807857396A}" type="sibTrans" cxnId="{15E72DF8-1553-41B7-879A-0984AD7F6F22}">
      <dgm:prSet/>
      <dgm:spPr/>
      <dgm:t>
        <a:bodyPr/>
        <a:lstStyle/>
        <a:p>
          <a:endParaRPr lang="en-US"/>
        </a:p>
      </dgm:t>
    </dgm:pt>
    <dgm:pt modelId="{E5376955-822C-4BDB-AB6E-3E02C5833532}">
      <dgm:prSet/>
      <dgm:spPr/>
      <dgm:t>
        <a:bodyPr/>
        <a:lstStyle/>
        <a:p>
          <a:r>
            <a:rPr lang="en-US"/>
            <a:t>Supplemental/Gap Plans</a:t>
          </a:r>
        </a:p>
      </dgm:t>
    </dgm:pt>
    <dgm:pt modelId="{DFBFF712-A30E-44E2-98C8-391A651AF8FA}" type="parTrans" cxnId="{FC996425-4FF8-435D-B8B9-52316FEE54D0}">
      <dgm:prSet/>
      <dgm:spPr/>
      <dgm:t>
        <a:bodyPr/>
        <a:lstStyle/>
        <a:p>
          <a:endParaRPr lang="en-US"/>
        </a:p>
      </dgm:t>
    </dgm:pt>
    <dgm:pt modelId="{B48C1EA5-61C2-412F-809D-886914312922}" type="sibTrans" cxnId="{FC996425-4FF8-435D-B8B9-52316FEE54D0}">
      <dgm:prSet/>
      <dgm:spPr/>
      <dgm:t>
        <a:bodyPr/>
        <a:lstStyle/>
        <a:p>
          <a:endParaRPr lang="en-US"/>
        </a:p>
      </dgm:t>
    </dgm:pt>
    <dgm:pt modelId="{CC6FE539-19FC-A641-85A9-A0255DCFCC54}" type="pres">
      <dgm:prSet presAssocID="{65E4A75C-0A8C-415D-8103-2CA95E090C9A}" presName="vert0" presStyleCnt="0">
        <dgm:presLayoutVars>
          <dgm:dir/>
          <dgm:animOne val="branch"/>
          <dgm:animLvl val="lvl"/>
        </dgm:presLayoutVars>
      </dgm:prSet>
      <dgm:spPr/>
    </dgm:pt>
    <dgm:pt modelId="{6B1C74FF-151E-C049-889C-3D44A41C5A4E}" type="pres">
      <dgm:prSet presAssocID="{FD0FBF5E-7C8F-452F-92B6-404B9B7A32D6}" presName="thickLine" presStyleLbl="alignNode1" presStyleIdx="0" presStyleCnt="5"/>
      <dgm:spPr/>
    </dgm:pt>
    <dgm:pt modelId="{07719E5D-7204-A741-BDB2-8FD7196AE5F5}" type="pres">
      <dgm:prSet presAssocID="{FD0FBF5E-7C8F-452F-92B6-404B9B7A32D6}" presName="horz1" presStyleCnt="0"/>
      <dgm:spPr/>
    </dgm:pt>
    <dgm:pt modelId="{F2830AA6-CBAF-5545-B765-66FA75D83188}" type="pres">
      <dgm:prSet presAssocID="{FD0FBF5E-7C8F-452F-92B6-404B9B7A32D6}" presName="tx1" presStyleLbl="revTx" presStyleIdx="0" presStyleCnt="5"/>
      <dgm:spPr/>
    </dgm:pt>
    <dgm:pt modelId="{BB7A0B86-4C3B-3447-8B46-5E529D1C35B5}" type="pres">
      <dgm:prSet presAssocID="{FD0FBF5E-7C8F-452F-92B6-404B9B7A32D6}" presName="vert1" presStyleCnt="0"/>
      <dgm:spPr/>
    </dgm:pt>
    <dgm:pt modelId="{0E828278-D207-1C42-A6CE-8F04EDBFCDA9}" type="pres">
      <dgm:prSet presAssocID="{165EB96A-AD97-42D9-86C2-625E4C5F58D7}" presName="thickLine" presStyleLbl="alignNode1" presStyleIdx="1" presStyleCnt="5"/>
      <dgm:spPr/>
    </dgm:pt>
    <dgm:pt modelId="{61C71A06-AE6B-0348-91D7-D1BDE1F811AA}" type="pres">
      <dgm:prSet presAssocID="{165EB96A-AD97-42D9-86C2-625E4C5F58D7}" presName="horz1" presStyleCnt="0"/>
      <dgm:spPr/>
    </dgm:pt>
    <dgm:pt modelId="{17C1F9AE-14C6-C44A-ACCD-C87B0444CEC1}" type="pres">
      <dgm:prSet presAssocID="{165EB96A-AD97-42D9-86C2-625E4C5F58D7}" presName="tx1" presStyleLbl="revTx" presStyleIdx="1" presStyleCnt="5"/>
      <dgm:spPr/>
    </dgm:pt>
    <dgm:pt modelId="{BE7A72C2-0ECC-7A45-A990-18FEF9511E0D}" type="pres">
      <dgm:prSet presAssocID="{165EB96A-AD97-42D9-86C2-625E4C5F58D7}" presName="vert1" presStyleCnt="0"/>
      <dgm:spPr/>
    </dgm:pt>
    <dgm:pt modelId="{F02191FF-8A17-7C43-A317-F7D2FC90E7EB}" type="pres">
      <dgm:prSet presAssocID="{97D0F4C7-9335-4A44-B470-3A692E97ACA1}" presName="thickLine" presStyleLbl="alignNode1" presStyleIdx="2" presStyleCnt="5"/>
      <dgm:spPr/>
    </dgm:pt>
    <dgm:pt modelId="{49A4F22B-DCAB-5646-9273-4011AA11214A}" type="pres">
      <dgm:prSet presAssocID="{97D0F4C7-9335-4A44-B470-3A692E97ACA1}" presName="horz1" presStyleCnt="0"/>
      <dgm:spPr/>
    </dgm:pt>
    <dgm:pt modelId="{FE0928A9-6BDE-0548-AD42-7BFCA498D8A2}" type="pres">
      <dgm:prSet presAssocID="{97D0F4C7-9335-4A44-B470-3A692E97ACA1}" presName="tx1" presStyleLbl="revTx" presStyleIdx="2" presStyleCnt="5"/>
      <dgm:spPr/>
    </dgm:pt>
    <dgm:pt modelId="{A0C09D90-0EC5-8C4D-AE58-B0AD7003F707}" type="pres">
      <dgm:prSet presAssocID="{97D0F4C7-9335-4A44-B470-3A692E97ACA1}" presName="vert1" presStyleCnt="0"/>
      <dgm:spPr/>
    </dgm:pt>
    <dgm:pt modelId="{1F12118B-25E3-1241-8734-660D8C6C4976}" type="pres">
      <dgm:prSet presAssocID="{3553D3D2-E869-460D-B425-A0B4999BAB36}" presName="thickLine" presStyleLbl="alignNode1" presStyleIdx="3" presStyleCnt="5"/>
      <dgm:spPr/>
    </dgm:pt>
    <dgm:pt modelId="{CE2FA2B4-B459-1547-B8B9-CC882323ADAB}" type="pres">
      <dgm:prSet presAssocID="{3553D3D2-E869-460D-B425-A0B4999BAB36}" presName="horz1" presStyleCnt="0"/>
      <dgm:spPr/>
    </dgm:pt>
    <dgm:pt modelId="{00B6E4D3-9C71-1541-B45B-0FE9BBF0467B}" type="pres">
      <dgm:prSet presAssocID="{3553D3D2-E869-460D-B425-A0B4999BAB36}" presName="tx1" presStyleLbl="revTx" presStyleIdx="3" presStyleCnt="5"/>
      <dgm:spPr/>
    </dgm:pt>
    <dgm:pt modelId="{C6951335-38AB-E44C-8F6E-CC88A0CC076E}" type="pres">
      <dgm:prSet presAssocID="{3553D3D2-E869-460D-B425-A0B4999BAB36}" presName="vert1" presStyleCnt="0"/>
      <dgm:spPr/>
    </dgm:pt>
    <dgm:pt modelId="{E8CAED89-A800-A544-8E2D-F47A22339D17}" type="pres">
      <dgm:prSet presAssocID="{E5376955-822C-4BDB-AB6E-3E02C5833532}" presName="thickLine" presStyleLbl="alignNode1" presStyleIdx="4" presStyleCnt="5"/>
      <dgm:spPr/>
    </dgm:pt>
    <dgm:pt modelId="{62917B43-7C0F-0246-9D14-598301BE4C50}" type="pres">
      <dgm:prSet presAssocID="{E5376955-822C-4BDB-AB6E-3E02C5833532}" presName="horz1" presStyleCnt="0"/>
      <dgm:spPr/>
    </dgm:pt>
    <dgm:pt modelId="{E0EC59C7-DBC2-684C-9BAE-D804809BB633}" type="pres">
      <dgm:prSet presAssocID="{E5376955-822C-4BDB-AB6E-3E02C5833532}" presName="tx1" presStyleLbl="revTx" presStyleIdx="4" presStyleCnt="5"/>
      <dgm:spPr/>
    </dgm:pt>
    <dgm:pt modelId="{6A90B008-DBD6-A64E-9849-8C647BCA0A59}" type="pres">
      <dgm:prSet presAssocID="{E5376955-822C-4BDB-AB6E-3E02C5833532}" presName="vert1" presStyleCnt="0"/>
      <dgm:spPr/>
    </dgm:pt>
  </dgm:ptLst>
  <dgm:cxnLst>
    <dgm:cxn modelId="{2BD1300C-17A7-B849-8F48-167B34BE1F16}" type="presOf" srcId="{65E4A75C-0A8C-415D-8103-2CA95E090C9A}" destId="{CC6FE539-19FC-A641-85A9-A0255DCFCC54}" srcOrd="0" destOrd="0" presId="urn:microsoft.com/office/officeart/2008/layout/LinedList"/>
    <dgm:cxn modelId="{FC996425-4FF8-435D-B8B9-52316FEE54D0}" srcId="{65E4A75C-0A8C-415D-8103-2CA95E090C9A}" destId="{E5376955-822C-4BDB-AB6E-3E02C5833532}" srcOrd="4" destOrd="0" parTransId="{DFBFF712-A30E-44E2-98C8-391A651AF8FA}" sibTransId="{B48C1EA5-61C2-412F-809D-886914312922}"/>
    <dgm:cxn modelId="{1299A22B-0AEA-7443-AC82-83F77C902280}" type="presOf" srcId="{165EB96A-AD97-42D9-86C2-625E4C5F58D7}" destId="{17C1F9AE-14C6-C44A-ACCD-C87B0444CEC1}" srcOrd="0" destOrd="0" presId="urn:microsoft.com/office/officeart/2008/layout/LinedList"/>
    <dgm:cxn modelId="{64921A5D-551E-4A43-B3EE-E1737CA586A7}" type="presOf" srcId="{FD0FBF5E-7C8F-452F-92B6-404B9B7A32D6}" destId="{F2830AA6-CBAF-5545-B765-66FA75D83188}" srcOrd="0" destOrd="0" presId="urn:microsoft.com/office/officeart/2008/layout/LinedList"/>
    <dgm:cxn modelId="{DF36A166-2867-1744-AB35-73972D2718EC}" type="presOf" srcId="{97D0F4C7-9335-4A44-B470-3A692E97ACA1}" destId="{FE0928A9-6BDE-0548-AD42-7BFCA498D8A2}" srcOrd="0" destOrd="0" presId="urn:microsoft.com/office/officeart/2008/layout/LinedList"/>
    <dgm:cxn modelId="{6F07AB71-3816-1C47-A0CF-A44C3B31B042}" type="presOf" srcId="{3553D3D2-E869-460D-B425-A0B4999BAB36}" destId="{00B6E4D3-9C71-1541-B45B-0FE9BBF0467B}" srcOrd="0" destOrd="0" presId="urn:microsoft.com/office/officeart/2008/layout/LinedList"/>
    <dgm:cxn modelId="{F466C574-B432-6B49-A711-D8583A042DC6}" type="presOf" srcId="{E5376955-822C-4BDB-AB6E-3E02C5833532}" destId="{E0EC59C7-DBC2-684C-9BAE-D804809BB633}" srcOrd="0" destOrd="0" presId="urn:microsoft.com/office/officeart/2008/layout/LinedList"/>
    <dgm:cxn modelId="{55E7C9BF-FADE-4D90-9B38-3F2C2CD31AC8}" srcId="{65E4A75C-0A8C-415D-8103-2CA95E090C9A}" destId="{165EB96A-AD97-42D9-86C2-625E4C5F58D7}" srcOrd="1" destOrd="0" parTransId="{613902EA-A445-4E88-8971-600CE8FB60D4}" sibTransId="{0738E37F-320E-42E1-85F9-F7254BD25E0A}"/>
    <dgm:cxn modelId="{537825E7-D55E-45F4-9C12-8915EB5147BA}" srcId="{65E4A75C-0A8C-415D-8103-2CA95E090C9A}" destId="{FD0FBF5E-7C8F-452F-92B6-404B9B7A32D6}" srcOrd="0" destOrd="0" parTransId="{BCD4D882-D1BF-4C93-AF8B-16C43F85D525}" sibTransId="{7CF89C1B-9A9E-4B76-B688-61DDF11671BE}"/>
    <dgm:cxn modelId="{15E72DF8-1553-41B7-879A-0984AD7F6F22}" srcId="{65E4A75C-0A8C-415D-8103-2CA95E090C9A}" destId="{3553D3D2-E869-460D-B425-A0B4999BAB36}" srcOrd="3" destOrd="0" parTransId="{BA196B9E-D066-4BBE-8F10-A5737E52B207}" sibTransId="{007304AC-1A04-4FB6-83F3-AB807857396A}"/>
    <dgm:cxn modelId="{01537DFF-A36C-483A-AE0F-3CAB4BFCB654}" srcId="{65E4A75C-0A8C-415D-8103-2CA95E090C9A}" destId="{97D0F4C7-9335-4A44-B470-3A692E97ACA1}" srcOrd="2" destOrd="0" parTransId="{FE960779-E5BA-4E3C-BFD7-3317E1F3E984}" sibTransId="{B80AB982-0A20-4227-A971-58CA8AE7BCA8}"/>
    <dgm:cxn modelId="{81D2640D-BC77-3F48-8859-2C9D1F7EEA2C}" type="presParOf" srcId="{CC6FE539-19FC-A641-85A9-A0255DCFCC54}" destId="{6B1C74FF-151E-C049-889C-3D44A41C5A4E}" srcOrd="0" destOrd="0" presId="urn:microsoft.com/office/officeart/2008/layout/LinedList"/>
    <dgm:cxn modelId="{06C18770-9DA8-884C-98D8-EE80F03423F8}" type="presParOf" srcId="{CC6FE539-19FC-A641-85A9-A0255DCFCC54}" destId="{07719E5D-7204-A741-BDB2-8FD7196AE5F5}" srcOrd="1" destOrd="0" presId="urn:microsoft.com/office/officeart/2008/layout/LinedList"/>
    <dgm:cxn modelId="{B45239F7-18E0-3147-BFA4-4559ED55A1A0}" type="presParOf" srcId="{07719E5D-7204-A741-BDB2-8FD7196AE5F5}" destId="{F2830AA6-CBAF-5545-B765-66FA75D83188}" srcOrd="0" destOrd="0" presId="urn:microsoft.com/office/officeart/2008/layout/LinedList"/>
    <dgm:cxn modelId="{9D7E05EE-DFCE-2647-AF21-E4A10D2F9C69}" type="presParOf" srcId="{07719E5D-7204-A741-BDB2-8FD7196AE5F5}" destId="{BB7A0B86-4C3B-3447-8B46-5E529D1C35B5}" srcOrd="1" destOrd="0" presId="urn:microsoft.com/office/officeart/2008/layout/LinedList"/>
    <dgm:cxn modelId="{000C17E6-DC27-3D4A-82CA-4504EEDD64EE}" type="presParOf" srcId="{CC6FE539-19FC-A641-85A9-A0255DCFCC54}" destId="{0E828278-D207-1C42-A6CE-8F04EDBFCDA9}" srcOrd="2" destOrd="0" presId="urn:microsoft.com/office/officeart/2008/layout/LinedList"/>
    <dgm:cxn modelId="{9276C905-D239-8649-A407-E0EED59B1F8F}" type="presParOf" srcId="{CC6FE539-19FC-A641-85A9-A0255DCFCC54}" destId="{61C71A06-AE6B-0348-91D7-D1BDE1F811AA}" srcOrd="3" destOrd="0" presId="urn:microsoft.com/office/officeart/2008/layout/LinedList"/>
    <dgm:cxn modelId="{C265C007-F302-594C-A6EA-D5D383AC9426}" type="presParOf" srcId="{61C71A06-AE6B-0348-91D7-D1BDE1F811AA}" destId="{17C1F9AE-14C6-C44A-ACCD-C87B0444CEC1}" srcOrd="0" destOrd="0" presId="urn:microsoft.com/office/officeart/2008/layout/LinedList"/>
    <dgm:cxn modelId="{3E9F0E15-1000-6342-9DD3-28F4B4F0BA02}" type="presParOf" srcId="{61C71A06-AE6B-0348-91D7-D1BDE1F811AA}" destId="{BE7A72C2-0ECC-7A45-A990-18FEF9511E0D}" srcOrd="1" destOrd="0" presId="urn:microsoft.com/office/officeart/2008/layout/LinedList"/>
    <dgm:cxn modelId="{C5B293FF-9E9C-C344-B3BA-117895125C98}" type="presParOf" srcId="{CC6FE539-19FC-A641-85A9-A0255DCFCC54}" destId="{F02191FF-8A17-7C43-A317-F7D2FC90E7EB}" srcOrd="4" destOrd="0" presId="urn:microsoft.com/office/officeart/2008/layout/LinedList"/>
    <dgm:cxn modelId="{43F93580-B3DF-0148-8CF8-ABFB7BEDE659}" type="presParOf" srcId="{CC6FE539-19FC-A641-85A9-A0255DCFCC54}" destId="{49A4F22B-DCAB-5646-9273-4011AA11214A}" srcOrd="5" destOrd="0" presId="urn:microsoft.com/office/officeart/2008/layout/LinedList"/>
    <dgm:cxn modelId="{C4B1623D-E382-3F4E-9DC2-C635B4EA30E5}" type="presParOf" srcId="{49A4F22B-DCAB-5646-9273-4011AA11214A}" destId="{FE0928A9-6BDE-0548-AD42-7BFCA498D8A2}" srcOrd="0" destOrd="0" presId="urn:microsoft.com/office/officeart/2008/layout/LinedList"/>
    <dgm:cxn modelId="{33894CA9-ECD1-0441-9C15-8AFCE214ECE2}" type="presParOf" srcId="{49A4F22B-DCAB-5646-9273-4011AA11214A}" destId="{A0C09D90-0EC5-8C4D-AE58-B0AD7003F707}" srcOrd="1" destOrd="0" presId="urn:microsoft.com/office/officeart/2008/layout/LinedList"/>
    <dgm:cxn modelId="{6DA927E5-F8BF-4649-A9CE-C2E39025FD9C}" type="presParOf" srcId="{CC6FE539-19FC-A641-85A9-A0255DCFCC54}" destId="{1F12118B-25E3-1241-8734-660D8C6C4976}" srcOrd="6" destOrd="0" presId="urn:microsoft.com/office/officeart/2008/layout/LinedList"/>
    <dgm:cxn modelId="{0CBA05B0-FAAA-EC4C-9F5A-742A5822FCA3}" type="presParOf" srcId="{CC6FE539-19FC-A641-85A9-A0255DCFCC54}" destId="{CE2FA2B4-B459-1547-B8B9-CC882323ADAB}" srcOrd="7" destOrd="0" presId="urn:microsoft.com/office/officeart/2008/layout/LinedList"/>
    <dgm:cxn modelId="{AD122531-E1F1-2B47-BC20-D2BF0BE0C6B0}" type="presParOf" srcId="{CE2FA2B4-B459-1547-B8B9-CC882323ADAB}" destId="{00B6E4D3-9C71-1541-B45B-0FE9BBF0467B}" srcOrd="0" destOrd="0" presId="urn:microsoft.com/office/officeart/2008/layout/LinedList"/>
    <dgm:cxn modelId="{3FEC7A2F-A911-624B-849A-C1A972A8831E}" type="presParOf" srcId="{CE2FA2B4-B459-1547-B8B9-CC882323ADAB}" destId="{C6951335-38AB-E44C-8F6E-CC88A0CC076E}" srcOrd="1" destOrd="0" presId="urn:microsoft.com/office/officeart/2008/layout/LinedList"/>
    <dgm:cxn modelId="{67F96F3C-E705-A349-86BD-44EB1A498DBE}" type="presParOf" srcId="{CC6FE539-19FC-A641-85A9-A0255DCFCC54}" destId="{E8CAED89-A800-A544-8E2D-F47A22339D17}" srcOrd="8" destOrd="0" presId="urn:microsoft.com/office/officeart/2008/layout/LinedList"/>
    <dgm:cxn modelId="{F8E4CBEE-5CFD-804B-BEB8-5A2E1CE02E0C}" type="presParOf" srcId="{CC6FE539-19FC-A641-85A9-A0255DCFCC54}" destId="{62917B43-7C0F-0246-9D14-598301BE4C50}" srcOrd="9" destOrd="0" presId="urn:microsoft.com/office/officeart/2008/layout/LinedList"/>
    <dgm:cxn modelId="{377AC530-6A64-B542-B83D-57C1612D2406}" type="presParOf" srcId="{62917B43-7C0F-0246-9D14-598301BE4C50}" destId="{E0EC59C7-DBC2-684C-9BAE-D804809BB633}" srcOrd="0" destOrd="0" presId="urn:microsoft.com/office/officeart/2008/layout/LinedList"/>
    <dgm:cxn modelId="{56BA961F-5A5E-F046-9244-EA0FAB855FAF}" type="presParOf" srcId="{62917B43-7C0F-0246-9D14-598301BE4C50}" destId="{6A90B008-DBD6-A64E-9849-8C647BCA0A5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C8F4EE9-FA1D-4588-93FB-2B0745AC7755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544448A-04BE-4553-BD5B-619489246CB7}">
      <dgm:prSet/>
      <dgm:spPr/>
      <dgm:t>
        <a:bodyPr/>
        <a:lstStyle/>
        <a:p>
          <a:r>
            <a:rPr lang="en-US" dirty="0"/>
            <a:t>Inpatient Hospital Care</a:t>
          </a:r>
        </a:p>
      </dgm:t>
    </dgm:pt>
    <dgm:pt modelId="{19106FF8-E430-4116-9D79-246625962CF9}" type="parTrans" cxnId="{C8C1408C-136A-4E04-92D3-59030132C3B4}">
      <dgm:prSet/>
      <dgm:spPr/>
      <dgm:t>
        <a:bodyPr/>
        <a:lstStyle/>
        <a:p>
          <a:endParaRPr lang="en-US"/>
        </a:p>
      </dgm:t>
    </dgm:pt>
    <dgm:pt modelId="{97B34395-64A4-44E0-957A-A6B3479E394F}" type="sibTrans" cxnId="{C8C1408C-136A-4E04-92D3-59030132C3B4}">
      <dgm:prSet/>
      <dgm:spPr/>
      <dgm:t>
        <a:bodyPr/>
        <a:lstStyle/>
        <a:p>
          <a:endParaRPr lang="en-US"/>
        </a:p>
      </dgm:t>
    </dgm:pt>
    <dgm:pt modelId="{E0AFD9EF-7BA8-430F-8E87-FEE4FB894DE9}">
      <dgm:prSet/>
      <dgm:spPr/>
      <dgm:t>
        <a:bodyPr/>
        <a:lstStyle/>
        <a:p>
          <a:r>
            <a:rPr lang="en-US" dirty="0"/>
            <a:t>Skilled Nursing Facility (SNF) care</a:t>
          </a:r>
        </a:p>
      </dgm:t>
    </dgm:pt>
    <dgm:pt modelId="{198F4A23-FA8D-4C16-9EA5-0507DC4C96B3}" type="parTrans" cxnId="{DE56AB0D-95D2-462A-A841-111240D67FF2}">
      <dgm:prSet/>
      <dgm:spPr/>
      <dgm:t>
        <a:bodyPr/>
        <a:lstStyle/>
        <a:p>
          <a:endParaRPr lang="en-US"/>
        </a:p>
      </dgm:t>
    </dgm:pt>
    <dgm:pt modelId="{3F3CD227-3C3A-46D2-8816-3B9E597D7774}" type="sibTrans" cxnId="{DE56AB0D-95D2-462A-A841-111240D67FF2}">
      <dgm:prSet/>
      <dgm:spPr/>
      <dgm:t>
        <a:bodyPr/>
        <a:lstStyle/>
        <a:p>
          <a:endParaRPr lang="en-US"/>
        </a:p>
      </dgm:t>
    </dgm:pt>
    <dgm:pt modelId="{6A502716-9EA1-447C-8320-9334BDB292B6}">
      <dgm:prSet/>
      <dgm:spPr/>
      <dgm:t>
        <a:bodyPr/>
        <a:lstStyle/>
        <a:p>
          <a:r>
            <a:rPr lang="en-US" dirty="0"/>
            <a:t>Hospice Care</a:t>
          </a:r>
        </a:p>
      </dgm:t>
    </dgm:pt>
    <dgm:pt modelId="{303668FB-F8D4-4EC1-B138-E3D73D7A3EAB}" type="parTrans" cxnId="{374234E2-97BE-462C-BF71-0A6F834036A4}">
      <dgm:prSet/>
      <dgm:spPr/>
      <dgm:t>
        <a:bodyPr/>
        <a:lstStyle/>
        <a:p>
          <a:endParaRPr lang="en-US"/>
        </a:p>
      </dgm:t>
    </dgm:pt>
    <dgm:pt modelId="{4ED6E44D-BA49-4FE3-B8FE-7B7CF0AB4AB4}" type="sibTrans" cxnId="{374234E2-97BE-462C-BF71-0A6F834036A4}">
      <dgm:prSet/>
      <dgm:spPr/>
      <dgm:t>
        <a:bodyPr/>
        <a:lstStyle/>
        <a:p>
          <a:endParaRPr lang="en-US"/>
        </a:p>
      </dgm:t>
    </dgm:pt>
    <dgm:pt modelId="{790065D9-83A2-4D9A-9067-C547D72021A2}">
      <dgm:prSet/>
      <dgm:spPr/>
      <dgm:t>
        <a:bodyPr/>
        <a:lstStyle/>
        <a:p>
          <a:r>
            <a:rPr lang="en-US" dirty="0"/>
            <a:t>Home Health Care</a:t>
          </a:r>
        </a:p>
      </dgm:t>
    </dgm:pt>
    <dgm:pt modelId="{A7A69FEC-1613-46A8-A39D-67783F172433}" type="parTrans" cxnId="{F15F48BF-9D0D-4999-909B-6BE64C3D088A}">
      <dgm:prSet/>
      <dgm:spPr/>
      <dgm:t>
        <a:bodyPr/>
        <a:lstStyle/>
        <a:p>
          <a:endParaRPr lang="en-US"/>
        </a:p>
      </dgm:t>
    </dgm:pt>
    <dgm:pt modelId="{2F3432B5-6760-4EDF-984D-ECA678E9325D}" type="sibTrans" cxnId="{F15F48BF-9D0D-4999-909B-6BE64C3D088A}">
      <dgm:prSet/>
      <dgm:spPr/>
      <dgm:t>
        <a:bodyPr/>
        <a:lstStyle/>
        <a:p>
          <a:endParaRPr lang="en-US"/>
        </a:p>
      </dgm:t>
    </dgm:pt>
    <dgm:pt modelId="{0112DFAA-1763-604F-8767-EA5AEAD2DD23}" type="pres">
      <dgm:prSet presAssocID="{AC8F4EE9-FA1D-4588-93FB-2B0745AC7755}" presName="linear" presStyleCnt="0">
        <dgm:presLayoutVars>
          <dgm:dir/>
          <dgm:animLvl val="lvl"/>
          <dgm:resizeHandles val="exact"/>
        </dgm:presLayoutVars>
      </dgm:prSet>
      <dgm:spPr/>
    </dgm:pt>
    <dgm:pt modelId="{BCD32677-75CB-C44B-AF4E-DE3E60304935}" type="pres">
      <dgm:prSet presAssocID="{5544448A-04BE-4553-BD5B-619489246CB7}" presName="parentLin" presStyleCnt="0"/>
      <dgm:spPr/>
    </dgm:pt>
    <dgm:pt modelId="{200FD2F4-9897-A64B-B351-908833D1533D}" type="pres">
      <dgm:prSet presAssocID="{5544448A-04BE-4553-BD5B-619489246CB7}" presName="parentLeftMargin" presStyleLbl="node1" presStyleIdx="0" presStyleCnt="4"/>
      <dgm:spPr/>
    </dgm:pt>
    <dgm:pt modelId="{227E1D39-496F-524F-9BC1-C812BF599617}" type="pres">
      <dgm:prSet presAssocID="{5544448A-04BE-4553-BD5B-619489246CB7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2F62E68F-E660-CF4C-94EB-5339F2B6FA05}" type="pres">
      <dgm:prSet presAssocID="{5544448A-04BE-4553-BD5B-619489246CB7}" presName="negativeSpace" presStyleCnt="0"/>
      <dgm:spPr/>
    </dgm:pt>
    <dgm:pt modelId="{A87528DB-E677-3C47-A470-2E69BA2C0A29}" type="pres">
      <dgm:prSet presAssocID="{5544448A-04BE-4553-BD5B-619489246CB7}" presName="childText" presStyleLbl="conFgAcc1" presStyleIdx="0" presStyleCnt="4">
        <dgm:presLayoutVars>
          <dgm:bulletEnabled val="1"/>
        </dgm:presLayoutVars>
      </dgm:prSet>
      <dgm:spPr/>
    </dgm:pt>
    <dgm:pt modelId="{B814905C-0EDB-2E4F-ABAE-581D2FC1E853}" type="pres">
      <dgm:prSet presAssocID="{97B34395-64A4-44E0-957A-A6B3479E394F}" presName="spaceBetweenRectangles" presStyleCnt="0"/>
      <dgm:spPr/>
    </dgm:pt>
    <dgm:pt modelId="{02F99DD0-5A0A-9544-B25F-3F2FBDD94C29}" type="pres">
      <dgm:prSet presAssocID="{E0AFD9EF-7BA8-430F-8E87-FEE4FB894DE9}" presName="parentLin" presStyleCnt="0"/>
      <dgm:spPr/>
    </dgm:pt>
    <dgm:pt modelId="{3DDF24CB-EAD0-524D-AF99-7FF92B053B6E}" type="pres">
      <dgm:prSet presAssocID="{E0AFD9EF-7BA8-430F-8E87-FEE4FB894DE9}" presName="parentLeftMargin" presStyleLbl="node1" presStyleIdx="0" presStyleCnt="4"/>
      <dgm:spPr/>
    </dgm:pt>
    <dgm:pt modelId="{6055B0C4-B523-9141-983D-F9AFBBF8E5F6}" type="pres">
      <dgm:prSet presAssocID="{E0AFD9EF-7BA8-430F-8E87-FEE4FB894DE9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10A12619-8AEF-BA4A-B4B1-1F608F8A561F}" type="pres">
      <dgm:prSet presAssocID="{E0AFD9EF-7BA8-430F-8E87-FEE4FB894DE9}" presName="negativeSpace" presStyleCnt="0"/>
      <dgm:spPr/>
    </dgm:pt>
    <dgm:pt modelId="{D042F48F-5B53-6642-86B9-188F43E565C6}" type="pres">
      <dgm:prSet presAssocID="{E0AFD9EF-7BA8-430F-8E87-FEE4FB894DE9}" presName="childText" presStyleLbl="conFgAcc1" presStyleIdx="1" presStyleCnt="4">
        <dgm:presLayoutVars>
          <dgm:bulletEnabled val="1"/>
        </dgm:presLayoutVars>
      </dgm:prSet>
      <dgm:spPr/>
    </dgm:pt>
    <dgm:pt modelId="{7777D98E-6FD2-1B47-8086-0F06BCE299AF}" type="pres">
      <dgm:prSet presAssocID="{3F3CD227-3C3A-46D2-8816-3B9E597D7774}" presName="spaceBetweenRectangles" presStyleCnt="0"/>
      <dgm:spPr/>
    </dgm:pt>
    <dgm:pt modelId="{7599604D-A0FF-4F44-9836-2C0C02A62F8B}" type="pres">
      <dgm:prSet presAssocID="{6A502716-9EA1-447C-8320-9334BDB292B6}" presName="parentLin" presStyleCnt="0"/>
      <dgm:spPr/>
    </dgm:pt>
    <dgm:pt modelId="{D4D1B72E-6E4F-A048-BD94-C7BB9D2665E0}" type="pres">
      <dgm:prSet presAssocID="{6A502716-9EA1-447C-8320-9334BDB292B6}" presName="parentLeftMargin" presStyleLbl="node1" presStyleIdx="1" presStyleCnt="4"/>
      <dgm:spPr/>
    </dgm:pt>
    <dgm:pt modelId="{A02DB19C-7AAB-AD44-96B6-7649EB9D3DC4}" type="pres">
      <dgm:prSet presAssocID="{6A502716-9EA1-447C-8320-9334BDB292B6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C9A7DDA3-0CBE-C148-9502-09D81CB824D5}" type="pres">
      <dgm:prSet presAssocID="{6A502716-9EA1-447C-8320-9334BDB292B6}" presName="negativeSpace" presStyleCnt="0"/>
      <dgm:spPr/>
    </dgm:pt>
    <dgm:pt modelId="{2462833A-641E-0540-96F8-BEF8DCEAC8FD}" type="pres">
      <dgm:prSet presAssocID="{6A502716-9EA1-447C-8320-9334BDB292B6}" presName="childText" presStyleLbl="conFgAcc1" presStyleIdx="2" presStyleCnt="4">
        <dgm:presLayoutVars>
          <dgm:bulletEnabled val="1"/>
        </dgm:presLayoutVars>
      </dgm:prSet>
      <dgm:spPr/>
    </dgm:pt>
    <dgm:pt modelId="{1E4EA677-49F5-9A40-A6BC-4E00F1C83CDA}" type="pres">
      <dgm:prSet presAssocID="{4ED6E44D-BA49-4FE3-B8FE-7B7CF0AB4AB4}" presName="spaceBetweenRectangles" presStyleCnt="0"/>
      <dgm:spPr/>
    </dgm:pt>
    <dgm:pt modelId="{D61B0CAC-1412-614A-8F51-78A2A9C3432B}" type="pres">
      <dgm:prSet presAssocID="{790065D9-83A2-4D9A-9067-C547D72021A2}" presName="parentLin" presStyleCnt="0"/>
      <dgm:spPr/>
    </dgm:pt>
    <dgm:pt modelId="{46AA4D74-EBF6-0F44-A4BB-7428E2BE29B8}" type="pres">
      <dgm:prSet presAssocID="{790065D9-83A2-4D9A-9067-C547D72021A2}" presName="parentLeftMargin" presStyleLbl="node1" presStyleIdx="2" presStyleCnt="4"/>
      <dgm:spPr/>
    </dgm:pt>
    <dgm:pt modelId="{00870172-526F-6D4E-83BA-ACDB4B179AC1}" type="pres">
      <dgm:prSet presAssocID="{790065D9-83A2-4D9A-9067-C547D72021A2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87CC8243-F7E3-544B-9E00-0736F28C4502}" type="pres">
      <dgm:prSet presAssocID="{790065D9-83A2-4D9A-9067-C547D72021A2}" presName="negativeSpace" presStyleCnt="0"/>
      <dgm:spPr/>
    </dgm:pt>
    <dgm:pt modelId="{79A87221-F5D2-0E4A-BF69-391A6965C4FD}" type="pres">
      <dgm:prSet presAssocID="{790065D9-83A2-4D9A-9067-C547D72021A2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DE56AB0D-95D2-462A-A841-111240D67FF2}" srcId="{AC8F4EE9-FA1D-4588-93FB-2B0745AC7755}" destId="{E0AFD9EF-7BA8-430F-8E87-FEE4FB894DE9}" srcOrd="1" destOrd="0" parTransId="{198F4A23-FA8D-4C16-9EA5-0507DC4C96B3}" sibTransId="{3F3CD227-3C3A-46D2-8816-3B9E597D7774}"/>
    <dgm:cxn modelId="{406FD61F-D041-8043-8018-FED04B053AA6}" type="presOf" srcId="{6A502716-9EA1-447C-8320-9334BDB292B6}" destId="{A02DB19C-7AAB-AD44-96B6-7649EB9D3DC4}" srcOrd="1" destOrd="0" presId="urn:microsoft.com/office/officeart/2005/8/layout/list1"/>
    <dgm:cxn modelId="{12459F20-E449-9845-AA45-D3D8C5E8E72D}" type="presOf" srcId="{790065D9-83A2-4D9A-9067-C547D72021A2}" destId="{00870172-526F-6D4E-83BA-ACDB4B179AC1}" srcOrd="1" destOrd="0" presId="urn:microsoft.com/office/officeart/2005/8/layout/list1"/>
    <dgm:cxn modelId="{AC47BE2E-43FC-AA46-93F8-121A76BEF50C}" type="presOf" srcId="{790065D9-83A2-4D9A-9067-C547D72021A2}" destId="{46AA4D74-EBF6-0F44-A4BB-7428E2BE29B8}" srcOrd="0" destOrd="0" presId="urn:microsoft.com/office/officeart/2005/8/layout/list1"/>
    <dgm:cxn modelId="{449FEB7B-F949-FD40-B5F9-326AB58EBAF1}" type="presOf" srcId="{5544448A-04BE-4553-BD5B-619489246CB7}" destId="{200FD2F4-9897-A64B-B351-908833D1533D}" srcOrd="0" destOrd="0" presId="urn:microsoft.com/office/officeart/2005/8/layout/list1"/>
    <dgm:cxn modelId="{C8C1408C-136A-4E04-92D3-59030132C3B4}" srcId="{AC8F4EE9-FA1D-4588-93FB-2B0745AC7755}" destId="{5544448A-04BE-4553-BD5B-619489246CB7}" srcOrd="0" destOrd="0" parTransId="{19106FF8-E430-4116-9D79-246625962CF9}" sibTransId="{97B34395-64A4-44E0-957A-A6B3479E394F}"/>
    <dgm:cxn modelId="{5E7172AC-812F-004C-9336-F1EA1AF80357}" type="presOf" srcId="{AC8F4EE9-FA1D-4588-93FB-2B0745AC7755}" destId="{0112DFAA-1763-604F-8767-EA5AEAD2DD23}" srcOrd="0" destOrd="0" presId="urn:microsoft.com/office/officeart/2005/8/layout/list1"/>
    <dgm:cxn modelId="{01FF3BBA-3ABA-D442-B29F-70775C12BC10}" type="presOf" srcId="{E0AFD9EF-7BA8-430F-8E87-FEE4FB894DE9}" destId="{6055B0C4-B523-9141-983D-F9AFBBF8E5F6}" srcOrd="1" destOrd="0" presId="urn:microsoft.com/office/officeart/2005/8/layout/list1"/>
    <dgm:cxn modelId="{F15F48BF-9D0D-4999-909B-6BE64C3D088A}" srcId="{AC8F4EE9-FA1D-4588-93FB-2B0745AC7755}" destId="{790065D9-83A2-4D9A-9067-C547D72021A2}" srcOrd="3" destOrd="0" parTransId="{A7A69FEC-1613-46A8-A39D-67783F172433}" sibTransId="{2F3432B5-6760-4EDF-984D-ECA678E9325D}"/>
    <dgm:cxn modelId="{BD008DC6-A5E7-7D46-8AAD-3DF90F50022C}" type="presOf" srcId="{E0AFD9EF-7BA8-430F-8E87-FEE4FB894DE9}" destId="{3DDF24CB-EAD0-524D-AF99-7FF92B053B6E}" srcOrd="0" destOrd="0" presId="urn:microsoft.com/office/officeart/2005/8/layout/list1"/>
    <dgm:cxn modelId="{C15A6CD0-718F-5040-A034-AECF6FEFE301}" type="presOf" srcId="{5544448A-04BE-4553-BD5B-619489246CB7}" destId="{227E1D39-496F-524F-9BC1-C812BF599617}" srcOrd="1" destOrd="0" presId="urn:microsoft.com/office/officeart/2005/8/layout/list1"/>
    <dgm:cxn modelId="{374234E2-97BE-462C-BF71-0A6F834036A4}" srcId="{AC8F4EE9-FA1D-4588-93FB-2B0745AC7755}" destId="{6A502716-9EA1-447C-8320-9334BDB292B6}" srcOrd="2" destOrd="0" parTransId="{303668FB-F8D4-4EC1-B138-E3D73D7A3EAB}" sibTransId="{4ED6E44D-BA49-4FE3-B8FE-7B7CF0AB4AB4}"/>
    <dgm:cxn modelId="{3FACD8FB-83C1-014E-B787-DE403C8E2F26}" type="presOf" srcId="{6A502716-9EA1-447C-8320-9334BDB292B6}" destId="{D4D1B72E-6E4F-A048-BD94-C7BB9D2665E0}" srcOrd="0" destOrd="0" presId="urn:microsoft.com/office/officeart/2005/8/layout/list1"/>
    <dgm:cxn modelId="{94C51FF4-419E-8049-B107-2D1616575E96}" type="presParOf" srcId="{0112DFAA-1763-604F-8767-EA5AEAD2DD23}" destId="{BCD32677-75CB-C44B-AF4E-DE3E60304935}" srcOrd="0" destOrd="0" presId="urn:microsoft.com/office/officeart/2005/8/layout/list1"/>
    <dgm:cxn modelId="{1B4019EB-D5D9-5F43-B581-FFF34BBD0DEB}" type="presParOf" srcId="{BCD32677-75CB-C44B-AF4E-DE3E60304935}" destId="{200FD2F4-9897-A64B-B351-908833D1533D}" srcOrd="0" destOrd="0" presId="urn:microsoft.com/office/officeart/2005/8/layout/list1"/>
    <dgm:cxn modelId="{D1E95859-0912-A243-8479-8EEF79353DB2}" type="presParOf" srcId="{BCD32677-75CB-C44B-AF4E-DE3E60304935}" destId="{227E1D39-496F-524F-9BC1-C812BF599617}" srcOrd="1" destOrd="0" presId="urn:microsoft.com/office/officeart/2005/8/layout/list1"/>
    <dgm:cxn modelId="{72B1A011-4828-1842-BC70-DFF22626F1D8}" type="presParOf" srcId="{0112DFAA-1763-604F-8767-EA5AEAD2DD23}" destId="{2F62E68F-E660-CF4C-94EB-5339F2B6FA05}" srcOrd="1" destOrd="0" presId="urn:microsoft.com/office/officeart/2005/8/layout/list1"/>
    <dgm:cxn modelId="{58F91455-10E5-1347-BFCB-BC7D75BBA8EE}" type="presParOf" srcId="{0112DFAA-1763-604F-8767-EA5AEAD2DD23}" destId="{A87528DB-E677-3C47-A470-2E69BA2C0A29}" srcOrd="2" destOrd="0" presId="urn:microsoft.com/office/officeart/2005/8/layout/list1"/>
    <dgm:cxn modelId="{D763706C-7A7A-9441-A117-1662CA958D39}" type="presParOf" srcId="{0112DFAA-1763-604F-8767-EA5AEAD2DD23}" destId="{B814905C-0EDB-2E4F-ABAE-581D2FC1E853}" srcOrd="3" destOrd="0" presId="urn:microsoft.com/office/officeart/2005/8/layout/list1"/>
    <dgm:cxn modelId="{960B3156-3FED-8F4B-822B-C633DF841252}" type="presParOf" srcId="{0112DFAA-1763-604F-8767-EA5AEAD2DD23}" destId="{02F99DD0-5A0A-9544-B25F-3F2FBDD94C29}" srcOrd="4" destOrd="0" presId="urn:microsoft.com/office/officeart/2005/8/layout/list1"/>
    <dgm:cxn modelId="{BE910271-B040-5E48-93D3-1A4C27A5D808}" type="presParOf" srcId="{02F99DD0-5A0A-9544-B25F-3F2FBDD94C29}" destId="{3DDF24CB-EAD0-524D-AF99-7FF92B053B6E}" srcOrd="0" destOrd="0" presId="urn:microsoft.com/office/officeart/2005/8/layout/list1"/>
    <dgm:cxn modelId="{DDC66DD1-EFF2-EF44-978F-12D909FD5B18}" type="presParOf" srcId="{02F99DD0-5A0A-9544-B25F-3F2FBDD94C29}" destId="{6055B0C4-B523-9141-983D-F9AFBBF8E5F6}" srcOrd="1" destOrd="0" presId="urn:microsoft.com/office/officeart/2005/8/layout/list1"/>
    <dgm:cxn modelId="{5D1B9EB1-9419-884B-B846-DC8A4B9CDE2B}" type="presParOf" srcId="{0112DFAA-1763-604F-8767-EA5AEAD2DD23}" destId="{10A12619-8AEF-BA4A-B4B1-1F608F8A561F}" srcOrd="5" destOrd="0" presId="urn:microsoft.com/office/officeart/2005/8/layout/list1"/>
    <dgm:cxn modelId="{BD67917D-615D-304B-8114-B0E61578DB01}" type="presParOf" srcId="{0112DFAA-1763-604F-8767-EA5AEAD2DD23}" destId="{D042F48F-5B53-6642-86B9-188F43E565C6}" srcOrd="6" destOrd="0" presId="urn:microsoft.com/office/officeart/2005/8/layout/list1"/>
    <dgm:cxn modelId="{5975A9A5-2AFD-584F-8C98-D1CC0778059A}" type="presParOf" srcId="{0112DFAA-1763-604F-8767-EA5AEAD2DD23}" destId="{7777D98E-6FD2-1B47-8086-0F06BCE299AF}" srcOrd="7" destOrd="0" presId="urn:microsoft.com/office/officeart/2005/8/layout/list1"/>
    <dgm:cxn modelId="{1AF15DEE-4C02-EC49-AF54-F2FAD03B17A5}" type="presParOf" srcId="{0112DFAA-1763-604F-8767-EA5AEAD2DD23}" destId="{7599604D-A0FF-4F44-9836-2C0C02A62F8B}" srcOrd="8" destOrd="0" presId="urn:microsoft.com/office/officeart/2005/8/layout/list1"/>
    <dgm:cxn modelId="{57CF1080-2EE8-1149-8FF1-3246EC1E4F8C}" type="presParOf" srcId="{7599604D-A0FF-4F44-9836-2C0C02A62F8B}" destId="{D4D1B72E-6E4F-A048-BD94-C7BB9D2665E0}" srcOrd="0" destOrd="0" presId="urn:microsoft.com/office/officeart/2005/8/layout/list1"/>
    <dgm:cxn modelId="{90E017BA-CE36-FF40-8ADF-FBD60C41D777}" type="presParOf" srcId="{7599604D-A0FF-4F44-9836-2C0C02A62F8B}" destId="{A02DB19C-7AAB-AD44-96B6-7649EB9D3DC4}" srcOrd="1" destOrd="0" presId="urn:microsoft.com/office/officeart/2005/8/layout/list1"/>
    <dgm:cxn modelId="{E0E7DF7E-8663-6E45-A06F-96CFB840768D}" type="presParOf" srcId="{0112DFAA-1763-604F-8767-EA5AEAD2DD23}" destId="{C9A7DDA3-0CBE-C148-9502-09D81CB824D5}" srcOrd="9" destOrd="0" presId="urn:microsoft.com/office/officeart/2005/8/layout/list1"/>
    <dgm:cxn modelId="{BA733396-81C8-6847-864E-7A17369A8C05}" type="presParOf" srcId="{0112DFAA-1763-604F-8767-EA5AEAD2DD23}" destId="{2462833A-641E-0540-96F8-BEF8DCEAC8FD}" srcOrd="10" destOrd="0" presId="urn:microsoft.com/office/officeart/2005/8/layout/list1"/>
    <dgm:cxn modelId="{2938DE46-C144-5141-A5F0-D4D08279C2D5}" type="presParOf" srcId="{0112DFAA-1763-604F-8767-EA5AEAD2DD23}" destId="{1E4EA677-49F5-9A40-A6BC-4E00F1C83CDA}" srcOrd="11" destOrd="0" presId="urn:microsoft.com/office/officeart/2005/8/layout/list1"/>
    <dgm:cxn modelId="{387A6A09-981C-5641-A311-EE83F09C85AC}" type="presParOf" srcId="{0112DFAA-1763-604F-8767-EA5AEAD2DD23}" destId="{D61B0CAC-1412-614A-8F51-78A2A9C3432B}" srcOrd="12" destOrd="0" presId="urn:microsoft.com/office/officeart/2005/8/layout/list1"/>
    <dgm:cxn modelId="{85A7C803-8612-1046-AE02-D73CC08282D8}" type="presParOf" srcId="{D61B0CAC-1412-614A-8F51-78A2A9C3432B}" destId="{46AA4D74-EBF6-0F44-A4BB-7428E2BE29B8}" srcOrd="0" destOrd="0" presId="urn:microsoft.com/office/officeart/2005/8/layout/list1"/>
    <dgm:cxn modelId="{C65BD778-EE7A-074D-9618-F85EFEDFC477}" type="presParOf" srcId="{D61B0CAC-1412-614A-8F51-78A2A9C3432B}" destId="{00870172-526F-6D4E-83BA-ACDB4B179AC1}" srcOrd="1" destOrd="0" presId="urn:microsoft.com/office/officeart/2005/8/layout/list1"/>
    <dgm:cxn modelId="{B36363D3-94FB-024C-B456-9FC920E5DD25}" type="presParOf" srcId="{0112DFAA-1763-604F-8767-EA5AEAD2DD23}" destId="{87CC8243-F7E3-544B-9E00-0736F28C4502}" srcOrd="13" destOrd="0" presId="urn:microsoft.com/office/officeart/2005/8/layout/list1"/>
    <dgm:cxn modelId="{DA363F6E-0AC6-6C48-A0FA-DC512A31C21D}" type="presParOf" srcId="{0112DFAA-1763-604F-8767-EA5AEAD2DD23}" destId="{79A87221-F5D2-0E4A-BF69-391A6965C4FD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F40831F-3F51-4D65-936B-00200668ABFE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5" csCatId="colorful" phldr="1"/>
      <dgm:spPr/>
      <dgm:t>
        <a:bodyPr/>
        <a:lstStyle/>
        <a:p>
          <a:endParaRPr lang="en-US"/>
        </a:p>
      </dgm:t>
    </dgm:pt>
    <dgm:pt modelId="{5582828E-04A8-44A3-A330-48401D3136A9}">
      <dgm:prSet/>
      <dgm:spPr/>
      <dgm:t>
        <a:bodyPr/>
        <a:lstStyle/>
        <a:p>
          <a:r>
            <a:rPr lang="en-US"/>
            <a:t>Most outpatient services </a:t>
          </a:r>
        </a:p>
      </dgm:t>
    </dgm:pt>
    <dgm:pt modelId="{4519C4B8-D925-412E-B7F3-BCDC022B868D}" type="parTrans" cxnId="{0CFA2751-DF57-403B-AEC8-6D99953EAECE}">
      <dgm:prSet/>
      <dgm:spPr/>
      <dgm:t>
        <a:bodyPr/>
        <a:lstStyle/>
        <a:p>
          <a:endParaRPr lang="en-US"/>
        </a:p>
      </dgm:t>
    </dgm:pt>
    <dgm:pt modelId="{4101764B-99B7-40B5-9843-550D19373180}" type="sibTrans" cxnId="{0CFA2751-DF57-403B-AEC8-6D99953EAECE}">
      <dgm:prSet/>
      <dgm:spPr/>
      <dgm:t>
        <a:bodyPr/>
        <a:lstStyle/>
        <a:p>
          <a:endParaRPr lang="en-US"/>
        </a:p>
      </dgm:t>
    </dgm:pt>
    <dgm:pt modelId="{6C109F4C-2745-4BAD-949D-DB15BD9737B2}">
      <dgm:prSet/>
      <dgm:spPr/>
      <dgm:t>
        <a:bodyPr/>
        <a:lstStyle/>
        <a:p>
          <a:r>
            <a:rPr lang="en-US"/>
            <a:t>Preventive services</a:t>
          </a:r>
        </a:p>
      </dgm:t>
    </dgm:pt>
    <dgm:pt modelId="{A15F61E3-3F1B-42EE-94EF-7DE54CB8B0B1}" type="parTrans" cxnId="{168BA43E-756C-4B00-8CA0-6C16E06FF07E}">
      <dgm:prSet/>
      <dgm:spPr/>
      <dgm:t>
        <a:bodyPr/>
        <a:lstStyle/>
        <a:p>
          <a:endParaRPr lang="en-US"/>
        </a:p>
      </dgm:t>
    </dgm:pt>
    <dgm:pt modelId="{AF91D15B-F558-40EC-BA6B-F63F6C245D37}" type="sibTrans" cxnId="{168BA43E-756C-4B00-8CA0-6C16E06FF07E}">
      <dgm:prSet/>
      <dgm:spPr/>
      <dgm:t>
        <a:bodyPr/>
        <a:lstStyle/>
        <a:p>
          <a:endParaRPr lang="en-US"/>
        </a:p>
      </dgm:t>
    </dgm:pt>
    <dgm:pt modelId="{E6E39029-265E-47F9-8A29-208EA3EE7547}">
      <dgm:prSet/>
      <dgm:spPr/>
      <dgm:t>
        <a:bodyPr/>
        <a:lstStyle/>
        <a:p>
          <a:r>
            <a:rPr lang="en-US"/>
            <a:t>Some chemotherapy medications</a:t>
          </a:r>
        </a:p>
      </dgm:t>
    </dgm:pt>
    <dgm:pt modelId="{1A8C1822-2670-4779-B380-59D612C5F096}" type="parTrans" cxnId="{D4B02675-81C8-4818-BA28-EE70A531002E}">
      <dgm:prSet/>
      <dgm:spPr/>
      <dgm:t>
        <a:bodyPr/>
        <a:lstStyle/>
        <a:p>
          <a:endParaRPr lang="en-US"/>
        </a:p>
      </dgm:t>
    </dgm:pt>
    <dgm:pt modelId="{B28575BB-FB02-46CE-902C-DAAC9FA3AC7B}" type="sibTrans" cxnId="{D4B02675-81C8-4818-BA28-EE70A531002E}">
      <dgm:prSet/>
      <dgm:spPr/>
      <dgm:t>
        <a:bodyPr/>
        <a:lstStyle/>
        <a:p>
          <a:endParaRPr lang="en-US"/>
        </a:p>
      </dgm:t>
    </dgm:pt>
    <dgm:pt modelId="{18004CEA-F853-40E2-B10E-EDB5974A2286}">
      <dgm:prSet/>
      <dgm:spPr/>
      <dgm:t>
        <a:bodyPr/>
        <a:lstStyle/>
        <a:p>
          <a:r>
            <a:rPr lang="en-US"/>
            <a:t>Mental health services</a:t>
          </a:r>
        </a:p>
      </dgm:t>
    </dgm:pt>
    <dgm:pt modelId="{70FA3E72-0B5A-4815-A4F1-861CB2B31839}" type="parTrans" cxnId="{805B198F-A1C5-4BD0-B557-B2EB40F097F8}">
      <dgm:prSet/>
      <dgm:spPr/>
      <dgm:t>
        <a:bodyPr/>
        <a:lstStyle/>
        <a:p>
          <a:endParaRPr lang="en-US"/>
        </a:p>
      </dgm:t>
    </dgm:pt>
    <dgm:pt modelId="{39CBD1B7-2163-4BBE-9AEF-755CA2A01BAE}" type="sibTrans" cxnId="{805B198F-A1C5-4BD0-B557-B2EB40F097F8}">
      <dgm:prSet/>
      <dgm:spPr/>
      <dgm:t>
        <a:bodyPr/>
        <a:lstStyle/>
        <a:p>
          <a:endParaRPr lang="en-US"/>
        </a:p>
      </dgm:t>
    </dgm:pt>
    <dgm:pt modelId="{8F2C61E1-9668-4713-BABA-F7537001E019}">
      <dgm:prSet/>
      <dgm:spPr/>
      <dgm:t>
        <a:bodyPr/>
        <a:lstStyle/>
        <a:p>
          <a:r>
            <a:rPr lang="en-US"/>
            <a:t>Ambulance services</a:t>
          </a:r>
        </a:p>
      </dgm:t>
    </dgm:pt>
    <dgm:pt modelId="{6B3A6F19-75B7-4293-92EE-4631E27389D6}" type="parTrans" cxnId="{0CE50129-C2CA-4C2B-8CB2-433F897CA5D4}">
      <dgm:prSet/>
      <dgm:spPr/>
      <dgm:t>
        <a:bodyPr/>
        <a:lstStyle/>
        <a:p>
          <a:endParaRPr lang="en-US"/>
        </a:p>
      </dgm:t>
    </dgm:pt>
    <dgm:pt modelId="{589A8E4F-D480-4D3A-A36D-8AE8A35E352F}" type="sibTrans" cxnId="{0CE50129-C2CA-4C2B-8CB2-433F897CA5D4}">
      <dgm:prSet/>
      <dgm:spPr/>
      <dgm:t>
        <a:bodyPr/>
        <a:lstStyle/>
        <a:p>
          <a:endParaRPr lang="en-US"/>
        </a:p>
      </dgm:t>
    </dgm:pt>
    <dgm:pt modelId="{CADFAD59-DDB1-4DB6-BE58-D22E0D15607C}">
      <dgm:prSet/>
      <dgm:spPr/>
      <dgm:t>
        <a:bodyPr/>
        <a:lstStyle/>
        <a:p>
          <a:r>
            <a:rPr lang="en-US"/>
            <a:t>Medical equipment (DME)</a:t>
          </a:r>
        </a:p>
      </dgm:t>
    </dgm:pt>
    <dgm:pt modelId="{B25BF636-A08F-498D-9A24-ADCD1D1BA325}" type="parTrans" cxnId="{681174D1-D1BA-465F-ABB8-C0D2522DCB26}">
      <dgm:prSet/>
      <dgm:spPr/>
      <dgm:t>
        <a:bodyPr/>
        <a:lstStyle/>
        <a:p>
          <a:endParaRPr lang="en-US"/>
        </a:p>
      </dgm:t>
    </dgm:pt>
    <dgm:pt modelId="{D1F7C12B-CFF4-4CC3-8A34-CC9E1D371B6E}" type="sibTrans" cxnId="{681174D1-D1BA-465F-ABB8-C0D2522DCB26}">
      <dgm:prSet/>
      <dgm:spPr/>
      <dgm:t>
        <a:bodyPr/>
        <a:lstStyle/>
        <a:p>
          <a:endParaRPr lang="en-US"/>
        </a:p>
      </dgm:t>
    </dgm:pt>
    <dgm:pt modelId="{95C9097C-CD5C-4FA6-AFCF-B153B750932B}" type="pres">
      <dgm:prSet presAssocID="{9F40831F-3F51-4D65-936B-00200668ABFE}" presName="root" presStyleCnt="0">
        <dgm:presLayoutVars>
          <dgm:dir/>
          <dgm:resizeHandles val="exact"/>
        </dgm:presLayoutVars>
      </dgm:prSet>
      <dgm:spPr/>
    </dgm:pt>
    <dgm:pt modelId="{5E78FD62-1BD7-4B6E-970F-D25ECD88BED3}" type="pres">
      <dgm:prSet presAssocID="{9F40831F-3F51-4D65-936B-00200668ABFE}" presName="container" presStyleCnt="0">
        <dgm:presLayoutVars>
          <dgm:dir/>
          <dgm:resizeHandles val="exact"/>
        </dgm:presLayoutVars>
      </dgm:prSet>
      <dgm:spPr/>
    </dgm:pt>
    <dgm:pt modelId="{9006BB24-455B-41F7-8477-5A11C93CC460}" type="pres">
      <dgm:prSet presAssocID="{5582828E-04A8-44A3-A330-48401D3136A9}" presName="compNode" presStyleCnt="0"/>
      <dgm:spPr/>
    </dgm:pt>
    <dgm:pt modelId="{BDD11EAB-E695-4307-862B-1ED6B1537B4A}" type="pres">
      <dgm:prSet presAssocID="{5582828E-04A8-44A3-A330-48401D3136A9}" presName="iconBgRect" presStyleLbl="bgShp" presStyleIdx="0" presStyleCnt="6"/>
      <dgm:spPr/>
    </dgm:pt>
    <dgm:pt modelId="{E6AA253C-2567-45A9-A1BB-602F697B3028}" type="pres">
      <dgm:prSet presAssocID="{5582828E-04A8-44A3-A330-48401D3136A9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spital"/>
        </a:ext>
      </dgm:extLst>
    </dgm:pt>
    <dgm:pt modelId="{22CB8125-5686-4CB8-9E0A-57FE80141747}" type="pres">
      <dgm:prSet presAssocID="{5582828E-04A8-44A3-A330-48401D3136A9}" presName="spaceRect" presStyleCnt="0"/>
      <dgm:spPr/>
    </dgm:pt>
    <dgm:pt modelId="{6E15B0D7-8599-4A12-B635-289EBE85910D}" type="pres">
      <dgm:prSet presAssocID="{5582828E-04A8-44A3-A330-48401D3136A9}" presName="textRect" presStyleLbl="revTx" presStyleIdx="0" presStyleCnt="6">
        <dgm:presLayoutVars>
          <dgm:chMax val="1"/>
          <dgm:chPref val="1"/>
        </dgm:presLayoutVars>
      </dgm:prSet>
      <dgm:spPr/>
    </dgm:pt>
    <dgm:pt modelId="{55DA7C06-1D21-4621-9B3C-0420F0D3A21C}" type="pres">
      <dgm:prSet presAssocID="{4101764B-99B7-40B5-9843-550D19373180}" presName="sibTrans" presStyleLbl="sibTrans2D1" presStyleIdx="0" presStyleCnt="0"/>
      <dgm:spPr/>
    </dgm:pt>
    <dgm:pt modelId="{28893319-142A-42A7-8195-A3227B56E9F5}" type="pres">
      <dgm:prSet presAssocID="{6C109F4C-2745-4BAD-949D-DB15BD9737B2}" presName="compNode" presStyleCnt="0"/>
      <dgm:spPr/>
    </dgm:pt>
    <dgm:pt modelId="{E64B5F1B-4740-4159-8B0E-4FE9EDAC4220}" type="pres">
      <dgm:prSet presAssocID="{6C109F4C-2745-4BAD-949D-DB15BD9737B2}" presName="iconBgRect" presStyleLbl="bgShp" presStyleIdx="1" presStyleCnt="6"/>
      <dgm:spPr/>
    </dgm:pt>
    <dgm:pt modelId="{0351EBC7-9F1C-419F-B806-B1840B3350E1}" type="pres">
      <dgm:prSet presAssocID="{6C109F4C-2745-4BAD-949D-DB15BD9737B2}" presName="iconRect" presStyleLbl="node1" presStyleIdx="1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spital"/>
        </a:ext>
      </dgm:extLst>
    </dgm:pt>
    <dgm:pt modelId="{EF6B1985-CBC0-40CD-942A-31F5B4193934}" type="pres">
      <dgm:prSet presAssocID="{6C109F4C-2745-4BAD-949D-DB15BD9737B2}" presName="spaceRect" presStyleCnt="0"/>
      <dgm:spPr/>
    </dgm:pt>
    <dgm:pt modelId="{D3211A22-C90A-4589-A82E-5206712664A9}" type="pres">
      <dgm:prSet presAssocID="{6C109F4C-2745-4BAD-949D-DB15BD9737B2}" presName="textRect" presStyleLbl="revTx" presStyleIdx="1" presStyleCnt="6">
        <dgm:presLayoutVars>
          <dgm:chMax val="1"/>
          <dgm:chPref val="1"/>
        </dgm:presLayoutVars>
      </dgm:prSet>
      <dgm:spPr/>
    </dgm:pt>
    <dgm:pt modelId="{BBBDB9AE-550C-4A71-9E78-F9C823CC5EFD}" type="pres">
      <dgm:prSet presAssocID="{AF91D15B-F558-40EC-BA6B-F63F6C245D37}" presName="sibTrans" presStyleLbl="sibTrans2D1" presStyleIdx="0" presStyleCnt="0"/>
      <dgm:spPr/>
    </dgm:pt>
    <dgm:pt modelId="{177B77C8-C503-4B45-8F80-7E009F503D54}" type="pres">
      <dgm:prSet presAssocID="{E6E39029-265E-47F9-8A29-208EA3EE7547}" presName="compNode" presStyleCnt="0"/>
      <dgm:spPr/>
    </dgm:pt>
    <dgm:pt modelId="{F3CE2DCC-E2DE-499F-B547-F8632B787F3D}" type="pres">
      <dgm:prSet presAssocID="{E6E39029-265E-47F9-8A29-208EA3EE7547}" presName="iconBgRect" presStyleLbl="bgShp" presStyleIdx="2" presStyleCnt="6"/>
      <dgm:spPr/>
    </dgm:pt>
    <dgm:pt modelId="{1E812D7A-42B3-491A-B478-DB77B6B4A8E6}" type="pres">
      <dgm:prSet presAssocID="{E6E39029-265E-47F9-8A29-208EA3EE7547}" presName="iconRect" presStyleLbl="node1" presStyleIdx="2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V"/>
        </a:ext>
      </dgm:extLst>
    </dgm:pt>
    <dgm:pt modelId="{AB26D382-EEC4-4F99-8698-B7B9C157C31D}" type="pres">
      <dgm:prSet presAssocID="{E6E39029-265E-47F9-8A29-208EA3EE7547}" presName="spaceRect" presStyleCnt="0"/>
      <dgm:spPr/>
    </dgm:pt>
    <dgm:pt modelId="{78DAF35E-9E22-49BE-9CBE-67C7722EBF1D}" type="pres">
      <dgm:prSet presAssocID="{E6E39029-265E-47F9-8A29-208EA3EE7547}" presName="textRect" presStyleLbl="revTx" presStyleIdx="2" presStyleCnt="6">
        <dgm:presLayoutVars>
          <dgm:chMax val="1"/>
          <dgm:chPref val="1"/>
        </dgm:presLayoutVars>
      </dgm:prSet>
      <dgm:spPr/>
    </dgm:pt>
    <dgm:pt modelId="{81401D07-60EF-4646-9A53-B9742A23DD8D}" type="pres">
      <dgm:prSet presAssocID="{B28575BB-FB02-46CE-902C-DAAC9FA3AC7B}" presName="sibTrans" presStyleLbl="sibTrans2D1" presStyleIdx="0" presStyleCnt="0"/>
      <dgm:spPr/>
    </dgm:pt>
    <dgm:pt modelId="{A97CDD7F-4D6A-4104-A81E-5940C74EAB47}" type="pres">
      <dgm:prSet presAssocID="{18004CEA-F853-40E2-B10E-EDB5974A2286}" presName="compNode" presStyleCnt="0"/>
      <dgm:spPr/>
    </dgm:pt>
    <dgm:pt modelId="{BA8DD096-D1BF-47FE-8EDE-FF42AF1671CB}" type="pres">
      <dgm:prSet presAssocID="{18004CEA-F853-40E2-B10E-EDB5974A2286}" presName="iconBgRect" presStyleLbl="bgShp" presStyleIdx="3" presStyleCnt="6"/>
      <dgm:spPr/>
    </dgm:pt>
    <dgm:pt modelId="{0D0DD846-8DF1-48E2-AE29-9D095924CE53}" type="pres">
      <dgm:prSet presAssocID="{18004CEA-F853-40E2-B10E-EDB5974A2286}" presName="iconRect" presStyleLbl="node1" presStyleIdx="3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69E45B8D-6B11-43B1-A8D5-31D45EA5A3DE}" type="pres">
      <dgm:prSet presAssocID="{18004CEA-F853-40E2-B10E-EDB5974A2286}" presName="spaceRect" presStyleCnt="0"/>
      <dgm:spPr/>
    </dgm:pt>
    <dgm:pt modelId="{5187BC94-D425-497F-BFAD-63568C642619}" type="pres">
      <dgm:prSet presAssocID="{18004CEA-F853-40E2-B10E-EDB5974A2286}" presName="textRect" presStyleLbl="revTx" presStyleIdx="3" presStyleCnt="6">
        <dgm:presLayoutVars>
          <dgm:chMax val="1"/>
          <dgm:chPref val="1"/>
        </dgm:presLayoutVars>
      </dgm:prSet>
      <dgm:spPr/>
    </dgm:pt>
    <dgm:pt modelId="{5CB21A73-3F97-4161-95E3-64342AE6B144}" type="pres">
      <dgm:prSet presAssocID="{39CBD1B7-2163-4BBE-9AEF-755CA2A01BAE}" presName="sibTrans" presStyleLbl="sibTrans2D1" presStyleIdx="0" presStyleCnt="0"/>
      <dgm:spPr/>
    </dgm:pt>
    <dgm:pt modelId="{052DF646-D670-4504-8220-071A07BBD3FD}" type="pres">
      <dgm:prSet presAssocID="{8F2C61E1-9668-4713-BABA-F7537001E019}" presName="compNode" presStyleCnt="0"/>
      <dgm:spPr/>
    </dgm:pt>
    <dgm:pt modelId="{0632EFF1-FA38-4E6E-8165-89AFBA9856E8}" type="pres">
      <dgm:prSet presAssocID="{8F2C61E1-9668-4713-BABA-F7537001E019}" presName="iconBgRect" presStyleLbl="bgShp" presStyleIdx="4" presStyleCnt="6"/>
      <dgm:spPr/>
    </dgm:pt>
    <dgm:pt modelId="{5D3017F6-CDF6-4B90-9CB8-0C28FAA5676D}" type="pres">
      <dgm:prSet presAssocID="{8F2C61E1-9668-4713-BABA-F7537001E019}" presName="iconRect" presStyleLbl="node1" presStyleIdx="4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dical"/>
        </a:ext>
      </dgm:extLst>
    </dgm:pt>
    <dgm:pt modelId="{DB31D780-5599-4FA4-A3CE-6A3017A3A973}" type="pres">
      <dgm:prSet presAssocID="{8F2C61E1-9668-4713-BABA-F7537001E019}" presName="spaceRect" presStyleCnt="0"/>
      <dgm:spPr/>
    </dgm:pt>
    <dgm:pt modelId="{F0FB7F4A-C23B-4F8A-9FCD-4793C94E76E3}" type="pres">
      <dgm:prSet presAssocID="{8F2C61E1-9668-4713-BABA-F7537001E019}" presName="textRect" presStyleLbl="revTx" presStyleIdx="4" presStyleCnt="6">
        <dgm:presLayoutVars>
          <dgm:chMax val="1"/>
          <dgm:chPref val="1"/>
        </dgm:presLayoutVars>
      </dgm:prSet>
      <dgm:spPr/>
    </dgm:pt>
    <dgm:pt modelId="{4FB12B24-F43D-43C7-B5D0-FC8E1FCDE89A}" type="pres">
      <dgm:prSet presAssocID="{589A8E4F-D480-4D3A-A36D-8AE8A35E352F}" presName="sibTrans" presStyleLbl="sibTrans2D1" presStyleIdx="0" presStyleCnt="0"/>
      <dgm:spPr/>
    </dgm:pt>
    <dgm:pt modelId="{6129781D-484C-41BF-8449-435B334F95BA}" type="pres">
      <dgm:prSet presAssocID="{CADFAD59-DDB1-4DB6-BE58-D22E0D15607C}" presName="compNode" presStyleCnt="0"/>
      <dgm:spPr/>
    </dgm:pt>
    <dgm:pt modelId="{BFCF2CA9-2C73-48E3-8D5D-F8306834D22B}" type="pres">
      <dgm:prSet presAssocID="{CADFAD59-DDB1-4DB6-BE58-D22E0D15607C}" presName="iconBgRect" presStyleLbl="bgShp" presStyleIdx="5" presStyleCnt="6"/>
      <dgm:spPr/>
    </dgm:pt>
    <dgm:pt modelId="{45F6FB85-6C30-471B-9284-D0C725540345}" type="pres">
      <dgm:prSet presAssocID="{CADFAD59-DDB1-4DB6-BE58-D22E0D15607C}" presName="iconRect" presStyleLbl="node1" presStyleIdx="5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mbulance"/>
        </a:ext>
      </dgm:extLst>
    </dgm:pt>
    <dgm:pt modelId="{0CBA16C8-3045-4A7C-999B-F30B14CD6998}" type="pres">
      <dgm:prSet presAssocID="{CADFAD59-DDB1-4DB6-BE58-D22E0D15607C}" presName="spaceRect" presStyleCnt="0"/>
      <dgm:spPr/>
    </dgm:pt>
    <dgm:pt modelId="{657AE7F1-E776-4977-BA35-644028841713}" type="pres">
      <dgm:prSet presAssocID="{CADFAD59-DDB1-4DB6-BE58-D22E0D15607C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C8FAB016-85D8-634F-B634-3309D8960B17}" type="presOf" srcId="{8F2C61E1-9668-4713-BABA-F7537001E019}" destId="{F0FB7F4A-C23B-4F8A-9FCD-4793C94E76E3}" srcOrd="0" destOrd="0" presId="urn:microsoft.com/office/officeart/2018/2/layout/IconCircleList"/>
    <dgm:cxn modelId="{231B4B27-9445-FB49-B2A9-2FF4ADB232AC}" type="presOf" srcId="{589A8E4F-D480-4D3A-A36D-8AE8A35E352F}" destId="{4FB12B24-F43D-43C7-B5D0-FC8E1FCDE89A}" srcOrd="0" destOrd="0" presId="urn:microsoft.com/office/officeart/2018/2/layout/IconCircleList"/>
    <dgm:cxn modelId="{0CE50129-C2CA-4C2B-8CB2-433F897CA5D4}" srcId="{9F40831F-3F51-4D65-936B-00200668ABFE}" destId="{8F2C61E1-9668-4713-BABA-F7537001E019}" srcOrd="4" destOrd="0" parTransId="{6B3A6F19-75B7-4293-92EE-4631E27389D6}" sibTransId="{589A8E4F-D480-4D3A-A36D-8AE8A35E352F}"/>
    <dgm:cxn modelId="{168BA43E-756C-4B00-8CA0-6C16E06FF07E}" srcId="{9F40831F-3F51-4D65-936B-00200668ABFE}" destId="{6C109F4C-2745-4BAD-949D-DB15BD9737B2}" srcOrd="1" destOrd="0" parTransId="{A15F61E3-3F1B-42EE-94EF-7DE54CB8B0B1}" sibTransId="{AF91D15B-F558-40EC-BA6B-F63F6C245D37}"/>
    <dgm:cxn modelId="{0CFA2751-DF57-403B-AEC8-6D99953EAECE}" srcId="{9F40831F-3F51-4D65-936B-00200668ABFE}" destId="{5582828E-04A8-44A3-A330-48401D3136A9}" srcOrd="0" destOrd="0" parTransId="{4519C4B8-D925-412E-B7F3-BCDC022B868D}" sibTransId="{4101764B-99B7-40B5-9843-550D19373180}"/>
    <dgm:cxn modelId="{089ABE52-D4E5-9542-A98A-19B8E81EE3CA}" type="presOf" srcId="{CADFAD59-DDB1-4DB6-BE58-D22E0D15607C}" destId="{657AE7F1-E776-4977-BA35-644028841713}" srcOrd="0" destOrd="0" presId="urn:microsoft.com/office/officeart/2018/2/layout/IconCircleList"/>
    <dgm:cxn modelId="{D4B02675-81C8-4818-BA28-EE70A531002E}" srcId="{9F40831F-3F51-4D65-936B-00200668ABFE}" destId="{E6E39029-265E-47F9-8A29-208EA3EE7547}" srcOrd="2" destOrd="0" parTransId="{1A8C1822-2670-4779-B380-59D612C5F096}" sibTransId="{B28575BB-FB02-46CE-902C-DAAC9FA3AC7B}"/>
    <dgm:cxn modelId="{97B9277B-88A3-0344-865D-CB2B39E1FE13}" type="presOf" srcId="{B28575BB-FB02-46CE-902C-DAAC9FA3AC7B}" destId="{81401D07-60EF-4646-9A53-B9742A23DD8D}" srcOrd="0" destOrd="0" presId="urn:microsoft.com/office/officeart/2018/2/layout/IconCircleList"/>
    <dgm:cxn modelId="{94EB1281-9887-8842-9C3E-5441097F39CA}" type="presOf" srcId="{E6E39029-265E-47F9-8A29-208EA3EE7547}" destId="{78DAF35E-9E22-49BE-9CBE-67C7722EBF1D}" srcOrd="0" destOrd="0" presId="urn:microsoft.com/office/officeart/2018/2/layout/IconCircleList"/>
    <dgm:cxn modelId="{B3D47E87-F9E3-EC41-90EF-15295543C143}" type="presOf" srcId="{5582828E-04A8-44A3-A330-48401D3136A9}" destId="{6E15B0D7-8599-4A12-B635-289EBE85910D}" srcOrd="0" destOrd="0" presId="urn:microsoft.com/office/officeart/2018/2/layout/IconCircleList"/>
    <dgm:cxn modelId="{805B198F-A1C5-4BD0-B557-B2EB40F097F8}" srcId="{9F40831F-3F51-4D65-936B-00200668ABFE}" destId="{18004CEA-F853-40E2-B10E-EDB5974A2286}" srcOrd="3" destOrd="0" parTransId="{70FA3E72-0B5A-4815-A4F1-861CB2B31839}" sibTransId="{39CBD1B7-2163-4BBE-9AEF-755CA2A01BAE}"/>
    <dgm:cxn modelId="{B33768A2-3762-7D4F-88B4-3BE28E4E3C55}" type="presOf" srcId="{AF91D15B-F558-40EC-BA6B-F63F6C245D37}" destId="{BBBDB9AE-550C-4A71-9E78-F9C823CC5EFD}" srcOrd="0" destOrd="0" presId="urn:microsoft.com/office/officeart/2018/2/layout/IconCircleList"/>
    <dgm:cxn modelId="{E6474DB4-84C9-3B4C-81D3-0F91E9CA984F}" type="presOf" srcId="{6C109F4C-2745-4BAD-949D-DB15BD9737B2}" destId="{D3211A22-C90A-4589-A82E-5206712664A9}" srcOrd="0" destOrd="0" presId="urn:microsoft.com/office/officeart/2018/2/layout/IconCircleList"/>
    <dgm:cxn modelId="{6278D2BD-E45E-9D43-9718-9784C8C19C39}" type="presOf" srcId="{18004CEA-F853-40E2-B10E-EDB5974A2286}" destId="{5187BC94-D425-497F-BFAD-63568C642619}" srcOrd="0" destOrd="0" presId="urn:microsoft.com/office/officeart/2018/2/layout/IconCircleList"/>
    <dgm:cxn modelId="{8DF682C6-AFFA-B547-A424-51A911194430}" type="presOf" srcId="{39CBD1B7-2163-4BBE-9AEF-755CA2A01BAE}" destId="{5CB21A73-3F97-4161-95E3-64342AE6B144}" srcOrd="0" destOrd="0" presId="urn:microsoft.com/office/officeart/2018/2/layout/IconCircleList"/>
    <dgm:cxn modelId="{681174D1-D1BA-465F-ABB8-C0D2522DCB26}" srcId="{9F40831F-3F51-4D65-936B-00200668ABFE}" destId="{CADFAD59-DDB1-4DB6-BE58-D22E0D15607C}" srcOrd="5" destOrd="0" parTransId="{B25BF636-A08F-498D-9A24-ADCD1D1BA325}" sibTransId="{D1F7C12B-CFF4-4CC3-8A34-CC9E1D371B6E}"/>
    <dgm:cxn modelId="{70E930EF-04FB-F045-840B-4F6E35EDF0F9}" type="presOf" srcId="{4101764B-99B7-40B5-9843-550D19373180}" destId="{55DA7C06-1D21-4621-9B3C-0420F0D3A21C}" srcOrd="0" destOrd="0" presId="urn:microsoft.com/office/officeart/2018/2/layout/IconCircleList"/>
    <dgm:cxn modelId="{55DE69F9-0BB9-0341-A19A-FD1D821917C2}" type="presOf" srcId="{9F40831F-3F51-4D65-936B-00200668ABFE}" destId="{95C9097C-CD5C-4FA6-AFCF-B153B750932B}" srcOrd="0" destOrd="0" presId="urn:microsoft.com/office/officeart/2018/2/layout/IconCircleList"/>
    <dgm:cxn modelId="{62A50C20-0B27-B848-8F54-7E067A851FAE}" type="presParOf" srcId="{95C9097C-CD5C-4FA6-AFCF-B153B750932B}" destId="{5E78FD62-1BD7-4B6E-970F-D25ECD88BED3}" srcOrd="0" destOrd="0" presId="urn:microsoft.com/office/officeart/2018/2/layout/IconCircleList"/>
    <dgm:cxn modelId="{635E4949-CD9C-E24B-A856-F14BD64514B5}" type="presParOf" srcId="{5E78FD62-1BD7-4B6E-970F-D25ECD88BED3}" destId="{9006BB24-455B-41F7-8477-5A11C93CC460}" srcOrd="0" destOrd="0" presId="urn:microsoft.com/office/officeart/2018/2/layout/IconCircleList"/>
    <dgm:cxn modelId="{609B11C6-0FCC-2A45-A812-6902217BC4D3}" type="presParOf" srcId="{9006BB24-455B-41F7-8477-5A11C93CC460}" destId="{BDD11EAB-E695-4307-862B-1ED6B1537B4A}" srcOrd="0" destOrd="0" presId="urn:microsoft.com/office/officeart/2018/2/layout/IconCircleList"/>
    <dgm:cxn modelId="{AD33D6B6-930D-0C41-928D-EE0110C5E0C1}" type="presParOf" srcId="{9006BB24-455B-41F7-8477-5A11C93CC460}" destId="{E6AA253C-2567-45A9-A1BB-602F697B3028}" srcOrd="1" destOrd="0" presId="urn:microsoft.com/office/officeart/2018/2/layout/IconCircleList"/>
    <dgm:cxn modelId="{DE5F0FCE-3982-2347-A61C-06FDD90D63E3}" type="presParOf" srcId="{9006BB24-455B-41F7-8477-5A11C93CC460}" destId="{22CB8125-5686-4CB8-9E0A-57FE80141747}" srcOrd="2" destOrd="0" presId="urn:microsoft.com/office/officeart/2018/2/layout/IconCircleList"/>
    <dgm:cxn modelId="{4F5707E2-40D0-5E4D-8287-0015094B070F}" type="presParOf" srcId="{9006BB24-455B-41F7-8477-5A11C93CC460}" destId="{6E15B0D7-8599-4A12-B635-289EBE85910D}" srcOrd="3" destOrd="0" presId="urn:microsoft.com/office/officeart/2018/2/layout/IconCircleList"/>
    <dgm:cxn modelId="{24AECE02-5DBF-2746-807B-7EE4649966EC}" type="presParOf" srcId="{5E78FD62-1BD7-4B6E-970F-D25ECD88BED3}" destId="{55DA7C06-1D21-4621-9B3C-0420F0D3A21C}" srcOrd="1" destOrd="0" presId="urn:microsoft.com/office/officeart/2018/2/layout/IconCircleList"/>
    <dgm:cxn modelId="{029AAC3E-44CF-6C43-AFB8-E996AB2E6127}" type="presParOf" srcId="{5E78FD62-1BD7-4B6E-970F-D25ECD88BED3}" destId="{28893319-142A-42A7-8195-A3227B56E9F5}" srcOrd="2" destOrd="0" presId="urn:microsoft.com/office/officeart/2018/2/layout/IconCircleList"/>
    <dgm:cxn modelId="{A089C24A-4E23-2745-8CB5-1978730E7F98}" type="presParOf" srcId="{28893319-142A-42A7-8195-A3227B56E9F5}" destId="{E64B5F1B-4740-4159-8B0E-4FE9EDAC4220}" srcOrd="0" destOrd="0" presId="urn:microsoft.com/office/officeart/2018/2/layout/IconCircleList"/>
    <dgm:cxn modelId="{C6BB6947-657E-E44D-8B0D-30840CAB703E}" type="presParOf" srcId="{28893319-142A-42A7-8195-A3227B56E9F5}" destId="{0351EBC7-9F1C-419F-B806-B1840B3350E1}" srcOrd="1" destOrd="0" presId="urn:microsoft.com/office/officeart/2018/2/layout/IconCircleList"/>
    <dgm:cxn modelId="{1A571AF0-C3CA-1646-A67A-C810D2529C2E}" type="presParOf" srcId="{28893319-142A-42A7-8195-A3227B56E9F5}" destId="{EF6B1985-CBC0-40CD-942A-31F5B4193934}" srcOrd="2" destOrd="0" presId="urn:microsoft.com/office/officeart/2018/2/layout/IconCircleList"/>
    <dgm:cxn modelId="{9B0E3382-790D-1E45-B0F5-A4A42914AFA2}" type="presParOf" srcId="{28893319-142A-42A7-8195-A3227B56E9F5}" destId="{D3211A22-C90A-4589-A82E-5206712664A9}" srcOrd="3" destOrd="0" presId="urn:microsoft.com/office/officeart/2018/2/layout/IconCircleList"/>
    <dgm:cxn modelId="{0353AB26-828F-7443-BF09-CACC4A94A9ED}" type="presParOf" srcId="{5E78FD62-1BD7-4B6E-970F-D25ECD88BED3}" destId="{BBBDB9AE-550C-4A71-9E78-F9C823CC5EFD}" srcOrd="3" destOrd="0" presId="urn:microsoft.com/office/officeart/2018/2/layout/IconCircleList"/>
    <dgm:cxn modelId="{C09C7F8B-3420-6645-905A-C4BECEDA959E}" type="presParOf" srcId="{5E78FD62-1BD7-4B6E-970F-D25ECD88BED3}" destId="{177B77C8-C503-4B45-8F80-7E009F503D54}" srcOrd="4" destOrd="0" presId="urn:microsoft.com/office/officeart/2018/2/layout/IconCircleList"/>
    <dgm:cxn modelId="{779BB3D5-20BF-C24F-8A3E-89E88BF2951C}" type="presParOf" srcId="{177B77C8-C503-4B45-8F80-7E009F503D54}" destId="{F3CE2DCC-E2DE-499F-B547-F8632B787F3D}" srcOrd="0" destOrd="0" presId="urn:microsoft.com/office/officeart/2018/2/layout/IconCircleList"/>
    <dgm:cxn modelId="{DA288077-8636-6042-B4A3-73C29D640F1B}" type="presParOf" srcId="{177B77C8-C503-4B45-8F80-7E009F503D54}" destId="{1E812D7A-42B3-491A-B478-DB77B6B4A8E6}" srcOrd="1" destOrd="0" presId="urn:microsoft.com/office/officeart/2018/2/layout/IconCircleList"/>
    <dgm:cxn modelId="{11C650A7-8C95-7F4C-93AE-3604AC75FB25}" type="presParOf" srcId="{177B77C8-C503-4B45-8F80-7E009F503D54}" destId="{AB26D382-EEC4-4F99-8698-B7B9C157C31D}" srcOrd="2" destOrd="0" presId="urn:microsoft.com/office/officeart/2018/2/layout/IconCircleList"/>
    <dgm:cxn modelId="{F8525BDD-26BA-9A4D-A4CF-00DF1C1377D1}" type="presParOf" srcId="{177B77C8-C503-4B45-8F80-7E009F503D54}" destId="{78DAF35E-9E22-49BE-9CBE-67C7722EBF1D}" srcOrd="3" destOrd="0" presId="urn:microsoft.com/office/officeart/2018/2/layout/IconCircleList"/>
    <dgm:cxn modelId="{42D3FCE9-9E95-4A47-94CC-7EF1D05DEEAD}" type="presParOf" srcId="{5E78FD62-1BD7-4B6E-970F-D25ECD88BED3}" destId="{81401D07-60EF-4646-9A53-B9742A23DD8D}" srcOrd="5" destOrd="0" presId="urn:microsoft.com/office/officeart/2018/2/layout/IconCircleList"/>
    <dgm:cxn modelId="{1ED1B280-CEF0-A243-AE5C-B69F1E3EC88A}" type="presParOf" srcId="{5E78FD62-1BD7-4B6E-970F-D25ECD88BED3}" destId="{A97CDD7F-4D6A-4104-A81E-5940C74EAB47}" srcOrd="6" destOrd="0" presId="urn:microsoft.com/office/officeart/2018/2/layout/IconCircleList"/>
    <dgm:cxn modelId="{EEEFA301-16C0-9E42-B052-35D274468BBA}" type="presParOf" srcId="{A97CDD7F-4D6A-4104-A81E-5940C74EAB47}" destId="{BA8DD096-D1BF-47FE-8EDE-FF42AF1671CB}" srcOrd="0" destOrd="0" presId="urn:microsoft.com/office/officeart/2018/2/layout/IconCircleList"/>
    <dgm:cxn modelId="{373C3CF7-00A9-B547-AB04-7C1A3A8F7E3D}" type="presParOf" srcId="{A97CDD7F-4D6A-4104-A81E-5940C74EAB47}" destId="{0D0DD846-8DF1-48E2-AE29-9D095924CE53}" srcOrd="1" destOrd="0" presId="urn:microsoft.com/office/officeart/2018/2/layout/IconCircleList"/>
    <dgm:cxn modelId="{B27761E4-FCBE-754A-B582-57286D470658}" type="presParOf" srcId="{A97CDD7F-4D6A-4104-A81E-5940C74EAB47}" destId="{69E45B8D-6B11-43B1-A8D5-31D45EA5A3DE}" srcOrd="2" destOrd="0" presId="urn:microsoft.com/office/officeart/2018/2/layout/IconCircleList"/>
    <dgm:cxn modelId="{441DA609-9F48-7444-835F-8E9BB49D656D}" type="presParOf" srcId="{A97CDD7F-4D6A-4104-A81E-5940C74EAB47}" destId="{5187BC94-D425-497F-BFAD-63568C642619}" srcOrd="3" destOrd="0" presId="urn:microsoft.com/office/officeart/2018/2/layout/IconCircleList"/>
    <dgm:cxn modelId="{57FE3EC4-E4AB-C242-BC71-E88277481A9C}" type="presParOf" srcId="{5E78FD62-1BD7-4B6E-970F-D25ECD88BED3}" destId="{5CB21A73-3F97-4161-95E3-64342AE6B144}" srcOrd="7" destOrd="0" presId="urn:microsoft.com/office/officeart/2018/2/layout/IconCircleList"/>
    <dgm:cxn modelId="{CB836E04-41EC-E14C-AA04-2B721B80DCB3}" type="presParOf" srcId="{5E78FD62-1BD7-4B6E-970F-D25ECD88BED3}" destId="{052DF646-D670-4504-8220-071A07BBD3FD}" srcOrd="8" destOrd="0" presId="urn:microsoft.com/office/officeart/2018/2/layout/IconCircleList"/>
    <dgm:cxn modelId="{576A3883-280C-AD49-AB18-0CE26D887255}" type="presParOf" srcId="{052DF646-D670-4504-8220-071A07BBD3FD}" destId="{0632EFF1-FA38-4E6E-8165-89AFBA9856E8}" srcOrd="0" destOrd="0" presId="urn:microsoft.com/office/officeart/2018/2/layout/IconCircleList"/>
    <dgm:cxn modelId="{8347806C-3E25-274F-B956-181D32CECC4E}" type="presParOf" srcId="{052DF646-D670-4504-8220-071A07BBD3FD}" destId="{5D3017F6-CDF6-4B90-9CB8-0C28FAA5676D}" srcOrd="1" destOrd="0" presId="urn:microsoft.com/office/officeart/2018/2/layout/IconCircleList"/>
    <dgm:cxn modelId="{C53413BC-5F06-B24A-B19E-00C0C23660FD}" type="presParOf" srcId="{052DF646-D670-4504-8220-071A07BBD3FD}" destId="{DB31D780-5599-4FA4-A3CE-6A3017A3A973}" srcOrd="2" destOrd="0" presId="urn:microsoft.com/office/officeart/2018/2/layout/IconCircleList"/>
    <dgm:cxn modelId="{249B62BF-B8EB-CD4D-AD59-F4C717734C42}" type="presParOf" srcId="{052DF646-D670-4504-8220-071A07BBD3FD}" destId="{F0FB7F4A-C23B-4F8A-9FCD-4793C94E76E3}" srcOrd="3" destOrd="0" presId="urn:microsoft.com/office/officeart/2018/2/layout/IconCircleList"/>
    <dgm:cxn modelId="{90071122-91C6-5646-B133-164314946207}" type="presParOf" srcId="{5E78FD62-1BD7-4B6E-970F-D25ECD88BED3}" destId="{4FB12B24-F43D-43C7-B5D0-FC8E1FCDE89A}" srcOrd="9" destOrd="0" presId="urn:microsoft.com/office/officeart/2018/2/layout/IconCircleList"/>
    <dgm:cxn modelId="{58117CBC-81AB-5649-8AA5-F1FDC3620166}" type="presParOf" srcId="{5E78FD62-1BD7-4B6E-970F-D25ECD88BED3}" destId="{6129781D-484C-41BF-8449-435B334F95BA}" srcOrd="10" destOrd="0" presId="urn:microsoft.com/office/officeart/2018/2/layout/IconCircleList"/>
    <dgm:cxn modelId="{63336E8D-0F50-F44D-9732-E74AB8E6CBF8}" type="presParOf" srcId="{6129781D-484C-41BF-8449-435B334F95BA}" destId="{BFCF2CA9-2C73-48E3-8D5D-F8306834D22B}" srcOrd="0" destOrd="0" presId="urn:microsoft.com/office/officeart/2018/2/layout/IconCircleList"/>
    <dgm:cxn modelId="{22027F25-7D20-DA4A-A849-8F0FDF9F13E2}" type="presParOf" srcId="{6129781D-484C-41BF-8449-435B334F95BA}" destId="{45F6FB85-6C30-471B-9284-D0C725540345}" srcOrd="1" destOrd="0" presId="urn:microsoft.com/office/officeart/2018/2/layout/IconCircleList"/>
    <dgm:cxn modelId="{029F656A-84CA-3D47-95E8-F7009E458413}" type="presParOf" srcId="{6129781D-484C-41BF-8449-435B334F95BA}" destId="{0CBA16C8-3045-4A7C-999B-F30B14CD6998}" srcOrd="2" destOrd="0" presId="urn:microsoft.com/office/officeart/2018/2/layout/IconCircleList"/>
    <dgm:cxn modelId="{D21DE35A-7A56-EF43-8ABA-14A770DE93DF}" type="presParOf" srcId="{6129781D-484C-41BF-8449-435B334F95BA}" destId="{657AE7F1-E776-4977-BA35-644028841713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5EA95E2-17E2-42E5-9CC9-CA6B31C9E5E7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1673232-FDFB-432D-85ED-B03D320E58D9}">
      <dgm:prSet/>
      <dgm:spPr/>
      <dgm:t>
        <a:bodyPr/>
        <a:lstStyle/>
        <a:p>
          <a:r>
            <a:rPr lang="en-US" dirty="0"/>
            <a:t>A type of Medicare health plan offered by a private company that contracts with Medicare. </a:t>
          </a:r>
        </a:p>
      </dgm:t>
    </dgm:pt>
    <dgm:pt modelId="{7EF4D2D2-BFA4-4D44-AD60-A4251F58583D}" type="parTrans" cxnId="{45938EC5-F21A-4B24-A73C-0E4238FB729E}">
      <dgm:prSet/>
      <dgm:spPr/>
      <dgm:t>
        <a:bodyPr/>
        <a:lstStyle/>
        <a:p>
          <a:endParaRPr lang="en-US"/>
        </a:p>
      </dgm:t>
    </dgm:pt>
    <dgm:pt modelId="{783335E3-31F0-47B3-BEC4-3651525BF49D}" type="sibTrans" cxnId="{45938EC5-F21A-4B24-A73C-0E4238FB729E}">
      <dgm:prSet/>
      <dgm:spPr/>
      <dgm:t>
        <a:bodyPr/>
        <a:lstStyle/>
        <a:p>
          <a:endParaRPr lang="en-US"/>
        </a:p>
      </dgm:t>
    </dgm:pt>
    <dgm:pt modelId="{A9F44277-AF8F-492B-A4D6-0ADD8002F7C0}">
      <dgm:prSet/>
      <dgm:spPr/>
      <dgm:t>
        <a:bodyPr/>
        <a:lstStyle/>
        <a:p>
          <a:r>
            <a:rPr lang="en-US"/>
            <a:t>You still pay you monthly part B premium; you may have an additional plan premium.</a:t>
          </a:r>
        </a:p>
      </dgm:t>
    </dgm:pt>
    <dgm:pt modelId="{BA74ECD4-050B-458D-9E81-5C6EB91C3498}" type="parTrans" cxnId="{F2D66EEC-4EE3-46D6-B6E1-F01E91F1D03A}">
      <dgm:prSet/>
      <dgm:spPr/>
      <dgm:t>
        <a:bodyPr/>
        <a:lstStyle/>
        <a:p>
          <a:endParaRPr lang="en-US"/>
        </a:p>
      </dgm:t>
    </dgm:pt>
    <dgm:pt modelId="{4969A3AC-64B2-43A3-BEF1-790D3DC6B318}" type="sibTrans" cxnId="{F2D66EEC-4EE3-46D6-B6E1-F01E91F1D03A}">
      <dgm:prSet/>
      <dgm:spPr/>
      <dgm:t>
        <a:bodyPr/>
        <a:lstStyle/>
        <a:p>
          <a:endParaRPr lang="en-US"/>
        </a:p>
      </dgm:t>
    </dgm:pt>
    <dgm:pt modelId="{2D2DB147-2DFC-4DA3-AF21-D23DDE61B66B}">
      <dgm:prSet/>
      <dgm:spPr/>
      <dgm:t>
        <a:bodyPr/>
        <a:lstStyle/>
        <a:p>
          <a:r>
            <a:rPr lang="en-US"/>
            <a:t>Usually requires you to choose a primary care provider (gatekeeper) and get referrals for specialist care.</a:t>
          </a:r>
        </a:p>
      </dgm:t>
    </dgm:pt>
    <dgm:pt modelId="{187518EF-3173-487C-8A59-38447C0B30C3}" type="parTrans" cxnId="{E8E6C426-24F2-4A97-9FBB-32CE1270E829}">
      <dgm:prSet/>
      <dgm:spPr/>
      <dgm:t>
        <a:bodyPr/>
        <a:lstStyle/>
        <a:p>
          <a:endParaRPr lang="en-US"/>
        </a:p>
      </dgm:t>
    </dgm:pt>
    <dgm:pt modelId="{5C3D1316-80C9-45F9-B289-31B1B8A598AA}" type="sibTrans" cxnId="{E8E6C426-24F2-4A97-9FBB-32CE1270E829}">
      <dgm:prSet/>
      <dgm:spPr/>
      <dgm:t>
        <a:bodyPr/>
        <a:lstStyle/>
        <a:p>
          <a:endParaRPr lang="en-US"/>
        </a:p>
      </dgm:t>
    </dgm:pt>
    <dgm:pt modelId="{5525C331-97DE-4ABC-9328-17120A74D7DD}">
      <dgm:prSet/>
      <dgm:spPr/>
      <dgm:t>
        <a:bodyPr/>
        <a:lstStyle/>
        <a:p>
          <a:r>
            <a:rPr lang="en-US"/>
            <a:t>You may have capitated providers for labs and radiology.</a:t>
          </a:r>
        </a:p>
      </dgm:t>
    </dgm:pt>
    <dgm:pt modelId="{E9439D32-1FD7-4DDE-A797-15B22DB936A4}" type="parTrans" cxnId="{DB77E681-3FC6-47AE-8FB0-A7F4FD29F430}">
      <dgm:prSet/>
      <dgm:spPr/>
      <dgm:t>
        <a:bodyPr/>
        <a:lstStyle/>
        <a:p>
          <a:endParaRPr lang="en-US"/>
        </a:p>
      </dgm:t>
    </dgm:pt>
    <dgm:pt modelId="{9A1873EA-876E-4CF6-BF53-518FA2F018ED}" type="sibTrans" cxnId="{DB77E681-3FC6-47AE-8FB0-A7F4FD29F430}">
      <dgm:prSet/>
      <dgm:spPr/>
      <dgm:t>
        <a:bodyPr/>
        <a:lstStyle/>
        <a:p>
          <a:endParaRPr lang="en-US"/>
        </a:p>
      </dgm:t>
    </dgm:pt>
    <dgm:pt modelId="{1B1D4D35-629F-4E65-B2DA-C694912E9BA2}">
      <dgm:prSet/>
      <dgm:spPr/>
      <dgm:t>
        <a:bodyPr/>
        <a:lstStyle/>
        <a:p>
          <a:r>
            <a:rPr lang="en-US"/>
            <a:t>Co-pays for specialist care can be higher.</a:t>
          </a:r>
        </a:p>
      </dgm:t>
    </dgm:pt>
    <dgm:pt modelId="{D02CF15E-A920-4232-9708-F306346CF339}" type="parTrans" cxnId="{BFD4A077-CEEE-4A6F-96E0-254801370E2F}">
      <dgm:prSet/>
      <dgm:spPr/>
      <dgm:t>
        <a:bodyPr/>
        <a:lstStyle/>
        <a:p>
          <a:endParaRPr lang="en-US"/>
        </a:p>
      </dgm:t>
    </dgm:pt>
    <dgm:pt modelId="{1E04D74F-48FB-44F6-AB40-31F395A2D02F}" type="sibTrans" cxnId="{BFD4A077-CEEE-4A6F-96E0-254801370E2F}">
      <dgm:prSet/>
      <dgm:spPr/>
      <dgm:t>
        <a:bodyPr/>
        <a:lstStyle/>
        <a:p>
          <a:endParaRPr lang="en-US"/>
        </a:p>
      </dgm:t>
    </dgm:pt>
    <dgm:pt modelId="{21D185CD-C62C-4A2C-9FB0-06AC5A64119B}">
      <dgm:prSet/>
      <dgm:spPr/>
      <dgm:t>
        <a:bodyPr/>
        <a:lstStyle/>
        <a:p>
          <a:r>
            <a:rPr lang="en-US"/>
            <a:t>Coverage for all outpatient services is 80/20 until you reach annual maximum out of pocket. You cannot purchase a supplemental plan to cover this gap.</a:t>
          </a:r>
        </a:p>
      </dgm:t>
    </dgm:pt>
    <dgm:pt modelId="{3DAD4FE3-96A0-4CE6-B7EB-65C415403FCA}" type="parTrans" cxnId="{2B7A27B7-07CF-43B2-A1D9-3EC8C1A5FB20}">
      <dgm:prSet/>
      <dgm:spPr/>
      <dgm:t>
        <a:bodyPr/>
        <a:lstStyle/>
        <a:p>
          <a:endParaRPr lang="en-US"/>
        </a:p>
      </dgm:t>
    </dgm:pt>
    <dgm:pt modelId="{18E61603-3126-4EE4-AEF2-CD1169A5DB5E}" type="sibTrans" cxnId="{2B7A27B7-07CF-43B2-A1D9-3EC8C1A5FB20}">
      <dgm:prSet/>
      <dgm:spPr/>
      <dgm:t>
        <a:bodyPr/>
        <a:lstStyle/>
        <a:p>
          <a:endParaRPr lang="en-US"/>
        </a:p>
      </dgm:t>
    </dgm:pt>
    <dgm:pt modelId="{15CD2BC8-9DFC-FA47-ABCD-7949F2B0FF1A}">
      <dgm:prSet/>
      <dgm:spPr/>
      <dgm:t>
        <a:bodyPr/>
        <a:lstStyle/>
        <a:p>
          <a:r>
            <a:rPr lang="en-US"/>
            <a:t>Medicare Advantage Plans provide all your Part A and Part B benefits.</a:t>
          </a:r>
          <a:endParaRPr lang="en-US" dirty="0"/>
        </a:p>
      </dgm:t>
    </dgm:pt>
    <dgm:pt modelId="{36BBAD59-BA13-584E-A8B9-F9917788FC80}" type="parTrans" cxnId="{89899356-B23D-8640-9B25-EB2A0AD4EB23}">
      <dgm:prSet/>
      <dgm:spPr/>
      <dgm:t>
        <a:bodyPr/>
        <a:lstStyle/>
        <a:p>
          <a:endParaRPr lang="en-US"/>
        </a:p>
      </dgm:t>
    </dgm:pt>
    <dgm:pt modelId="{AC117C8F-45FC-184F-8AD5-C9FE867E390D}" type="sibTrans" cxnId="{89899356-B23D-8640-9B25-EB2A0AD4EB23}">
      <dgm:prSet/>
      <dgm:spPr/>
      <dgm:t>
        <a:bodyPr/>
        <a:lstStyle/>
        <a:p>
          <a:endParaRPr lang="en-US"/>
        </a:p>
      </dgm:t>
    </dgm:pt>
    <dgm:pt modelId="{ED37B9CD-57F1-0041-B093-B14094653980}" type="pres">
      <dgm:prSet presAssocID="{05EA95E2-17E2-42E5-9CC9-CA6B31C9E5E7}" presName="diagram" presStyleCnt="0">
        <dgm:presLayoutVars>
          <dgm:dir/>
          <dgm:resizeHandles val="exact"/>
        </dgm:presLayoutVars>
      </dgm:prSet>
      <dgm:spPr/>
    </dgm:pt>
    <dgm:pt modelId="{D78F220A-6642-B342-B85A-31075A622264}" type="pres">
      <dgm:prSet presAssocID="{01673232-FDFB-432D-85ED-B03D320E58D9}" presName="node" presStyleLbl="node1" presStyleIdx="0" presStyleCnt="7">
        <dgm:presLayoutVars>
          <dgm:bulletEnabled val="1"/>
        </dgm:presLayoutVars>
      </dgm:prSet>
      <dgm:spPr/>
    </dgm:pt>
    <dgm:pt modelId="{C097A4AD-5D10-254C-9CEB-7899C8E49CE3}" type="pres">
      <dgm:prSet presAssocID="{783335E3-31F0-47B3-BEC4-3651525BF49D}" presName="sibTrans" presStyleCnt="0"/>
      <dgm:spPr/>
    </dgm:pt>
    <dgm:pt modelId="{3572216D-2033-C04A-8BE9-B290D2145DA3}" type="pres">
      <dgm:prSet presAssocID="{15CD2BC8-9DFC-FA47-ABCD-7949F2B0FF1A}" presName="node" presStyleLbl="node1" presStyleIdx="1" presStyleCnt="7">
        <dgm:presLayoutVars>
          <dgm:bulletEnabled val="1"/>
        </dgm:presLayoutVars>
      </dgm:prSet>
      <dgm:spPr/>
    </dgm:pt>
    <dgm:pt modelId="{967E6B9C-1B5B-8B4C-96F9-4D4DDC5C07B6}" type="pres">
      <dgm:prSet presAssocID="{AC117C8F-45FC-184F-8AD5-C9FE867E390D}" presName="sibTrans" presStyleCnt="0"/>
      <dgm:spPr/>
    </dgm:pt>
    <dgm:pt modelId="{690B4AEE-A333-0049-940D-83A46EDCA6A2}" type="pres">
      <dgm:prSet presAssocID="{A9F44277-AF8F-492B-A4D6-0ADD8002F7C0}" presName="node" presStyleLbl="node1" presStyleIdx="2" presStyleCnt="7">
        <dgm:presLayoutVars>
          <dgm:bulletEnabled val="1"/>
        </dgm:presLayoutVars>
      </dgm:prSet>
      <dgm:spPr/>
    </dgm:pt>
    <dgm:pt modelId="{AFAEE81E-6891-3140-9990-E6F024BB71E6}" type="pres">
      <dgm:prSet presAssocID="{4969A3AC-64B2-43A3-BEF1-790D3DC6B318}" presName="sibTrans" presStyleCnt="0"/>
      <dgm:spPr/>
    </dgm:pt>
    <dgm:pt modelId="{56C45766-9C6A-BE49-9ADB-C84D07FA5986}" type="pres">
      <dgm:prSet presAssocID="{2D2DB147-2DFC-4DA3-AF21-D23DDE61B66B}" presName="node" presStyleLbl="node1" presStyleIdx="3" presStyleCnt="7">
        <dgm:presLayoutVars>
          <dgm:bulletEnabled val="1"/>
        </dgm:presLayoutVars>
      </dgm:prSet>
      <dgm:spPr/>
    </dgm:pt>
    <dgm:pt modelId="{22BE51A3-B4AD-7846-BB67-C0B38CC21408}" type="pres">
      <dgm:prSet presAssocID="{5C3D1316-80C9-45F9-B289-31B1B8A598AA}" presName="sibTrans" presStyleCnt="0"/>
      <dgm:spPr/>
    </dgm:pt>
    <dgm:pt modelId="{C7D87DD3-40BE-6244-BC63-54AA4F9054B2}" type="pres">
      <dgm:prSet presAssocID="{5525C331-97DE-4ABC-9328-17120A74D7DD}" presName="node" presStyleLbl="node1" presStyleIdx="4" presStyleCnt="7" custLinFactNeighborX="1723" custLinFactNeighborY="957">
        <dgm:presLayoutVars>
          <dgm:bulletEnabled val="1"/>
        </dgm:presLayoutVars>
      </dgm:prSet>
      <dgm:spPr/>
    </dgm:pt>
    <dgm:pt modelId="{F3BDEA42-FA42-854A-958E-E6392E4B63DB}" type="pres">
      <dgm:prSet presAssocID="{9A1873EA-876E-4CF6-BF53-518FA2F018ED}" presName="sibTrans" presStyleCnt="0"/>
      <dgm:spPr/>
    </dgm:pt>
    <dgm:pt modelId="{6A7C428F-DC04-084E-8AFC-D6F1039704A1}" type="pres">
      <dgm:prSet presAssocID="{1B1D4D35-629F-4E65-B2DA-C694912E9BA2}" presName="node" presStyleLbl="node1" presStyleIdx="5" presStyleCnt="7">
        <dgm:presLayoutVars>
          <dgm:bulletEnabled val="1"/>
        </dgm:presLayoutVars>
      </dgm:prSet>
      <dgm:spPr/>
    </dgm:pt>
    <dgm:pt modelId="{2EA72EA4-414A-2946-82F4-EDF4CEAF9F9A}" type="pres">
      <dgm:prSet presAssocID="{1E04D74F-48FB-44F6-AB40-31F395A2D02F}" presName="sibTrans" presStyleCnt="0"/>
      <dgm:spPr/>
    </dgm:pt>
    <dgm:pt modelId="{3D97B9D1-E1AB-5B44-AB1A-519325AFECB4}" type="pres">
      <dgm:prSet presAssocID="{21D185CD-C62C-4A2C-9FB0-06AC5A64119B}" presName="node" presStyleLbl="node1" presStyleIdx="6" presStyleCnt="7">
        <dgm:presLayoutVars>
          <dgm:bulletEnabled val="1"/>
        </dgm:presLayoutVars>
      </dgm:prSet>
      <dgm:spPr/>
    </dgm:pt>
  </dgm:ptLst>
  <dgm:cxnLst>
    <dgm:cxn modelId="{4597A314-8310-C342-9268-CF00FA818921}" type="presOf" srcId="{1B1D4D35-629F-4E65-B2DA-C694912E9BA2}" destId="{6A7C428F-DC04-084E-8AFC-D6F1039704A1}" srcOrd="0" destOrd="0" presId="urn:microsoft.com/office/officeart/2005/8/layout/default"/>
    <dgm:cxn modelId="{BE157E19-B8DD-7741-9FCC-A635F1CA53F5}" type="presOf" srcId="{A9F44277-AF8F-492B-A4D6-0ADD8002F7C0}" destId="{690B4AEE-A333-0049-940D-83A46EDCA6A2}" srcOrd="0" destOrd="0" presId="urn:microsoft.com/office/officeart/2005/8/layout/default"/>
    <dgm:cxn modelId="{E8E6C426-24F2-4A97-9FBB-32CE1270E829}" srcId="{05EA95E2-17E2-42E5-9CC9-CA6B31C9E5E7}" destId="{2D2DB147-2DFC-4DA3-AF21-D23DDE61B66B}" srcOrd="3" destOrd="0" parTransId="{187518EF-3173-487C-8A59-38447C0B30C3}" sibTransId="{5C3D1316-80C9-45F9-B289-31B1B8A598AA}"/>
    <dgm:cxn modelId="{E89DB933-D4D9-3E46-90EF-148DFD9F71D6}" type="presOf" srcId="{21D185CD-C62C-4A2C-9FB0-06AC5A64119B}" destId="{3D97B9D1-E1AB-5B44-AB1A-519325AFECB4}" srcOrd="0" destOrd="0" presId="urn:microsoft.com/office/officeart/2005/8/layout/default"/>
    <dgm:cxn modelId="{1620F450-884B-AC4C-B3C6-A57D024D722C}" type="presOf" srcId="{15CD2BC8-9DFC-FA47-ABCD-7949F2B0FF1A}" destId="{3572216D-2033-C04A-8BE9-B290D2145DA3}" srcOrd="0" destOrd="0" presId="urn:microsoft.com/office/officeart/2005/8/layout/default"/>
    <dgm:cxn modelId="{89899356-B23D-8640-9B25-EB2A0AD4EB23}" srcId="{05EA95E2-17E2-42E5-9CC9-CA6B31C9E5E7}" destId="{15CD2BC8-9DFC-FA47-ABCD-7949F2B0FF1A}" srcOrd="1" destOrd="0" parTransId="{36BBAD59-BA13-584E-A8B9-F9917788FC80}" sibTransId="{AC117C8F-45FC-184F-8AD5-C9FE867E390D}"/>
    <dgm:cxn modelId="{E3466264-4E99-7545-85CB-9F1C6972687C}" type="presOf" srcId="{5525C331-97DE-4ABC-9328-17120A74D7DD}" destId="{C7D87DD3-40BE-6244-BC63-54AA4F9054B2}" srcOrd="0" destOrd="0" presId="urn:microsoft.com/office/officeart/2005/8/layout/default"/>
    <dgm:cxn modelId="{2E97AD6F-6D31-8140-8C74-809C4E477B82}" type="presOf" srcId="{2D2DB147-2DFC-4DA3-AF21-D23DDE61B66B}" destId="{56C45766-9C6A-BE49-9ADB-C84D07FA5986}" srcOrd="0" destOrd="0" presId="urn:microsoft.com/office/officeart/2005/8/layout/default"/>
    <dgm:cxn modelId="{BFD4A077-CEEE-4A6F-96E0-254801370E2F}" srcId="{05EA95E2-17E2-42E5-9CC9-CA6B31C9E5E7}" destId="{1B1D4D35-629F-4E65-B2DA-C694912E9BA2}" srcOrd="5" destOrd="0" parTransId="{D02CF15E-A920-4232-9708-F306346CF339}" sibTransId="{1E04D74F-48FB-44F6-AB40-31F395A2D02F}"/>
    <dgm:cxn modelId="{DB77E681-3FC6-47AE-8FB0-A7F4FD29F430}" srcId="{05EA95E2-17E2-42E5-9CC9-CA6B31C9E5E7}" destId="{5525C331-97DE-4ABC-9328-17120A74D7DD}" srcOrd="4" destOrd="0" parTransId="{E9439D32-1FD7-4DDE-A797-15B22DB936A4}" sibTransId="{9A1873EA-876E-4CF6-BF53-518FA2F018ED}"/>
    <dgm:cxn modelId="{2B7A27B7-07CF-43B2-A1D9-3EC8C1A5FB20}" srcId="{05EA95E2-17E2-42E5-9CC9-CA6B31C9E5E7}" destId="{21D185CD-C62C-4A2C-9FB0-06AC5A64119B}" srcOrd="6" destOrd="0" parTransId="{3DAD4FE3-96A0-4CE6-B7EB-65C415403FCA}" sibTransId="{18E61603-3126-4EE4-AEF2-CD1169A5DB5E}"/>
    <dgm:cxn modelId="{45938EC5-F21A-4B24-A73C-0E4238FB729E}" srcId="{05EA95E2-17E2-42E5-9CC9-CA6B31C9E5E7}" destId="{01673232-FDFB-432D-85ED-B03D320E58D9}" srcOrd="0" destOrd="0" parTransId="{7EF4D2D2-BFA4-4D44-AD60-A4251F58583D}" sibTransId="{783335E3-31F0-47B3-BEC4-3651525BF49D}"/>
    <dgm:cxn modelId="{4AF19BD2-37B2-A24F-B726-7A1CCD4D4F70}" type="presOf" srcId="{01673232-FDFB-432D-85ED-B03D320E58D9}" destId="{D78F220A-6642-B342-B85A-31075A622264}" srcOrd="0" destOrd="0" presId="urn:microsoft.com/office/officeart/2005/8/layout/default"/>
    <dgm:cxn modelId="{F2D66EEC-4EE3-46D6-B6E1-F01E91F1D03A}" srcId="{05EA95E2-17E2-42E5-9CC9-CA6B31C9E5E7}" destId="{A9F44277-AF8F-492B-A4D6-0ADD8002F7C0}" srcOrd="2" destOrd="0" parTransId="{BA74ECD4-050B-458D-9E81-5C6EB91C3498}" sibTransId="{4969A3AC-64B2-43A3-BEF1-790D3DC6B318}"/>
    <dgm:cxn modelId="{0348BCF0-C55E-B443-9449-CFBADB9A167E}" type="presOf" srcId="{05EA95E2-17E2-42E5-9CC9-CA6B31C9E5E7}" destId="{ED37B9CD-57F1-0041-B093-B14094653980}" srcOrd="0" destOrd="0" presId="urn:microsoft.com/office/officeart/2005/8/layout/default"/>
    <dgm:cxn modelId="{B0E6767A-6F09-414B-A3E3-0E171E5F4002}" type="presParOf" srcId="{ED37B9CD-57F1-0041-B093-B14094653980}" destId="{D78F220A-6642-B342-B85A-31075A622264}" srcOrd="0" destOrd="0" presId="urn:microsoft.com/office/officeart/2005/8/layout/default"/>
    <dgm:cxn modelId="{5C08AEBD-FA02-2844-9EA4-14554DE0E870}" type="presParOf" srcId="{ED37B9CD-57F1-0041-B093-B14094653980}" destId="{C097A4AD-5D10-254C-9CEB-7899C8E49CE3}" srcOrd="1" destOrd="0" presId="urn:microsoft.com/office/officeart/2005/8/layout/default"/>
    <dgm:cxn modelId="{622EA2FF-5316-B74D-BF01-25B3382BA7FE}" type="presParOf" srcId="{ED37B9CD-57F1-0041-B093-B14094653980}" destId="{3572216D-2033-C04A-8BE9-B290D2145DA3}" srcOrd="2" destOrd="0" presId="urn:microsoft.com/office/officeart/2005/8/layout/default"/>
    <dgm:cxn modelId="{946569BD-0B55-F441-A7C6-0B62ABAB785E}" type="presParOf" srcId="{ED37B9CD-57F1-0041-B093-B14094653980}" destId="{967E6B9C-1B5B-8B4C-96F9-4D4DDC5C07B6}" srcOrd="3" destOrd="0" presId="urn:microsoft.com/office/officeart/2005/8/layout/default"/>
    <dgm:cxn modelId="{2EF50BE5-48F2-FC49-8A02-A37387A97608}" type="presParOf" srcId="{ED37B9CD-57F1-0041-B093-B14094653980}" destId="{690B4AEE-A333-0049-940D-83A46EDCA6A2}" srcOrd="4" destOrd="0" presId="urn:microsoft.com/office/officeart/2005/8/layout/default"/>
    <dgm:cxn modelId="{BB4C3EF1-7539-C840-96EF-316D6CA33620}" type="presParOf" srcId="{ED37B9CD-57F1-0041-B093-B14094653980}" destId="{AFAEE81E-6891-3140-9990-E6F024BB71E6}" srcOrd="5" destOrd="0" presId="urn:microsoft.com/office/officeart/2005/8/layout/default"/>
    <dgm:cxn modelId="{D5F620CE-A206-854C-85FE-A68D8859EC5F}" type="presParOf" srcId="{ED37B9CD-57F1-0041-B093-B14094653980}" destId="{56C45766-9C6A-BE49-9ADB-C84D07FA5986}" srcOrd="6" destOrd="0" presId="urn:microsoft.com/office/officeart/2005/8/layout/default"/>
    <dgm:cxn modelId="{F5B165AA-1B80-1944-8381-33A60334B566}" type="presParOf" srcId="{ED37B9CD-57F1-0041-B093-B14094653980}" destId="{22BE51A3-B4AD-7846-BB67-C0B38CC21408}" srcOrd="7" destOrd="0" presId="urn:microsoft.com/office/officeart/2005/8/layout/default"/>
    <dgm:cxn modelId="{A2317C21-24E3-6A42-AC96-EB02BBEF89C7}" type="presParOf" srcId="{ED37B9CD-57F1-0041-B093-B14094653980}" destId="{C7D87DD3-40BE-6244-BC63-54AA4F9054B2}" srcOrd="8" destOrd="0" presId="urn:microsoft.com/office/officeart/2005/8/layout/default"/>
    <dgm:cxn modelId="{D5515767-C64A-8243-A708-FFEB79679F31}" type="presParOf" srcId="{ED37B9CD-57F1-0041-B093-B14094653980}" destId="{F3BDEA42-FA42-854A-958E-E6392E4B63DB}" srcOrd="9" destOrd="0" presId="urn:microsoft.com/office/officeart/2005/8/layout/default"/>
    <dgm:cxn modelId="{8F94A5B7-12A3-0948-8FFD-E8385E1D727E}" type="presParOf" srcId="{ED37B9CD-57F1-0041-B093-B14094653980}" destId="{6A7C428F-DC04-084E-8AFC-D6F1039704A1}" srcOrd="10" destOrd="0" presId="urn:microsoft.com/office/officeart/2005/8/layout/default"/>
    <dgm:cxn modelId="{C8228359-1970-D24C-9393-D5045098DD44}" type="presParOf" srcId="{ED37B9CD-57F1-0041-B093-B14094653980}" destId="{2EA72EA4-414A-2946-82F4-EDF4CEAF9F9A}" srcOrd="11" destOrd="0" presId="urn:microsoft.com/office/officeart/2005/8/layout/default"/>
    <dgm:cxn modelId="{DA50657C-510A-D04D-93BA-8E19887505FE}" type="presParOf" srcId="{ED37B9CD-57F1-0041-B093-B14094653980}" destId="{3D97B9D1-E1AB-5B44-AB1A-519325AFECB4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E19D348-274F-4B6F-BD67-1F427F371187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E5AEB1A-A7EF-4D20-989E-426D22A3B86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Part of Inflation Reduction Act (IRA).</a:t>
          </a:r>
        </a:p>
      </dgm:t>
    </dgm:pt>
    <dgm:pt modelId="{220C309D-3C4E-4247-AEB1-34080FACB0A9}" type="parTrans" cxnId="{3A08AA54-3889-441D-A828-48E10F276C2F}">
      <dgm:prSet/>
      <dgm:spPr/>
      <dgm:t>
        <a:bodyPr/>
        <a:lstStyle/>
        <a:p>
          <a:endParaRPr lang="en-US"/>
        </a:p>
      </dgm:t>
    </dgm:pt>
    <dgm:pt modelId="{06492D49-2DAD-45C2-B093-0322080A0C73}" type="sibTrans" cxnId="{3A08AA54-3889-441D-A828-48E10F276C2F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4287FCF3-6E9C-41BD-A946-F70A4E2DF6E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All Medicare Rx covered drug costs will be capped at $2000.</a:t>
          </a:r>
          <a:endParaRPr lang="en-US" dirty="0"/>
        </a:p>
      </dgm:t>
    </dgm:pt>
    <dgm:pt modelId="{F0AA91AC-184D-4C25-BB44-346171B1AC94}" type="parTrans" cxnId="{9B0E5E5C-525F-4AC8-808F-62557DECC57B}">
      <dgm:prSet/>
      <dgm:spPr/>
      <dgm:t>
        <a:bodyPr/>
        <a:lstStyle/>
        <a:p>
          <a:endParaRPr lang="en-US"/>
        </a:p>
      </dgm:t>
    </dgm:pt>
    <dgm:pt modelId="{46856698-D425-450A-8B86-552068A60DCA}" type="sibTrans" cxnId="{9B0E5E5C-525F-4AC8-808F-62557DECC57B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F252CC6C-522C-494B-9AD3-076C0C29D62E}">
      <dgm:prSet/>
      <dgm:spPr/>
      <dgm:t>
        <a:bodyPr/>
        <a:lstStyle/>
        <a:p>
          <a:pPr>
            <a:lnSpc>
              <a:spcPct val="100000"/>
            </a:lnSpc>
          </a:pPr>
          <a:endParaRPr lang="en-US" dirty="0"/>
        </a:p>
      </dgm:t>
    </dgm:pt>
    <dgm:pt modelId="{6DA8A07E-D22F-47DC-95DD-73168E16E771}" type="parTrans" cxnId="{797D7E79-FC92-49A1-93AE-90D4B854600B}">
      <dgm:prSet/>
      <dgm:spPr/>
      <dgm:t>
        <a:bodyPr/>
        <a:lstStyle/>
        <a:p>
          <a:endParaRPr lang="en-US"/>
        </a:p>
      </dgm:t>
    </dgm:pt>
    <dgm:pt modelId="{85341130-B3C2-493F-BECD-E5944A129897}" type="sibTrans" cxnId="{797D7E79-FC92-49A1-93AE-90D4B854600B}">
      <dgm:prSet/>
      <dgm:spPr/>
      <dgm:t>
        <a:bodyPr/>
        <a:lstStyle/>
        <a:p>
          <a:endParaRPr lang="en-US"/>
        </a:p>
      </dgm:t>
    </dgm:pt>
    <dgm:pt modelId="{5B9E33F0-4D3E-49BE-B21A-A6096191E7E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Introduction of “M3P”-which allows Part D recipients to “opt-in” to payments over time for that $2000, instead of it all being due in January.</a:t>
          </a:r>
          <a:endParaRPr lang="en-US" dirty="0"/>
        </a:p>
      </dgm:t>
    </dgm:pt>
    <dgm:pt modelId="{0BB747D5-2962-49D3-8543-C51EC85DCA6D}" type="parTrans" cxnId="{11FC6F3A-73DF-4652-A380-AEDEFF190086}">
      <dgm:prSet/>
      <dgm:spPr/>
      <dgm:t>
        <a:bodyPr/>
        <a:lstStyle/>
        <a:p>
          <a:endParaRPr lang="en-US"/>
        </a:p>
      </dgm:t>
    </dgm:pt>
    <dgm:pt modelId="{78E37B24-8428-4A6E-A9D0-43A9697A8A57}" type="sibTrans" cxnId="{11FC6F3A-73DF-4652-A380-AEDEFF190086}">
      <dgm:prSet/>
      <dgm:spPr/>
      <dgm:t>
        <a:bodyPr/>
        <a:lstStyle/>
        <a:p>
          <a:endParaRPr lang="en-US"/>
        </a:p>
      </dgm:t>
    </dgm:pt>
    <dgm:pt modelId="{B5F8DBA2-E73D-4D03-8EAE-216D63785FE6}" type="pres">
      <dgm:prSet presAssocID="{AE19D348-274F-4B6F-BD67-1F427F371187}" presName="root" presStyleCnt="0">
        <dgm:presLayoutVars>
          <dgm:dir/>
          <dgm:resizeHandles val="exact"/>
        </dgm:presLayoutVars>
      </dgm:prSet>
      <dgm:spPr/>
    </dgm:pt>
    <dgm:pt modelId="{E67DDACE-FD6A-4730-895D-DF092132BEA3}" type="pres">
      <dgm:prSet presAssocID="{7E5AEB1A-A7EF-4D20-989E-426D22A3B865}" presName="compNode" presStyleCnt="0"/>
      <dgm:spPr/>
    </dgm:pt>
    <dgm:pt modelId="{330E998C-C733-40B0-9D2E-733D46C4D542}" type="pres">
      <dgm:prSet presAssocID="{7E5AEB1A-A7EF-4D20-989E-426D22A3B865}" presName="bgRect" presStyleLbl="bgShp" presStyleIdx="0" presStyleCnt="3"/>
      <dgm:spPr/>
    </dgm:pt>
    <dgm:pt modelId="{295ADF46-7390-405B-AC4D-80249F9CF4E4}" type="pres">
      <dgm:prSet presAssocID="{7E5AEB1A-A7EF-4D20-989E-426D22A3B865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llar"/>
        </a:ext>
      </dgm:extLst>
    </dgm:pt>
    <dgm:pt modelId="{5E9A096C-BC46-45C0-BAAB-F340D2200474}" type="pres">
      <dgm:prSet presAssocID="{7E5AEB1A-A7EF-4D20-989E-426D22A3B865}" presName="spaceRect" presStyleCnt="0"/>
      <dgm:spPr/>
    </dgm:pt>
    <dgm:pt modelId="{2F452E31-6363-4271-B0B9-93503610D6F6}" type="pres">
      <dgm:prSet presAssocID="{7E5AEB1A-A7EF-4D20-989E-426D22A3B865}" presName="parTx" presStyleLbl="revTx" presStyleIdx="0" presStyleCnt="4">
        <dgm:presLayoutVars>
          <dgm:chMax val="0"/>
          <dgm:chPref val="0"/>
        </dgm:presLayoutVars>
      </dgm:prSet>
      <dgm:spPr/>
    </dgm:pt>
    <dgm:pt modelId="{A5924532-0B3B-42F3-8084-8E77FA29EBA9}" type="pres">
      <dgm:prSet presAssocID="{06492D49-2DAD-45C2-B093-0322080A0C73}" presName="sibTrans" presStyleCnt="0"/>
      <dgm:spPr/>
    </dgm:pt>
    <dgm:pt modelId="{5C9A1A43-1F6A-425F-8859-154BF8720310}" type="pres">
      <dgm:prSet presAssocID="{4287FCF3-6E9C-41BD-A946-F70A4E2DF6E2}" presName="compNode" presStyleCnt="0"/>
      <dgm:spPr/>
    </dgm:pt>
    <dgm:pt modelId="{2616407D-9D7B-415D-88AB-10A2EBEEAD3C}" type="pres">
      <dgm:prSet presAssocID="{4287FCF3-6E9C-41BD-A946-F70A4E2DF6E2}" presName="bgRect" presStyleLbl="bgShp" presStyleIdx="1" presStyleCnt="3"/>
      <dgm:spPr/>
    </dgm:pt>
    <dgm:pt modelId="{0E1C99D0-8DE9-4757-80ED-8D8C85DEDF15}" type="pres">
      <dgm:prSet presAssocID="{4287FCF3-6E9C-41BD-A946-F70A4E2DF6E2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edicine"/>
        </a:ext>
      </dgm:extLst>
    </dgm:pt>
    <dgm:pt modelId="{F4F2E8EC-D744-477D-8134-7BE52F29F102}" type="pres">
      <dgm:prSet presAssocID="{4287FCF3-6E9C-41BD-A946-F70A4E2DF6E2}" presName="spaceRect" presStyleCnt="0"/>
      <dgm:spPr/>
    </dgm:pt>
    <dgm:pt modelId="{352D48F8-DACF-46E0-9DFF-85DB2FADC217}" type="pres">
      <dgm:prSet presAssocID="{4287FCF3-6E9C-41BD-A946-F70A4E2DF6E2}" presName="parTx" presStyleLbl="revTx" presStyleIdx="1" presStyleCnt="4">
        <dgm:presLayoutVars>
          <dgm:chMax val="0"/>
          <dgm:chPref val="0"/>
        </dgm:presLayoutVars>
      </dgm:prSet>
      <dgm:spPr/>
    </dgm:pt>
    <dgm:pt modelId="{21424A7C-072F-471D-8D3B-BE81EBC524C0}" type="pres">
      <dgm:prSet presAssocID="{4287FCF3-6E9C-41BD-A946-F70A4E2DF6E2}" presName="desTx" presStyleLbl="revTx" presStyleIdx="2" presStyleCnt="4">
        <dgm:presLayoutVars/>
      </dgm:prSet>
      <dgm:spPr/>
    </dgm:pt>
    <dgm:pt modelId="{B581F6D8-42DB-4A96-B9CC-314F0208CB30}" type="pres">
      <dgm:prSet presAssocID="{46856698-D425-450A-8B86-552068A60DCA}" presName="sibTrans" presStyleCnt="0"/>
      <dgm:spPr/>
    </dgm:pt>
    <dgm:pt modelId="{B2BD4DE8-714A-4A0A-9E65-E11386D18A1D}" type="pres">
      <dgm:prSet presAssocID="{5B9E33F0-4D3E-49BE-B21A-A6096191E7E3}" presName="compNode" presStyleCnt="0"/>
      <dgm:spPr/>
    </dgm:pt>
    <dgm:pt modelId="{A3547210-CE3B-49A4-9AA9-6AFA86CE18F9}" type="pres">
      <dgm:prSet presAssocID="{5B9E33F0-4D3E-49BE-B21A-A6096191E7E3}" presName="bgRect" presStyleLbl="bgShp" presStyleIdx="2" presStyleCnt="3"/>
      <dgm:spPr/>
    </dgm:pt>
    <dgm:pt modelId="{A6FDB79E-D59A-45A7-A0C5-53C055018688}" type="pres">
      <dgm:prSet presAssocID="{5B9E33F0-4D3E-49BE-B21A-A6096191E7E3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ipboard Partially Checked outline"/>
        </a:ext>
      </dgm:extLst>
    </dgm:pt>
    <dgm:pt modelId="{C919F44E-AC6C-4801-9D16-B9005E72151C}" type="pres">
      <dgm:prSet presAssocID="{5B9E33F0-4D3E-49BE-B21A-A6096191E7E3}" presName="spaceRect" presStyleCnt="0"/>
      <dgm:spPr/>
    </dgm:pt>
    <dgm:pt modelId="{4895E09B-0A12-4791-A970-A1734EC25131}" type="pres">
      <dgm:prSet presAssocID="{5B9E33F0-4D3E-49BE-B21A-A6096191E7E3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11FC6F3A-73DF-4652-A380-AEDEFF190086}" srcId="{AE19D348-274F-4B6F-BD67-1F427F371187}" destId="{5B9E33F0-4D3E-49BE-B21A-A6096191E7E3}" srcOrd="2" destOrd="0" parTransId="{0BB747D5-2962-49D3-8543-C51EC85DCA6D}" sibTransId="{78E37B24-8428-4A6E-A9D0-43A9697A8A57}"/>
    <dgm:cxn modelId="{C932934F-B386-0C4C-9BE5-BAF1A157A67C}" type="presOf" srcId="{4287FCF3-6E9C-41BD-A946-F70A4E2DF6E2}" destId="{352D48F8-DACF-46E0-9DFF-85DB2FADC217}" srcOrd="0" destOrd="0" presId="urn:microsoft.com/office/officeart/2018/2/layout/IconVerticalSolidList"/>
    <dgm:cxn modelId="{3A08AA54-3889-441D-A828-48E10F276C2F}" srcId="{AE19D348-274F-4B6F-BD67-1F427F371187}" destId="{7E5AEB1A-A7EF-4D20-989E-426D22A3B865}" srcOrd="0" destOrd="0" parTransId="{220C309D-3C4E-4247-AEB1-34080FACB0A9}" sibTransId="{06492D49-2DAD-45C2-B093-0322080A0C73}"/>
    <dgm:cxn modelId="{A55A0A58-48EA-7249-807B-CCDD6EC11763}" type="presOf" srcId="{F252CC6C-522C-494B-9AD3-076C0C29D62E}" destId="{21424A7C-072F-471D-8D3B-BE81EBC524C0}" srcOrd="0" destOrd="0" presId="urn:microsoft.com/office/officeart/2018/2/layout/IconVerticalSolidList"/>
    <dgm:cxn modelId="{9B0E5E5C-525F-4AC8-808F-62557DECC57B}" srcId="{AE19D348-274F-4B6F-BD67-1F427F371187}" destId="{4287FCF3-6E9C-41BD-A946-F70A4E2DF6E2}" srcOrd="1" destOrd="0" parTransId="{F0AA91AC-184D-4C25-BB44-346171B1AC94}" sibTransId="{46856698-D425-450A-8B86-552068A60DCA}"/>
    <dgm:cxn modelId="{797D7E79-FC92-49A1-93AE-90D4B854600B}" srcId="{4287FCF3-6E9C-41BD-A946-F70A4E2DF6E2}" destId="{F252CC6C-522C-494B-9AD3-076C0C29D62E}" srcOrd="0" destOrd="0" parTransId="{6DA8A07E-D22F-47DC-95DD-73168E16E771}" sibTransId="{85341130-B3C2-493F-BECD-E5944A129897}"/>
    <dgm:cxn modelId="{6A6499E2-42FF-0241-A938-910D1FE383CB}" type="presOf" srcId="{AE19D348-274F-4B6F-BD67-1F427F371187}" destId="{B5F8DBA2-E73D-4D03-8EAE-216D63785FE6}" srcOrd="0" destOrd="0" presId="urn:microsoft.com/office/officeart/2018/2/layout/IconVerticalSolidList"/>
    <dgm:cxn modelId="{5946E1EB-C514-1145-9523-82E80F3583DE}" type="presOf" srcId="{5B9E33F0-4D3E-49BE-B21A-A6096191E7E3}" destId="{4895E09B-0A12-4791-A970-A1734EC25131}" srcOrd="0" destOrd="0" presId="urn:microsoft.com/office/officeart/2018/2/layout/IconVerticalSolidList"/>
    <dgm:cxn modelId="{AE5B56F1-C456-8841-86CF-4004EE354AF6}" type="presOf" srcId="{7E5AEB1A-A7EF-4D20-989E-426D22A3B865}" destId="{2F452E31-6363-4271-B0B9-93503610D6F6}" srcOrd="0" destOrd="0" presId="urn:microsoft.com/office/officeart/2018/2/layout/IconVerticalSolidList"/>
    <dgm:cxn modelId="{BA2C5B67-7C20-0D40-B733-F2A3B0A4C89B}" type="presParOf" srcId="{B5F8DBA2-E73D-4D03-8EAE-216D63785FE6}" destId="{E67DDACE-FD6A-4730-895D-DF092132BEA3}" srcOrd="0" destOrd="0" presId="urn:microsoft.com/office/officeart/2018/2/layout/IconVerticalSolidList"/>
    <dgm:cxn modelId="{88FA1AE2-88A5-274C-940A-FD403D809D9F}" type="presParOf" srcId="{E67DDACE-FD6A-4730-895D-DF092132BEA3}" destId="{330E998C-C733-40B0-9D2E-733D46C4D542}" srcOrd="0" destOrd="0" presId="urn:microsoft.com/office/officeart/2018/2/layout/IconVerticalSolidList"/>
    <dgm:cxn modelId="{3FCC5DEF-E439-CE4F-8217-FBD6B82243E4}" type="presParOf" srcId="{E67DDACE-FD6A-4730-895D-DF092132BEA3}" destId="{295ADF46-7390-405B-AC4D-80249F9CF4E4}" srcOrd="1" destOrd="0" presId="urn:microsoft.com/office/officeart/2018/2/layout/IconVerticalSolidList"/>
    <dgm:cxn modelId="{62AD01DC-DB2E-A940-B58C-3645B92F1543}" type="presParOf" srcId="{E67DDACE-FD6A-4730-895D-DF092132BEA3}" destId="{5E9A096C-BC46-45C0-BAAB-F340D2200474}" srcOrd="2" destOrd="0" presId="urn:microsoft.com/office/officeart/2018/2/layout/IconVerticalSolidList"/>
    <dgm:cxn modelId="{385DE6D9-0E38-9841-9C82-0B89ECAA0748}" type="presParOf" srcId="{E67DDACE-FD6A-4730-895D-DF092132BEA3}" destId="{2F452E31-6363-4271-B0B9-93503610D6F6}" srcOrd="3" destOrd="0" presId="urn:microsoft.com/office/officeart/2018/2/layout/IconVerticalSolidList"/>
    <dgm:cxn modelId="{4E6232C9-E80F-4C42-8708-24F0DFCA6CCE}" type="presParOf" srcId="{B5F8DBA2-E73D-4D03-8EAE-216D63785FE6}" destId="{A5924532-0B3B-42F3-8084-8E77FA29EBA9}" srcOrd="1" destOrd="0" presId="urn:microsoft.com/office/officeart/2018/2/layout/IconVerticalSolidList"/>
    <dgm:cxn modelId="{0F7AB07A-491B-B248-BE91-DB17153EB4FF}" type="presParOf" srcId="{B5F8DBA2-E73D-4D03-8EAE-216D63785FE6}" destId="{5C9A1A43-1F6A-425F-8859-154BF8720310}" srcOrd="2" destOrd="0" presId="urn:microsoft.com/office/officeart/2018/2/layout/IconVerticalSolidList"/>
    <dgm:cxn modelId="{E7C9BBF2-CCC2-0244-A237-395609438885}" type="presParOf" srcId="{5C9A1A43-1F6A-425F-8859-154BF8720310}" destId="{2616407D-9D7B-415D-88AB-10A2EBEEAD3C}" srcOrd="0" destOrd="0" presId="urn:microsoft.com/office/officeart/2018/2/layout/IconVerticalSolidList"/>
    <dgm:cxn modelId="{014BCA68-C4A5-8544-A512-F9473F4B0315}" type="presParOf" srcId="{5C9A1A43-1F6A-425F-8859-154BF8720310}" destId="{0E1C99D0-8DE9-4757-80ED-8D8C85DEDF15}" srcOrd="1" destOrd="0" presId="urn:microsoft.com/office/officeart/2018/2/layout/IconVerticalSolidList"/>
    <dgm:cxn modelId="{9905530E-4CFF-AF47-BDB3-BA25C8F849B6}" type="presParOf" srcId="{5C9A1A43-1F6A-425F-8859-154BF8720310}" destId="{F4F2E8EC-D744-477D-8134-7BE52F29F102}" srcOrd="2" destOrd="0" presId="urn:microsoft.com/office/officeart/2018/2/layout/IconVerticalSolidList"/>
    <dgm:cxn modelId="{8556BFEC-9370-A842-BC8B-39DA4CC0D033}" type="presParOf" srcId="{5C9A1A43-1F6A-425F-8859-154BF8720310}" destId="{352D48F8-DACF-46E0-9DFF-85DB2FADC217}" srcOrd="3" destOrd="0" presId="urn:microsoft.com/office/officeart/2018/2/layout/IconVerticalSolidList"/>
    <dgm:cxn modelId="{98D1971A-84CD-CB45-A6CA-C307F893F39B}" type="presParOf" srcId="{5C9A1A43-1F6A-425F-8859-154BF8720310}" destId="{21424A7C-072F-471D-8D3B-BE81EBC524C0}" srcOrd="4" destOrd="0" presId="urn:microsoft.com/office/officeart/2018/2/layout/IconVerticalSolidList"/>
    <dgm:cxn modelId="{7AC52BE8-5BB8-F34E-A4F7-9DE30C9A2950}" type="presParOf" srcId="{B5F8DBA2-E73D-4D03-8EAE-216D63785FE6}" destId="{B581F6D8-42DB-4A96-B9CC-314F0208CB30}" srcOrd="3" destOrd="0" presId="urn:microsoft.com/office/officeart/2018/2/layout/IconVerticalSolidList"/>
    <dgm:cxn modelId="{D8FD0FEB-ADBF-2243-A5E4-45F1DC1DD122}" type="presParOf" srcId="{B5F8DBA2-E73D-4D03-8EAE-216D63785FE6}" destId="{B2BD4DE8-714A-4A0A-9E65-E11386D18A1D}" srcOrd="4" destOrd="0" presId="urn:microsoft.com/office/officeart/2018/2/layout/IconVerticalSolidList"/>
    <dgm:cxn modelId="{C22F3AE5-9E16-5045-8389-97487E96311E}" type="presParOf" srcId="{B2BD4DE8-714A-4A0A-9E65-E11386D18A1D}" destId="{A3547210-CE3B-49A4-9AA9-6AFA86CE18F9}" srcOrd="0" destOrd="0" presId="urn:microsoft.com/office/officeart/2018/2/layout/IconVerticalSolidList"/>
    <dgm:cxn modelId="{7B31181F-D953-C745-88AD-52AD24CB6C34}" type="presParOf" srcId="{B2BD4DE8-714A-4A0A-9E65-E11386D18A1D}" destId="{A6FDB79E-D59A-45A7-A0C5-53C055018688}" srcOrd="1" destOrd="0" presId="urn:microsoft.com/office/officeart/2018/2/layout/IconVerticalSolidList"/>
    <dgm:cxn modelId="{40D04834-C03B-3144-92FE-EA74D5E131F3}" type="presParOf" srcId="{B2BD4DE8-714A-4A0A-9E65-E11386D18A1D}" destId="{C919F44E-AC6C-4801-9D16-B9005E72151C}" srcOrd="2" destOrd="0" presId="urn:microsoft.com/office/officeart/2018/2/layout/IconVerticalSolidList"/>
    <dgm:cxn modelId="{1E5C70E0-E4D1-1A40-BF57-6920F473ECF2}" type="presParOf" srcId="{B2BD4DE8-714A-4A0A-9E65-E11386D18A1D}" destId="{4895E09B-0A12-4791-A970-A1734EC2513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6A48AC2-7859-484C-A117-621D32B3C935}" type="doc">
      <dgm:prSet loTypeId="urn:microsoft.com/office/officeart/2005/8/layout/vList2" loCatId="list" qsTypeId="urn:microsoft.com/office/officeart/2005/8/quickstyle/simple4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024EAE92-E541-482E-BA6C-284870B7F1E8}">
      <dgm:prSet custT="1"/>
      <dgm:spPr/>
      <dgm:t>
        <a:bodyPr/>
        <a:lstStyle/>
        <a:p>
          <a:r>
            <a:rPr lang="en-US" sz="2000" dirty="0"/>
            <a:t>Deductible + Copays cannot be more than $2000.</a:t>
          </a:r>
        </a:p>
      </dgm:t>
    </dgm:pt>
    <dgm:pt modelId="{B38ED4A3-4383-49C1-A260-79E455734422}" type="parTrans" cxnId="{AFC124F9-6691-4369-A542-CE0D4E481AAB}">
      <dgm:prSet/>
      <dgm:spPr/>
      <dgm:t>
        <a:bodyPr/>
        <a:lstStyle/>
        <a:p>
          <a:endParaRPr lang="en-US"/>
        </a:p>
      </dgm:t>
    </dgm:pt>
    <dgm:pt modelId="{07DBB956-D928-4AE1-94D2-81E9F1FA690B}" type="sibTrans" cxnId="{AFC124F9-6691-4369-A542-CE0D4E481AAB}">
      <dgm:prSet/>
      <dgm:spPr/>
      <dgm:t>
        <a:bodyPr/>
        <a:lstStyle/>
        <a:p>
          <a:endParaRPr lang="en-US"/>
        </a:p>
      </dgm:t>
    </dgm:pt>
    <dgm:pt modelId="{B76DCC88-0D56-4E6E-A90E-F4F35CD08DCA}">
      <dgm:prSet custT="1"/>
      <dgm:spPr/>
      <dgm:t>
        <a:bodyPr/>
        <a:lstStyle/>
        <a:p>
          <a:r>
            <a:rPr lang="en-US" sz="2000" dirty="0"/>
            <a:t>You will be covered at 100% after you spend $2000.</a:t>
          </a:r>
        </a:p>
      </dgm:t>
    </dgm:pt>
    <dgm:pt modelId="{86E00EE2-D21D-4F15-99AA-B050D653DF8E}" type="parTrans" cxnId="{74AE4B13-938E-42E7-AB23-101F53B97054}">
      <dgm:prSet/>
      <dgm:spPr/>
      <dgm:t>
        <a:bodyPr/>
        <a:lstStyle/>
        <a:p>
          <a:endParaRPr lang="en-US"/>
        </a:p>
      </dgm:t>
    </dgm:pt>
    <dgm:pt modelId="{EAEEFDDF-34D5-4058-A45C-9558A8B0A15A}" type="sibTrans" cxnId="{74AE4B13-938E-42E7-AB23-101F53B97054}">
      <dgm:prSet/>
      <dgm:spPr/>
      <dgm:t>
        <a:bodyPr/>
        <a:lstStyle/>
        <a:p>
          <a:endParaRPr lang="en-US"/>
        </a:p>
      </dgm:t>
    </dgm:pt>
    <dgm:pt modelId="{65E15A12-C15A-4A46-AFEE-191295B57712}">
      <dgm:prSet custT="1"/>
      <dgm:spPr/>
      <dgm:t>
        <a:bodyPr/>
        <a:lstStyle/>
        <a:p>
          <a:r>
            <a:rPr lang="en-US" sz="1600" dirty="0"/>
            <a:t>For example, if your drug costs exceed $2000 in February, you are covered at 100% for the rest of the year…even if you start a new drug.</a:t>
          </a:r>
        </a:p>
      </dgm:t>
    </dgm:pt>
    <dgm:pt modelId="{F6A8E288-EEB9-4481-99C2-D6D196780CCD}" type="parTrans" cxnId="{CE5A3E90-EB9D-4F93-B4B8-D7EC43B73FB4}">
      <dgm:prSet/>
      <dgm:spPr/>
      <dgm:t>
        <a:bodyPr/>
        <a:lstStyle/>
        <a:p>
          <a:endParaRPr lang="en-US"/>
        </a:p>
      </dgm:t>
    </dgm:pt>
    <dgm:pt modelId="{7D1F82B4-3A10-4EE4-BF37-87AB064F4091}" type="sibTrans" cxnId="{CE5A3E90-EB9D-4F93-B4B8-D7EC43B73FB4}">
      <dgm:prSet/>
      <dgm:spPr/>
      <dgm:t>
        <a:bodyPr/>
        <a:lstStyle/>
        <a:p>
          <a:endParaRPr lang="en-US"/>
        </a:p>
      </dgm:t>
    </dgm:pt>
    <dgm:pt modelId="{6E75D983-8B67-41C6-80FC-64D5558A79AA}">
      <dgm:prSet custT="1"/>
      <dgm:spPr/>
      <dgm:t>
        <a:bodyPr/>
        <a:lstStyle/>
        <a:p>
          <a:r>
            <a:rPr lang="en-US" sz="2000" dirty="0"/>
            <a:t>No more monthly catastrophic phase payments.</a:t>
          </a:r>
        </a:p>
      </dgm:t>
    </dgm:pt>
    <dgm:pt modelId="{F10F1329-3413-44A0-99CC-62EE14D4A999}" type="parTrans" cxnId="{EF367678-B690-451A-9171-490CDEE91F79}">
      <dgm:prSet/>
      <dgm:spPr/>
      <dgm:t>
        <a:bodyPr/>
        <a:lstStyle/>
        <a:p>
          <a:endParaRPr lang="en-US"/>
        </a:p>
      </dgm:t>
    </dgm:pt>
    <dgm:pt modelId="{6370DCB2-EEF8-40BF-86C0-211779DA6791}" type="sibTrans" cxnId="{EF367678-B690-451A-9171-490CDEE91F79}">
      <dgm:prSet/>
      <dgm:spPr/>
      <dgm:t>
        <a:bodyPr/>
        <a:lstStyle/>
        <a:p>
          <a:endParaRPr lang="en-US"/>
        </a:p>
      </dgm:t>
    </dgm:pt>
    <dgm:pt modelId="{CF396429-E301-466A-904F-0A92EE8E5FF5}">
      <dgm:prSet custT="1"/>
      <dgm:spPr/>
      <dgm:t>
        <a:bodyPr/>
        <a:lstStyle/>
        <a:p>
          <a:r>
            <a:rPr lang="en-US" sz="2000" dirty="0"/>
            <a:t>Does NOT include monthly premium.</a:t>
          </a:r>
        </a:p>
      </dgm:t>
    </dgm:pt>
    <dgm:pt modelId="{84713078-A334-4DAB-96AD-D229952BD89F}" type="parTrans" cxnId="{84FBF602-ABFA-4EE2-A676-A1AB4360A51F}">
      <dgm:prSet/>
      <dgm:spPr/>
      <dgm:t>
        <a:bodyPr/>
        <a:lstStyle/>
        <a:p>
          <a:endParaRPr lang="en-US"/>
        </a:p>
      </dgm:t>
    </dgm:pt>
    <dgm:pt modelId="{0392F344-5E56-4757-8282-A4C1CC5C4B38}" type="sibTrans" cxnId="{84FBF602-ABFA-4EE2-A676-A1AB4360A51F}">
      <dgm:prSet/>
      <dgm:spPr/>
      <dgm:t>
        <a:bodyPr/>
        <a:lstStyle/>
        <a:p>
          <a:endParaRPr lang="en-US"/>
        </a:p>
      </dgm:t>
    </dgm:pt>
    <dgm:pt modelId="{1CDA4521-0F6B-4AF3-92C6-4731FC2DAF49}">
      <dgm:prSet custT="1"/>
      <dgm:spPr/>
      <dgm:t>
        <a:bodyPr/>
        <a:lstStyle/>
        <a:p>
          <a:r>
            <a:rPr lang="en-US" sz="2000" dirty="0"/>
            <a:t>Does not apply to Part B covered drugs.</a:t>
          </a:r>
        </a:p>
      </dgm:t>
    </dgm:pt>
    <dgm:pt modelId="{4148FBE5-EAD2-4F92-90FE-35BAFD0DFB56}" type="parTrans" cxnId="{A1DEC6FB-E6E8-4C12-B12F-552772F4FE64}">
      <dgm:prSet/>
      <dgm:spPr/>
      <dgm:t>
        <a:bodyPr/>
        <a:lstStyle/>
        <a:p>
          <a:endParaRPr lang="en-US"/>
        </a:p>
      </dgm:t>
    </dgm:pt>
    <dgm:pt modelId="{15E34A65-C77A-478A-A411-5C529D4EBFF7}" type="sibTrans" cxnId="{A1DEC6FB-E6E8-4C12-B12F-552772F4FE64}">
      <dgm:prSet/>
      <dgm:spPr/>
      <dgm:t>
        <a:bodyPr/>
        <a:lstStyle/>
        <a:p>
          <a:endParaRPr lang="en-US"/>
        </a:p>
      </dgm:t>
    </dgm:pt>
    <dgm:pt modelId="{99212055-8A96-4A29-864A-41A90EB101F5}">
      <dgm:prSet custT="1"/>
      <dgm:spPr/>
      <dgm:t>
        <a:bodyPr/>
        <a:lstStyle/>
        <a:p>
          <a:r>
            <a:rPr lang="en-US" sz="2000" dirty="0"/>
            <a:t>Like other Medicare expenses, this cap may go up in the coming years.</a:t>
          </a:r>
        </a:p>
      </dgm:t>
    </dgm:pt>
    <dgm:pt modelId="{49D88209-7B8F-4869-ABD1-C4398921B4F2}" type="parTrans" cxnId="{00CFCA2C-BF16-457A-95B4-DA6198BC9FF7}">
      <dgm:prSet/>
      <dgm:spPr/>
      <dgm:t>
        <a:bodyPr/>
        <a:lstStyle/>
        <a:p>
          <a:endParaRPr lang="en-US"/>
        </a:p>
      </dgm:t>
    </dgm:pt>
    <dgm:pt modelId="{C337A26C-EAB5-4E93-814E-20B9A5082403}" type="sibTrans" cxnId="{00CFCA2C-BF16-457A-95B4-DA6198BC9FF7}">
      <dgm:prSet/>
      <dgm:spPr/>
      <dgm:t>
        <a:bodyPr/>
        <a:lstStyle/>
        <a:p>
          <a:endParaRPr lang="en-US"/>
        </a:p>
      </dgm:t>
    </dgm:pt>
    <dgm:pt modelId="{1FBCFB42-8667-9449-8BBF-C83CE0EAFE99}">
      <dgm:prSet custT="1"/>
      <dgm:spPr/>
      <dgm:t>
        <a:bodyPr/>
        <a:lstStyle/>
        <a:p>
          <a:r>
            <a:rPr lang="en-US" sz="2000" dirty="0"/>
            <a:t>$2000 is the cap for 2025 only. It may be adjusted in future years.</a:t>
          </a:r>
        </a:p>
      </dgm:t>
    </dgm:pt>
    <dgm:pt modelId="{F42D003D-2DAA-4A4A-9126-68448AA9F8BD}" type="parTrans" cxnId="{1F95615C-39E0-C14F-BCEF-9AB18D76C784}">
      <dgm:prSet/>
      <dgm:spPr/>
      <dgm:t>
        <a:bodyPr/>
        <a:lstStyle/>
        <a:p>
          <a:endParaRPr lang="en-US"/>
        </a:p>
      </dgm:t>
    </dgm:pt>
    <dgm:pt modelId="{ABD7A1EA-0332-D643-88A9-E1B712B947C0}" type="sibTrans" cxnId="{1F95615C-39E0-C14F-BCEF-9AB18D76C784}">
      <dgm:prSet/>
      <dgm:spPr/>
      <dgm:t>
        <a:bodyPr/>
        <a:lstStyle/>
        <a:p>
          <a:endParaRPr lang="en-US"/>
        </a:p>
      </dgm:t>
    </dgm:pt>
    <dgm:pt modelId="{3B5DD22F-63C9-C84A-B868-017CC66BC3FD}" type="pres">
      <dgm:prSet presAssocID="{26A48AC2-7859-484C-A117-621D32B3C935}" presName="linear" presStyleCnt="0">
        <dgm:presLayoutVars>
          <dgm:animLvl val="lvl"/>
          <dgm:resizeHandles val="exact"/>
        </dgm:presLayoutVars>
      </dgm:prSet>
      <dgm:spPr/>
    </dgm:pt>
    <dgm:pt modelId="{BB9CD1FD-8552-1C4F-A3E9-3F77E938AAB5}" type="pres">
      <dgm:prSet presAssocID="{024EAE92-E541-482E-BA6C-284870B7F1E8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AC3F76EB-A161-F940-B59C-ACB2B39EA29B}" type="pres">
      <dgm:prSet presAssocID="{07DBB956-D928-4AE1-94D2-81E9F1FA690B}" presName="spacer" presStyleCnt="0"/>
      <dgm:spPr/>
    </dgm:pt>
    <dgm:pt modelId="{7B399961-1B14-514D-A765-2D433360F22F}" type="pres">
      <dgm:prSet presAssocID="{B76DCC88-0D56-4E6E-A90E-F4F35CD08DCA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E5FC625E-F998-B840-9E6D-59D88B4D79E2}" type="pres">
      <dgm:prSet presAssocID="{B76DCC88-0D56-4E6E-A90E-F4F35CD08DCA}" presName="childText" presStyleLbl="revTx" presStyleIdx="0" presStyleCnt="1">
        <dgm:presLayoutVars>
          <dgm:bulletEnabled val="1"/>
        </dgm:presLayoutVars>
      </dgm:prSet>
      <dgm:spPr/>
    </dgm:pt>
    <dgm:pt modelId="{94DA7A6E-72D0-2741-A387-30E7BB542E07}" type="pres">
      <dgm:prSet presAssocID="{6E75D983-8B67-41C6-80FC-64D5558A79AA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B7E3634A-D88F-7E4B-8E1E-D4FBBA0B2E57}" type="pres">
      <dgm:prSet presAssocID="{6370DCB2-EEF8-40BF-86C0-211779DA6791}" presName="spacer" presStyleCnt="0"/>
      <dgm:spPr/>
    </dgm:pt>
    <dgm:pt modelId="{1C7F83B8-C3B5-1247-819F-B19452C454EF}" type="pres">
      <dgm:prSet presAssocID="{CF396429-E301-466A-904F-0A92EE8E5FF5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95604C0B-80F0-A54E-ACC6-FA1BDD679670}" type="pres">
      <dgm:prSet presAssocID="{0392F344-5E56-4757-8282-A4C1CC5C4B38}" presName="spacer" presStyleCnt="0"/>
      <dgm:spPr/>
    </dgm:pt>
    <dgm:pt modelId="{85F602D8-0E48-1D48-B549-2AC3B1919545}" type="pres">
      <dgm:prSet presAssocID="{1CDA4521-0F6B-4AF3-92C6-4731FC2DAF49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A777B347-1577-1F43-ACD8-C3ECEAAEC050}" type="pres">
      <dgm:prSet presAssocID="{15E34A65-C77A-478A-A411-5C529D4EBFF7}" presName="spacer" presStyleCnt="0"/>
      <dgm:spPr/>
    </dgm:pt>
    <dgm:pt modelId="{013591A7-279D-BB4D-90FA-97F11C53EA2D}" type="pres">
      <dgm:prSet presAssocID="{99212055-8A96-4A29-864A-41A90EB101F5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B3A14D50-D056-E24E-A12B-F3CA6D9F75B2}" type="pres">
      <dgm:prSet presAssocID="{C337A26C-EAB5-4E93-814E-20B9A5082403}" presName="spacer" presStyleCnt="0"/>
      <dgm:spPr/>
    </dgm:pt>
    <dgm:pt modelId="{ED02127A-D541-8E41-90C9-EF8611034A41}" type="pres">
      <dgm:prSet presAssocID="{1FBCFB42-8667-9449-8BBF-C83CE0EAFE99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84FBF602-ABFA-4EE2-A676-A1AB4360A51F}" srcId="{26A48AC2-7859-484C-A117-621D32B3C935}" destId="{CF396429-E301-466A-904F-0A92EE8E5FF5}" srcOrd="3" destOrd="0" parTransId="{84713078-A334-4DAB-96AD-D229952BD89F}" sibTransId="{0392F344-5E56-4757-8282-A4C1CC5C4B38}"/>
    <dgm:cxn modelId="{000CCE08-40E2-3943-8FCE-D21B942AA3A6}" type="presOf" srcId="{99212055-8A96-4A29-864A-41A90EB101F5}" destId="{013591A7-279D-BB4D-90FA-97F11C53EA2D}" srcOrd="0" destOrd="0" presId="urn:microsoft.com/office/officeart/2005/8/layout/vList2"/>
    <dgm:cxn modelId="{A133270F-EE4E-1E44-8FE1-3E489E36CBA0}" type="presOf" srcId="{65E15A12-C15A-4A46-AFEE-191295B57712}" destId="{E5FC625E-F998-B840-9E6D-59D88B4D79E2}" srcOrd="0" destOrd="0" presId="urn:microsoft.com/office/officeart/2005/8/layout/vList2"/>
    <dgm:cxn modelId="{74AE4B13-938E-42E7-AB23-101F53B97054}" srcId="{26A48AC2-7859-484C-A117-621D32B3C935}" destId="{B76DCC88-0D56-4E6E-A90E-F4F35CD08DCA}" srcOrd="1" destOrd="0" parTransId="{86E00EE2-D21D-4F15-99AA-B050D653DF8E}" sibTransId="{EAEEFDDF-34D5-4058-A45C-9558A8B0A15A}"/>
    <dgm:cxn modelId="{3EB32521-54EE-DE43-A095-356215315823}" type="presOf" srcId="{6E75D983-8B67-41C6-80FC-64D5558A79AA}" destId="{94DA7A6E-72D0-2741-A387-30E7BB542E07}" srcOrd="0" destOrd="0" presId="urn:microsoft.com/office/officeart/2005/8/layout/vList2"/>
    <dgm:cxn modelId="{00CFCA2C-BF16-457A-95B4-DA6198BC9FF7}" srcId="{26A48AC2-7859-484C-A117-621D32B3C935}" destId="{99212055-8A96-4A29-864A-41A90EB101F5}" srcOrd="5" destOrd="0" parTransId="{49D88209-7B8F-4869-ABD1-C4398921B4F2}" sibTransId="{C337A26C-EAB5-4E93-814E-20B9A5082403}"/>
    <dgm:cxn modelId="{0D3D2C3D-4850-BB49-BD85-E47F534604B4}" type="presOf" srcId="{1CDA4521-0F6B-4AF3-92C6-4731FC2DAF49}" destId="{85F602D8-0E48-1D48-B549-2AC3B1919545}" srcOrd="0" destOrd="0" presId="urn:microsoft.com/office/officeart/2005/8/layout/vList2"/>
    <dgm:cxn modelId="{1F95615C-39E0-C14F-BCEF-9AB18D76C784}" srcId="{26A48AC2-7859-484C-A117-621D32B3C935}" destId="{1FBCFB42-8667-9449-8BBF-C83CE0EAFE99}" srcOrd="6" destOrd="0" parTransId="{F42D003D-2DAA-4A4A-9126-68448AA9F8BD}" sibTransId="{ABD7A1EA-0332-D643-88A9-E1B712B947C0}"/>
    <dgm:cxn modelId="{EF367678-B690-451A-9171-490CDEE91F79}" srcId="{26A48AC2-7859-484C-A117-621D32B3C935}" destId="{6E75D983-8B67-41C6-80FC-64D5558A79AA}" srcOrd="2" destOrd="0" parTransId="{F10F1329-3413-44A0-99CC-62EE14D4A999}" sibTransId="{6370DCB2-EEF8-40BF-86C0-211779DA6791}"/>
    <dgm:cxn modelId="{E745357C-ACCA-0A4D-880D-DC1E6158C4D0}" type="presOf" srcId="{B76DCC88-0D56-4E6E-A90E-F4F35CD08DCA}" destId="{7B399961-1B14-514D-A765-2D433360F22F}" srcOrd="0" destOrd="0" presId="urn:microsoft.com/office/officeart/2005/8/layout/vList2"/>
    <dgm:cxn modelId="{F3C8F584-83CD-A843-8762-80ED341CA80F}" type="presOf" srcId="{1FBCFB42-8667-9449-8BBF-C83CE0EAFE99}" destId="{ED02127A-D541-8E41-90C9-EF8611034A41}" srcOrd="0" destOrd="0" presId="urn:microsoft.com/office/officeart/2005/8/layout/vList2"/>
    <dgm:cxn modelId="{C1120389-E103-B040-9F26-ABBCE85B2647}" type="presOf" srcId="{26A48AC2-7859-484C-A117-621D32B3C935}" destId="{3B5DD22F-63C9-C84A-B868-017CC66BC3FD}" srcOrd="0" destOrd="0" presId="urn:microsoft.com/office/officeart/2005/8/layout/vList2"/>
    <dgm:cxn modelId="{CE5A3E90-EB9D-4F93-B4B8-D7EC43B73FB4}" srcId="{B76DCC88-0D56-4E6E-A90E-F4F35CD08DCA}" destId="{65E15A12-C15A-4A46-AFEE-191295B57712}" srcOrd="0" destOrd="0" parTransId="{F6A8E288-EEB9-4481-99C2-D6D196780CCD}" sibTransId="{7D1F82B4-3A10-4EE4-BF37-87AB064F4091}"/>
    <dgm:cxn modelId="{C75140EC-D87F-EB4B-B22F-6BBCD401DF05}" type="presOf" srcId="{CF396429-E301-466A-904F-0A92EE8E5FF5}" destId="{1C7F83B8-C3B5-1247-819F-B19452C454EF}" srcOrd="0" destOrd="0" presId="urn:microsoft.com/office/officeart/2005/8/layout/vList2"/>
    <dgm:cxn modelId="{9242E9ED-23FE-8748-A7B0-6ABCAE96DF3E}" type="presOf" srcId="{024EAE92-E541-482E-BA6C-284870B7F1E8}" destId="{BB9CD1FD-8552-1C4F-A3E9-3F77E938AAB5}" srcOrd="0" destOrd="0" presId="urn:microsoft.com/office/officeart/2005/8/layout/vList2"/>
    <dgm:cxn modelId="{AFC124F9-6691-4369-A542-CE0D4E481AAB}" srcId="{26A48AC2-7859-484C-A117-621D32B3C935}" destId="{024EAE92-E541-482E-BA6C-284870B7F1E8}" srcOrd="0" destOrd="0" parTransId="{B38ED4A3-4383-49C1-A260-79E455734422}" sibTransId="{07DBB956-D928-4AE1-94D2-81E9F1FA690B}"/>
    <dgm:cxn modelId="{A1DEC6FB-E6E8-4C12-B12F-552772F4FE64}" srcId="{26A48AC2-7859-484C-A117-621D32B3C935}" destId="{1CDA4521-0F6B-4AF3-92C6-4731FC2DAF49}" srcOrd="4" destOrd="0" parTransId="{4148FBE5-EAD2-4F92-90FE-35BAFD0DFB56}" sibTransId="{15E34A65-C77A-478A-A411-5C529D4EBFF7}"/>
    <dgm:cxn modelId="{662F95AB-3773-2447-95B2-FD953E1DD292}" type="presParOf" srcId="{3B5DD22F-63C9-C84A-B868-017CC66BC3FD}" destId="{BB9CD1FD-8552-1C4F-A3E9-3F77E938AAB5}" srcOrd="0" destOrd="0" presId="urn:microsoft.com/office/officeart/2005/8/layout/vList2"/>
    <dgm:cxn modelId="{E4C3211F-39A4-CC47-931B-315936751BEA}" type="presParOf" srcId="{3B5DD22F-63C9-C84A-B868-017CC66BC3FD}" destId="{AC3F76EB-A161-F940-B59C-ACB2B39EA29B}" srcOrd="1" destOrd="0" presId="urn:microsoft.com/office/officeart/2005/8/layout/vList2"/>
    <dgm:cxn modelId="{9BBF0601-B878-1049-9DC5-86CBFC6426A1}" type="presParOf" srcId="{3B5DD22F-63C9-C84A-B868-017CC66BC3FD}" destId="{7B399961-1B14-514D-A765-2D433360F22F}" srcOrd="2" destOrd="0" presId="urn:microsoft.com/office/officeart/2005/8/layout/vList2"/>
    <dgm:cxn modelId="{B253D5C9-82D9-924F-85B3-8D0A2D8FB667}" type="presParOf" srcId="{3B5DD22F-63C9-C84A-B868-017CC66BC3FD}" destId="{E5FC625E-F998-B840-9E6D-59D88B4D79E2}" srcOrd="3" destOrd="0" presId="urn:microsoft.com/office/officeart/2005/8/layout/vList2"/>
    <dgm:cxn modelId="{13EF9BF4-2E9F-1540-9B42-E62A2A4EBE24}" type="presParOf" srcId="{3B5DD22F-63C9-C84A-B868-017CC66BC3FD}" destId="{94DA7A6E-72D0-2741-A387-30E7BB542E07}" srcOrd="4" destOrd="0" presId="urn:microsoft.com/office/officeart/2005/8/layout/vList2"/>
    <dgm:cxn modelId="{877E7804-5E8C-7F44-9C6F-461AF0F91DB6}" type="presParOf" srcId="{3B5DD22F-63C9-C84A-B868-017CC66BC3FD}" destId="{B7E3634A-D88F-7E4B-8E1E-D4FBBA0B2E57}" srcOrd="5" destOrd="0" presId="urn:microsoft.com/office/officeart/2005/8/layout/vList2"/>
    <dgm:cxn modelId="{3D84735E-77A3-2A4A-8366-449F83CDE5C0}" type="presParOf" srcId="{3B5DD22F-63C9-C84A-B868-017CC66BC3FD}" destId="{1C7F83B8-C3B5-1247-819F-B19452C454EF}" srcOrd="6" destOrd="0" presId="urn:microsoft.com/office/officeart/2005/8/layout/vList2"/>
    <dgm:cxn modelId="{4EF4B4FB-5997-204A-A30A-F2491FD70367}" type="presParOf" srcId="{3B5DD22F-63C9-C84A-B868-017CC66BC3FD}" destId="{95604C0B-80F0-A54E-ACC6-FA1BDD679670}" srcOrd="7" destOrd="0" presId="urn:microsoft.com/office/officeart/2005/8/layout/vList2"/>
    <dgm:cxn modelId="{8DBCC2F6-E4C3-D74D-BA62-3E4A5C4B7013}" type="presParOf" srcId="{3B5DD22F-63C9-C84A-B868-017CC66BC3FD}" destId="{85F602D8-0E48-1D48-B549-2AC3B1919545}" srcOrd="8" destOrd="0" presId="urn:microsoft.com/office/officeart/2005/8/layout/vList2"/>
    <dgm:cxn modelId="{15F3432F-000F-2E44-B1C2-705E7B2DB046}" type="presParOf" srcId="{3B5DD22F-63C9-C84A-B868-017CC66BC3FD}" destId="{A777B347-1577-1F43-ACD8-C3ECEAAEC050}" srcOrd="9" destOrd="0" presId="urn:microsoft.com/office/officeart/2005/8/layout/vList2"/>
    <dgm:cxn modelId="{8FC02AF1-5112-C648-9384-06A74712A56C}" type="presParOf" srcId="{3B5DD22F-63C9-C84A-B868-017CC66BC3FD}" destId="{013591A7-279D-BB4D-90FA-97F11C53EA2D}" srcOrd="10" destOrd="0" presId="urn:microsoft.com/office/officeart/2005/8/layout/vList2"/>
    <dgm:cxn modelId="{88270F5D-CD36-654C-A93F-59A84F76A978}" type="presParOf" srcId="{3B5DD22F-63C9-C84A-B868-017CC66BC3FD}" destId="{B3A14D50-D056-E24E-A12B-F3CA6D9F75B2}" srcOrd="11" destOrd="0" presId="urn:microsoft.com/office/officeart/2005/8/layout/vList2"/>
    <dgm:cxn modelId="{CFF0065A-2D9F-204E-85E0-78989490B881}" type="presParOf" srcId="{3B5DD22F-63C9-C84A-B868-017CC66BC3FD}" destId="{ED02127A-D541-8E41-90C9-EF8611034A41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BF3531-4AFE-A642-8ADB-DA6E872F2DB5}">
      <dsp:nvSpPr>
        <dsp:cNvPr id="0" name=""/>
        <dsp:cNvSpPr/>
      </dsp:nvSpPr>
      <dsp:spPr>
        <a:xfrm rot="16200000">
          <a:off x="1235215" y="-1235215"/>
          <a:ext cx="2845133" cy="5315564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Private (Individual) Plans</a:t>
          </a:r>
        </a:p>
      </dsp:txBody>
      <dsp:txXfrm rot="5400000">
        <a:off x="0" y="0"/>
        <a:ext cx="5315564" cy="2133849"/>
      </dsp:txXfrm>
    </dsp:sp>
    <dsp:sp modelId="{92ACE685-0FA0-B342-B8C2-88F8AAC17699}">
      <dsp:nvSpPr>
        <dsp:cNvPr id="0" name=""/>
        <dsp:cNvSpPr/>
      </dsp:nvSpPr>
      <dsp:spPr>
        <a:xfrm>
          <a:off x="5315564" y="0"/>
          <a:ext cx="5315564" cy="2845133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Employer/Union Provided Plans</a:t>
          </a:r>
        </a:p>
      </dsp:txBody>
      <dsp:txXfrm>
        <a:off x="5315564" y="0"/>
        <a:ext cx="5315564" cy="2133849"/>
      </dsp:txXfrm>
    </dsp:sp>
    <dsp:sp modelId="{1D52FCC0-A314-2B48-BE2C-1CC9BDF686A3}">
      <dsp:nvSpPr>
        <dsp:cNvPr id="0" name=""/>
        <dsp:cNvSpPr/>
      </dsp:nvSpPr>
      <dsp:spPr>
        <a:xfrm rot="10800000">
          <a:off x="0" y="2845133"/>
          <a:ext cx="5315564" cy="2845133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Government Provided Plans</a:t>
          </a:r>
        </a:p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i="1" kern="1200" dirty="0"/>
            <a:t>VA, Tricare, Medicare, Medicaid</a:t>
          </a:r>
        </a:p>
      </dsp:txBody>
      <dsp:txXfrm rot="10800000">
        <a:off x="0" y="3556416"/>
        <a:ext cx="5315564" cy="2133849"/>
      </dsp:txXfrm>
    </dsp:sp>
    <dsp:sp modelId="{7A6F90AD-FFD7-304B-9606-964200FF0F4D}">
      <dsp:nvSpPr>
        <dsp:cNvPr id="0" name=""/>
        <dsp:cNvSpPr/>
      </dsp:nvSpPr>
      <dsp:spPr>
        <a:xfrm rot="5400000">
          <a:off x="6550780" y="1609917"/>
          <a:ext cx="2845133" cy="5315564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ACA (Healthcare Marketplace) Plans</a:t>
          </a:r>
        </a:p>
      </dsp:txBody>
      <dsp:txXfrm rot="-5400000">
        <a:off x="5315564" y="3556415"/>
        <a:ext cx="5315564" cy="2133849"/>
      </dsp:txXfrm>
    </dsp:sp>
    <dsp:sp modelId="{00788C8D-B111-B64B-A00C-E44B3918B5B8}">
      <dsp:nvSpPr>
        <dsp:cNvPr id="0" name=""/>
        <dsp:cNvSpPr/>
      </dsp:nvSpPr>
      <dsp:spPr>
        <a:xfrm>
          <a:off x="3720895" y="2133849"/>
          <a:ext cx="3189338" cy="1422566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Types of Health Insurance</a:t>
          </a:r>
        </a:p>
      </dsp:txBody>
      <dsp:txXfrm>
        <a:off x="3790339" y="2203293"/>
        <a:ext cx="3050450" cy="128367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B9E362-2DFB-4511-BD7B-668A68B67225}">
      <dsp:nvSpPr>
        <dsp:cNvPr id="0" name=""/>
        <dsp:cNvSpPr/>
      </dsp:nvSpPr>
      <dsp:spPr>
        <a:xfrm>
          <a:off x="2250914" y="296402"/>
          <a:ext cx="2196000" cy="2196000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F0BCC5-A393-4E7B-835E-D297633CAA61}">
      <dsp:nvSpPr>
        <dsp:cNvPr id="0" name=""/>
        <dsp:cNvSpPr/>
      </dsp:nvSpPr>
      <dsp:spPr>
        <a:xfrm>
          <a:off x="2718914" y="764402"/>
          <a:ext cx="1260000" cy="126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89293D-30C4-4E84-8C1D-07464EA7236E}">
      <dsp:nvSpPr>
        <dsp:cNvPr id="0" name=""/>
        <dsp:cNvSpPr/>
      </dsp:nvSpPr>
      <dsp:spPr>
        <a:xfrm>
          <a:off x="1548914" y="3176402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/>
            <a:t>You are on expensive medication(s).</a:t>
          </a:r>
        </a:p>
      </dsp:txBody>
      <dsp:txXfrm>
        <a:off x="1548914" y="3176402"/>
        <a:ext cx="3600000" cy="720000"/>
      </dsp:txXfrm>
    </dsp:sp>
    <dsp:sp modelId="{1B2C0E7E-3582-4748-9201-291B19CF355D}">
      <dsp:nvSpPr>
        <dsp:cNvPr id="0" name=""/>
        <dsp:cNvSpPr/>
      </dsp:nvSpPr>
      <dsp:spPr>
        <a:xfrm>
          <a:off x="6480914" y="296402"/>
          <a:ext cx="2196000" cy="2196000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C7F66B-CD39-4E4B-871F-0169B2B97C48}">
      <dsp:nvSpPr>
        <dsp:cNvPr id="0" name=""/>
        <dsp:cNvSpPr/>
      </dsp:nvSpPr>
      <dsp:spPr>
        <a:xfrm>
          <a:off x="6948914" y="764402"/>
          <a:ext cx="1260000" cy="126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3DE5FA-6C4D-4F26-8CCF-7EC76A30D980}">
      <dsp:nvSpPr>
        <dsp:cNvPr id="0" name=""/>
        <dsp:cNvSpPr/>
      </dsp:nvSpPr>
      <dsp:spPr>
        <a:xfrm>
          <a:off x="5778914" y="3176402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/>
            <a:t>You may have to pay a lot for your medication in a short period of time.</a:t>
          </a:r>
        </a:p>
      </dsp:txBody>
      <dsp:txXfrm>
        <a:off x="5778914" y="3176402"/>
        <a:ext cx="3600000" cy="72000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D53ACE-0788-4ED3-AF59-1401F89A5E4F}">
      <dsp:nvSpPr>
        <dsp:cNvPr id="0" name=""/>
        <dsp:cNvSpPr/>
      </dsp:nvSpPr>
      <dsp:spPr>
        <a:xfrm>
          <a:off x="0" y="1755"/>
          <a:ext cx="10642600" cy="74825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59866C-75B2-4C16-9593-E9ECBB8B54BD}">
      <dsp:nvSpPr>
        <dsp:cNvPr id="0" name=""/>
        <dsp:cNvSpPr/>
      </dsp:nvSpPr>
      <dsp:spPr>
        <a:xfrm>
          <a:off x="226346" y="170112"/>
          <a:ext cx="411538" cy="41153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91A538-A273-4882-B2E5-62F1B924DE3D}">
      <dsp:nvSpPr>
        <dsp:cNvPr id="0" name=""/>
        <dsp:cNvSpPr/>
      </dsp:nvSpPr>
      <dsp:spPr>
        <a:xfrm>
          <a:off x="864231" y="1755"/>
          <a:ext cx="9778368" cy="7482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190" tIns="79190" rIns="79190" bIns="7919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Talk to your provider NOW.</a:t>
          </a:r>
        </a:p>
      </dsp:txBody>
      <dsp:txXfrm>
        <a:off x="864231" y="1755"/>
        <a:ext cx="9778368" cy="748252"/>
      </dsp:txXfrm>
    </dsp:sp>
    <dsp:sp modelId="{BA8B02E6-CEA1-4850-8AC2-38D6604F7B68}">
      <dsp:nvSpPr>
        <dsp:cNvPr id="0" name=""/>
        <dsp:cNvSpPr/>
      </dsp:nvSpPr>
      <dsp:spPr>
        <a:xfrm>
          <a:off x="0" y="937071"/>
          <a:ext cx="10642600" cy="74825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F6540A-69A9-44F3-91BC-4663B847D828}">
      <dsp:nvSpPr>
        <dsp:cNvPr id="0" name=""/>
        <dsp:cNvSpPr/>
      </dsp:nvSpPr>
      <dsp:spPr>
        <a:xfrm>
          <a:off x="226346" y="1105428"/>
          <a:ext cx="411538" cy="41153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7D916B-EDF9-4C12-A837-1BC6F262AC2D}">
      <dsp:nvSpPr>
        <dsp:cNvPr id="0" name=""/>
        <dsp:cNvSpPr/>
      </dsp:nvSpPr>
      <dsp:spPr>
        <a:xfrm>
          <a:off x="864231" y="937071"/>
          <a:ext cx="9778368" cy="7482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190" tIns="79190" rIns="79190" bIns="7919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Fill Rx for Revlimid for end of year (stock up if possible).</a:t>
          </a:r>
        </a:p>
      </dsp:txBody>
      <dsp:txXfrm>
        <a:off x="864231" y="937071"/>
        <a:ext cx="9778368" cy="748252"/>
      </dsp:txXfrm>
    </dsp:sp>
    <dsp:sp modelId="{A80AE61A-962B-4333-88F7-481E4D164BA6}">
      <dsp:nvSpPr>
        <dsp:cNvPr id="0" name=""/>
        <dsp:cNvSpPr/>
      </dsp:nvSpPr>
      <dsp:spPr>
        <a:xfrm>
          <a:off x="0" y="1872387"/>
          <a:ext cx="10642600" cy="74825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961A74-9993-4E95-84F1-F273FBE9D5E0}">
      <dsp:nvSpPr>
        <dsp:cNvPr id="0" name=""/>
        <dsp:cNvSpPr/>
      </dsp:nvSpPr>
      <dsp:spPr>
        <a:xfrm>
          <a:off x="226346" y="2040743"/>
          <a:ext cx="411538" cy="41153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1E0A0B-E1B2-4C37-8B97-F59B565E90D3}">
      <dsp:nvSpPr>
        <dsp:cNvPr id="0" name=""/>
        <dsp:cNvSpPr/>
      </dsp:nvSpPr>
      <dsp:spPr>
        <a:xfrm>
          <a:off x="864231" y="1872387"/>
          <a:ext cx="9778368" cy="7482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190" tIns="79190" rIns="79190" bIns="7919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If you are told by your specialty pharmacy that the GENERIC is NOT available, ask them to dispense the brand via override.</a:t>
          </a:r>
        </a:p>
      </dsp:txBody>
      <dsp:txXfrm>
        <a:off x="864231" y="1872387"/>
        <a:ext cx="9778368" cy="748252"/>
      </dsp:txXfrm>
    </dsp:sp>
    <dsp:sp modelId="{0AFE3B8E-FE80-4562-B63E-464BFD14D9FF}">
      <dsp:nvSpPr>
        <dsp:cNvPr id="0" name=""/>
        <dsp:cNvSpPr/>
      </dsp:nvSpPr>
      <dsp:spPr>
        <a:xfrm>
          <a:off x="0" y="2807702"/>
          <a:ext cx="10642600" cy="74825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D45D71-BFCC-48E7-9AE0-CAD21C9B3187}">
      <dsp:nvSpPr>
        <dsp:cNvPr id="0" name=""/>
        <dsp:cNvSpPr/>
      </dsp:nvSpPr>
      <dsp:spPr>
        <a:xfrm>
          <a:off x="226346" y="2976059"/>
          <a:ext cx="411538" cy="41153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3F6B47-9D78-4D54-9814-A86B9EF282C2}">
      <dsp:nvSpPr>
        <dsp:cNvPr id="0" name=""/>
        <dsp:cNvSpPr/>
      </dsp:nvSpPr>
      <dsp:spPr>
        <a:xfrm>
          <a:off x="864231" y="2807702"/>
          <a:ext cx="9778368" cy="7482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190" tIns="79190" rIns="79190" bIns="7919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If this is DENIED by the plan; APPEAL.</a:t>
          </a:r>
        </a:p>
      </dsp:txBody>
      <dsp:txXfrm>
        <a:off x="864231" y="2807702"/>
        <a:ext cx="9778368" cy="748252"/>
      </dsp:txXfrm>
    </dsp:sp>
    <dsp:sp modelId="{AF81F2B4-4C2C-481D-8DD4-38D316CEF6D9}">
      <dsp:nvSpPr>
        <dsp:cNvPr id="0" name=""/>
        <dsp:cNvSpPr/>
      </dsp:nvSpPr>
      <dsp:spPr>
        <a:xfrm>
          <a:off x="0" y="3743018"/>
          <a:ext cx="10642600" cy="74825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FFC0A1-29C2-4ED5-BCAC-6245496FC307}">
      <dsp:nvSpPr>
        <dsp:cNvPr id="0" name=""/>
        <dsp:cNvSpPr/>
      </dsp:nvSpPr>
      <dsp:spPr>
        <a:xfrm>
          <a:off x="226346" y="3911374"/>
          <a:ext cx="411538" cy="411538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CF2FD6-8B6E-40DE-AAF8-E25D92F9DBFA}">
      <dsp:nvSpPr>
        <dsp:cNvPr id="0" name=""/>
        <dsp:cNvSpPr/>
      </dsp:nvSpPr>
      <dsp:spPr>
        <a:xfrm>
          <a:off x="864231" y="3743018"/>
          <a:ext cx="9778368" cy="7482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190" tIns="79190" rIns="79190" bIns="7919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BE SURE you provider is aware if you cannot get your medication</a:t>
          </a:r>
        </a:p>
      </dsp:txBody>
      <dsp:txXfrm>
        <a:off x="864231" y="3743018"/>
        <a:ext cx="9778368" cy="748252"/>
      </dsp:txXfrm>
    </dsp:sp>
    <dsp:sp modelId="{A6DBBDA2-0447-004E-814B-4FE73D1CBE21}">
      <dsp:nvSpPr>
        <dsp:cNvPr id="0" name=""/>
        <dsp:cNvSpPr/>
      </dsp:nvSpPr>
      <dsp:spPr>
        <a:xfrm>
          <a:off x="0" y="4678333"/>
          <a:ext cx="10642600" cy="74825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BC3A34-A863-164B-84E6-029E7DD3FD16}">
      <dsp:nvSpPr>
        <dsp:cNvPr id="0" name=""/>
        <dsp:cNvSpPr/>
      </dsp:nvSpPr>
      <dsp:spPr>
        <a:xfrm>
          <a:off x="226346" y="4846690"/>
          <a:ext cx="411538" cy="411538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091A0A-06D2-F943-A77C-FF24CB05043B}">
      <dsp:nvSpPr>
        <dsp:cNvPr id="0" name=""/>
        <dsp:cNvSpPr/>
      </dsp:nvSpPr>
      <dsp:spPr>
        <a:xfrm>
          <a:off x="864231" y="4678333"/>
          <a:ext cx="9778368" cy="7482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190" tIns="79190" rIns="79190" bIns="7919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ADVOCATE. Call your reps, congressman ANY ONE and let them know of this problem.</a:t>
          </a:r>
        </a:p>
      </dsp:txBody>
      <dsp:txXfrm>
        <a:off x="864231" y="4678333"/>
        <a:ext cx="9778368" cy="74825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348559-433C-6241-AFC7-4950E70C7797}">
      <dsp:nvSpPr>
        <dsp:cNvPr id="0" name=""/>
        <dsp:cNvSpPr/>
      </dsp:nvSpPr>
      <dsp:spPr>
        <a:xfrm>
          <a:off x="0" y="478305"/>
          <a:ext cx="10702925" cy="111230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Can help pay for premiums, deductibles and co-insurance for Part D.</a:t>
          </a:r>
        </a:p>
      </dsp:txBody>
      <dsp:txXfrm>
        <a:off x="54298" y="532603"/>
        <a:ext cx="10594329" cy="1003708"/>
      </dsp:txXfrm>
    </dsp:sp>
    <dsp:sp modelId="{380C27E2-5F00-B243-A89F-439E06C8920B}">
      <dsp:nvSpPr>
        <dsp:cNvPr id="0" name=""/>
        <dsp:cNvSpPr/>
      </dsp:nvSpPr>
      <dsp:spPr>
        <a:xfrm>
          <a:off x="0" y="1590610"/>
          <a:ext cx="10702925" cy="463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9818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 dirty="0"/>
            <a:t>Drug costs: up to $4.50 generic/$11.20 brand</a:t>
          </a:r>
        </a:p>
      </dsp:txBody>
      <dsp:txXfrm>
        <a:off x="0" y="1590610"/>
        <a:ext cx="10702925" cy="463680"/>
      </dsp:txXfrm>
    </dsp:sp>
    <dsp:sp modelId="{55D7C58E-4113-9843-9B1B-E3CAC5B0D633}">
      <dsp:nvSpPr>
        <dsp:cNvPr id="0" name=""/>
        <dsp:cNvSpPr/>
      </dsp:nvSpPr>
      <dsp:spPr>
        <a:xfrm>
          <a:off x="0" y="2054290"/>
          <a:ext cx="10702925" cy="1112304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Resources= cash, money in bank/retirement accounts, real estate other than the home you live in, stocks, bonds, savings bond, mutual funds.</a:t>
          </a:r>
        </a:p>
      </dsp:txBody>
      <dsp:txXfrm>
        <a:off x="54298" y="2108588"/>
        <a:ext cx="10594329" cy="1003708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F070DA-A179-1E4C-B4BE-21D02477FFED}">
      <dsp:nvSpPr>
        <dsp:cNvPr id="0" name=""/>
        <dsp:cNvSpPr/>
      </dsp:nvSpPr>
      <dsp:spPr>
        <a:xfrm>
          <a:off x="0" y="3813955"/>
          <a:ext cx="5944743" cy="125182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You will be notified by mail of approval/denial in 3-4 weeks.</a:t>
          </a:r>
        </a:p>
      </dsp:txBody>
      <dsp:txXfrm>
        <a:off x="0" y="3813955"/>
        <a:ext cx="5944743" cy="1251825"/>
      </dsp:txXfrm>
    </dsp:sp>
    <dsp:sp modelId="{01C3D7C6-8DEC-1049-A5FC-6935EE68F661}">
      <dsp:nvSpPr>
        <dsp:cNvPr id="0" name=""/>
        <dsp:cNvSpPr/>
      </dsp:nvSpPr>
      <dsp:spPr>
        <a:xfrm rot="10800000">
          <a:off x="0" y="1907425"/>
          <a:ext cx="5944743" cy="1925307"/>
        </a:xfrm>
        <a:prstGeom prst="upArrowCallou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Apply </a:t>
          </a:r>
        </a:p>
      </dsp:txBody>
      <dsp:txXfrm rot="-10800000">
        <a:off x="0" y="1907425"/>
        <a:ext cx="5944743" cy="675782"/>
      </dsp:txXfrm>
    </dsp:sp>
    <dsp:sp modelId="{F37BF663-5CE9-544E-9ED7-B07376F14004}">
      <dsp:nvSpPr>
        <dsp:cNvPr id="0" name=""/>
        <dsp:cNvSpPr/>
      </dsp:nvSpPr>
      <dsp:spPr>
        <a:xfrm>
          <a:off x="0" y="2583208"/>
          <a:ext cx="2972371" cy="575666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Online at ssa.gov</a:t>
          </a:r>
        </a:p>
      </dsp:txBody>
      <dsp:txXfrm>
        <a:off x="0" y="2583208"/>
        <a:ext cx="2972371" cy="575666"/>
      </dsp:txXfrm>
    </dsp:sp>
    <dsp:sp modelId="{8A279846-3446-DE4E-A33C-E175C474A77C}">
      <dsp:nvSpPr>
        <dsp:cNvPr id="0" name=""/>
        <dsp:cNvSpPr/>
      </dsp:nvSpPr>
      <dsp:spPr>
        <a:xfrm>
          <a:off x="2972371" y="2583208"/>
          <a:ext cx="2972371" cy="575666"/>
        </a:xfrm>
        <a:prstGeom prst="rect">
          <a:avLst/>
        </a:prstGeom>
        <a:solidFill>
          <a:schemeClr val="accent5">
            <a:tint val="40000"/>
            <a:alpha val="90000"/>
            <a:hueOff val="-6739761"/>
            <a:satOff val="-22832"/>
            <a:lumOff val="-292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Call Social Security 800-772-1213</a:t>
          </a:r>
        </a:p>
      </dsp:txBody>
      <dsp:txXfrm>
        <a:off x="2972371" y="2583208"/>
        <a:ext cx="2972371" cy="575666"/>
      </dsp:txXfrm>
    </dsp:sp>
    <dsp:sp modelId="{79801930-38C6-5647-A5D9-E36E6A218D4C}">
      <dsp:nvSpPr>
        <dsp:cNvPr id="0" name=""/>
        <dsp:cNvSpPr/>
      </dsp:nvSpPr>
      <dsp:spPr>
        <a:xfrm rot="10800000">
          <a:off x="0" y="895"/>
          <a:ext cx="5944743" cy="1925307"/>
        </a:xfrm>
        <a:prstGeom prst="upArrowCallou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Can apply anytime before or after you enroll in Part D.</a:t>
          </a:r>
        </a:p>
      </dsp:txBody>
      <dsp:txXfrm rot="10800000">
        <a:off x="0" y="895"/>
        <a:ext cx="5944743" cy="1251007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FABBB7-FCB0-1A48-89A3-166F8DE720D5}">
      <dsp:nvSpPr>
        <dsp:cNvPr id="0" name=""/>
        <dsp:cNvSpPr/>
      </dsp:nvSpPr>
      <dsp:spPr>
        <a:xfrm>
          <a:off x="0" y="21215"/>
          <a:ext cx="10702869" cy="719549"/>
        </a:xfrm>
        <a:prstGeom prst="round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Eligibility depends on rules established by the manufacturer.</a:t>
          </a:r>
        </a:p>
      </dsp:txBody>
      <dsp:txXfrm>
        <a:off x="35125" y="56340"/>
        <a:ext cx="10632619" cy="649299"/>
      </dsp:txXfrm>
    </dsp:sp>
    <dsp:sp modelId="{874B855A-89C5-494E-9C64-B18E87C1A10B}">
      <dsp:nvSpPr>
        <dsp:cNvPr id="0" name=""/>
        <dsp:cNvSpPr/>
      </dsp:nvSpPr>
      <dsp:spPr>
        <a:xfrm>
          <a:off x="0" y="827165"/>
          <a:ext cx="10702869" cy="719549"/>
        </a:xfrm>
        <a:prstGeom prst="roundRect">
          <a:avLst/>
        </a:prstGeom>
        <a:solidFill>
          <a:schemeClr val="accent1">
            <a:shade val="50000"/>
            <a:hueOff val="201247"/>
            <a:satOff val="-4901"/>
            <a:lumOff val="2144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Based on income.</a:t>
          </a:r>
        </a:p>
      </dsp:txBody>
      <dsp:txXfrm>
        <a:off x="35125" y="862290"/>
        <a:ext cx="10632619" cy="649299"/>
      </dsp:txXfrm>
    </dsp:sp>
    <dsp:sp modelId="{EEE1DFFC-5B71-DA45-B7E0-B7C92E33411C}">
      <dsp:nvSpPr>
        <dsp:cNvPr id="0" name=""/>
        <dsp:cNvSpPr/>
      </dsp:nvSpPr>
      <dsp:spPr>
        <a:xfrm>
          <a:off x="0" y="1633115"/>
          <a:ext cx="10702869" cy="719549"/>
        </a:xfrm>
        <a:prstGeom prst="roundRect">
          <a:avLst/>
        </a:prstGeom>
        <a:solidFill>
          <a:schemeClr val="accent1">
            <a:shade val="50000"/>
            <a:hueOff val="402493"/>
            <a:satOff val="-9802"/>
            <a:lumOff val="4289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Many have lowered the threshold for eligibility.</a:t>
          </a:r>
        </a:p>
      </dsp:txBody>
      <dsp:txXfrm>
        <a:off x="35125" y="1668240"/>
        <a:ext cx="10632619" cy="649299"/>
      </dsp:txXfrm>
    </dsp:sp>
    <dsp:sp modelId="{42F87D1B-5F23-6F48-8991-68013E96C211}">
      <dsp:nvSpPr>
        <dsp:cNvPr id="0" name=""/>
        <dsp:cNvSpPr/>
      </dsp:nvSpPr>
      <dsp:spPr>
        <a:xfrm>
          <a:off x="0" y="2439065"/>
          <a:ext cx="10702869" cy="719549"/>
        </a:xfrm>
        <a:prstGeom prst="roundRect">
          <a:avLst/>
        </a:prstGeom>
        <a:solidFill>
          <a:schemeClr val="accent1">
            <a:shade val="50000"/>
            <a:hueOff val="201247"/>
            <a:satOff val="-4901"/>
            <a:lumOff val="2144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Some companies requiring:</a:t>
          </a:r>
        </a:p>
      </dsp:txBody>
      <dsp:txXfrm>
        <a:off x="35125" y="2474190"/>
        <a:ext cx="10632619" cy="649299"/>
      </dsp:txXfrm>
    </dsp:sp>
    <dsp:sp modelId="{50F6A22D-10A9-584F-BF80-161CACB43E12}">
      <dsp:nvSpPr>
        <dsp:cNvPr id="0" name=""/>
        <dsp:cNvSpPr/>
      </dsp:nvSpPr>
      <dsp:spPr>
        <a:xfrm>
          <a:off x="0" y="3158615"/>
          <a:ext cx="10702869" cy="12109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9816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dirty="0"/>
            <a:t>Application and/or denial for LIS/Extra Help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dirty="0"/>
            <a:t>Opt-in to the M3P AND monthly payments are unaffordable.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/>
            <a:t>Proof that foundation funding is not available.</a:t>
          </a:r>
        </a:p>
      </dsp:txBody>
      <dsp:txXfrm>
        <a:off x="0" y="3158615"/>
        <a:ext cx="10702869" cy="121095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CF47CE-FE35-4787-AC66-DFB871A48626}">
      <dsp:nvSpPr>
        <dsp:cNvPr id="0" name=""/>
        <dsp:cNvSpPr/>
      </dsp:nvSpPr>
      <dsp:spPr>
        <a:xfrm>
          <a:off x="361922" y="843297"/>
          <a:ext cx="930036" cy="93003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C1EA06-1F15-4059-85F1-27939D57BD50}">
      <dsp:nvSpPr>
        <dsp:cNvPr id="0" name=""/>
        <dsp:cNvSpPr/>
      </dsp:nvSpPr>
      <dsp:spPr>
        <a:xfrm>
          <a:off x="557229" y="1038604"/>
          <a:ext cx="539421" cy="53942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F872F4-3EE0-4425-8BE2-B2BC36F53C3E}">
      <dsp:nvSpPr>
        <dsp:cNvPr id="0" name=""/>
        <dsp:cNvSpPr/>
      </dsp:nvSpPr>
      <dsp:spPr>
        <a:xfrm>
          <a:off x="1491252" y="843297"/>
          <a:ext cx="2192230" cy="9300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Financial Navigators/Advocates</a:t>
          </a:r>
        </a:p>
      </dsp:txBody>
      <dsp:txXfrm>
        <a:off x="1491252" y="843297"/>
        <a:ext cx="2192230" cy="930036"/>
      </dsp:txXfrm>
    </dsp:sp>
    <dsp:sp modelId="{FD347D79-1FE0-4623-A78C-55FE0B09EF99}">
      <dsp:nvSpPr>
        <dsp:cNvPr id="0" name=""/>
        <dsp:cNvSpPr/>
      </dsp:nvSpPr>
      <dsp:spPr>
        <a:xfrm>
          <a:off x="4065462" y="843297"/>
          <a:ext cx="930036" cy="93003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FBBE53-6AEF-417E-A5D3-56228298EDB5}">
      <dsp:nvSpPr>
        <dsp:cNvPr id="0" name=""/>
        <dsp:cNvSpPr/>
      </dsp:nvSpPr>
      <dsp:spPr>
        <a:xfrm>
          <a:off x="4260769" y="1038604"/>
          <a:ext cx="539421" cy="53942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891CBE-F914-472F-BA76-D665E3BB3112}">
      <dsp:nvSpPr>
        <dsp:cNvPr id="0" name=""/>
        <dsp:cNvSpPr/>
      </dsp:nvSpPr>
      <dsp:spPr>
        <a:xfrm>
          <a:off x="5194792" y="843297"/>
          <a:ext cx="2192230" cy="9300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Social Workers</a:t>
          </a:r>
        </a:p>
      </dsp:txBody>
      <dsp:txXfrm>
        <a:off x="5194792" y="843297"/>
        <a:ext cx="2192230" cy="930036"/>
      </dsp:txXfrm>
    </dsp:sp>
    <dsp:sp modelId="{E5B89AE3-DA76-48AA-91BA-5C987D501681}">
      <dsp:nvSpPr>
        <dsp:cNvPr id="0" name=""/>
        <dsp:cNvSpPr/>
      </dsp:nvSpPr>
      <dsp:spPr>
        <a:xfrm>
          <a:off x="7769002" y="843297"/>
          <a:ext cx="930036" cy="93003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080C33-7D1F-4DC6-9693-7D719D188FBC}">
      <dsp:nvSpPr>
        <dsp:cNvPr id="0" name=""/>
        <dsp:cNvSpPr/>
      </dsp:nvSpPr>
      <dsp:spPr>
        <a:xfrm>
          <a:off x="7964310" y="1038604"/>
          <a:ext cx="539421" cy="53942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A726C0-F4B1-412F-9001-C6319F32CE9A}">
      <dsp:nvSpPr>
        <dsp:cNvPr id="0" name=""/>
        <dsp:cNvSpPr/>
      </dsp:nvSpPr>
      <dsp:spPr>
        <a:xfrm>
          <a:off x="8898332" y="843297"/>
          <a:ext cx="2192230" cy="9300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hlinkClick xmlns:r="http://schemas.openxmlformats.org/officeDocument/2006/relationships" r:id="rId7"/>
            </a:rPr>
            <a:t>State Health Insurance Assistance Programs (SHIP) Counselors</a:t>
          </a:r>
          <a:endParaRPr lang="en-US" sz="1800" kern="1200" dirty="0"/>
        </a:p>
      </dsp:txBody>
      <dsp:txXfrm>
        <a:off x="8898332" y="843297"/>
        <a:ext cx="2192230" cy="930036"/>
      </dsp:txXfrm>
    </dsp:sp>
    <dsp:sp modelId="{89C55CFC-1187-4EF2-BE8A-892C4F0C191B}">
      <dsp:nvSpPr>
        <dsp:cNvPr id="0" name=""/>
        <dsp:cNvSpPr/>
      </dsp:nvSpPr>
      <dsp:spPr>
        <a:xfrm>
          <a:off x="361922" y="2499759"/>
          <a:ext cx="930036" cy="93003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CC5C09-4688-44EC-B384-4ADFE8BB5800}">
      <dsp:nvSpPr>
        <dsp:cNvPr id="0" name=""/>
        <dsp:cNvSpPr/>
      </dsp:nvSpPr>
      <dsp:spPr>
        <a:xfrm>
          <a:off x="557229" y="2695067"/>
          <a:ext cx="539421" cy="539421"/>
        </a:xfrm>
        <a:prstGeom prst="rect">
          <a:avLst/>
        </a:prstGeom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7B51B6-2A89-4497-B5F0-6489265DE93A}">
      <dsp:nvSpPr>
        <dsp:cNvPr id="0" name=""/>
        <dsp:cNvSpPr/>
      </dsp:nvSpPr>
      <dsp:spPr>
        <a:xfrm>
          <a:off x="1491252" y="2499759"/>
          <a:ext cx="2192230" cy="9300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hlinkClick xmlns:r="http://schemas.openxmlformats.org/officeDocument/2006/relationships" r:id="rId10"/>
            </a:rPr>
            <a:t>ACA Navigation Assistance</a:t>
          </a:r>
          <a:endParaRPr lang="en-US" sz="1800" kern="1200" dirty="0"/>
        </a:p>
      </dsp:txBody>
      <dsp:txXfrm>
        <a:off x="1491252" y="2499759"/>
        <a:ext cx="2192230" cy="930036"/>
      </dsp:txXfrm>
    </dsp:sp>
    <dsp:sp modelId="{DBB93EAF-4318-4EA6-B423-62BF7853F6B9}">
      <dsp:nvSpPr>
        <dsp:cNvPr id="0" name=""/>
        <dsp:cNvSpPr/>
      </dsp:nvSpPr>
      <dsp:spPr>
        <a:xfrm>
          <a:off x="4065462" y="2499759"/>
          <a:ext cx="930036" cy="930036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F53304-C9B8-4731-85A4-42428C90FDB2}">
      <dsp:nvSpPr>
        <dsp:cNvPr id="0" name=""/>
        <dsp:cNvSpPr/>
      </dsp:nvSpPr>
      <dsp:spPr>
        <a:xfrm>
          <a:off x="4260769" y="2695067"/>
          <a:ext cx="539421" cy="539421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0D081E-5400-4084-AE3A-8E495774F82A}">
      <dsp:nvSpPr>
        <dsp:cNvPr id="0" name=""/>
        <dsp:cNvSpPr/>
      </dsp:nvSpPr>
      <dsp:spPr>
        <a:xfrm>
          <a:off x="5194792" y="2499759"/>
          <a:ext cx="2192230" cy="9300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Private brokers (buyer beware!)</a:t>
          </a:r>
        </a:p>
      </dsp:txBody>
      <dsp:txXfrm>
        <a:off x="5194792" y="2499759"/>
        <a:ext cx="2192230" cy="930036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4AB3D6-5C84-884F-8CD3-426F914B63AD}">
      <dsp:nvSpPr>
        <dsp:cNvPr id="0" name=""/>
        <dsp:cNvSpPr/>
      </dsp:nvSpPr>
      <dsp:spPr>
        <a:xfrm>
          <a:off x="0" y="694661"/>
          <a:ext cx="7098945" cy="794503"/>
        </a:xfrm>
        <a:prstGeom prst="round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Cancer Support Community Helpline 888-793-9355</a:t>
          </a:r>
        </a:p>
      </dsp:txBody>
      <dsp:txXfrm>
        <a:off x="38784" y="733445"/>
        <a:ext cx="7021377" cy="716935"/>
      </dsp:txXfrm>
    </dsp:sp>
    <dsp:sp modelId="{4DD80439-E13B-6947-B386-A30656248209}">
      <dsp:nvSpPr>
        <dsp:cNvPr id="0" name=""/>
        <dsp:cNvSpPr/>
      </dsp:nvSpPr>
      <dsp:spPr>
        <a:xfrm>
          <a:off x="0" y="1546764"/>
          <a:ext cx="7098945" cy="794503"/>
        </a:xfrm>
        <a:prstGeom prst="roundRect">
          <a:avLst/>
        </a:prstGeom>
        <a:solidFill>
          <a:schemeClr val="accent1">
            <a:shade val="50000"/>
            <a:hueOff val="134164"/>
            <a:satOff val="-3267"/>
            <a:lumOff val="1429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Medicare.gov</a:t>
          </a:r>
          <a:r>
            <a:rPr lang="en-US" sz="2000" kern="1200" dirty="0"/>
            <a:t> 1-800-MEDICARE </a:t>
          </a:r>
        </a:p>
      </dsp:txBody>
      <dsp:txXfrm>
        <a:off x="38784" y="1585548"/>
        <a:ext cx="7021377" cy="716935"/>
      </dsp:txXfrm>
    </dsp:sp>
    <dsp:sp modelId="{778A1389-1F2C-5E44-B39C-DB2C04BD765F}">
      <dsp:nvSpPr>
        <dsp:cNvPr id="0" name=""/>
        <dsp:cNvSpPr/>
      </dsp:nvSpPr>
      <dsp:spPr>
        <a:xfrm>
          <a:off x="0" y="2398867"/>
          <a:ext cx="7098945" cy="794503"/>
        </a:xfrm>
        <a:prstGeom prst="roundRect">
          <a:avLst/>
        </a:prstGeom>
        <a:solidFill>
          <a:schemeClr val="accent1">
            <a:shade val="50000"/>
            <a:hueOff val="268329"/>
            <a:satOff val="-6535"/>
            <a:lumOff val="2859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SHIP Counselors 877-839-2675</a:t>
          </a:r>
        </a:p>
      </dsp:txBody>
      <dsp:txXfrm>
        <a:off x="38784" y="2437651"/>
        <a:ext cx="7021377" cy="716935"/>
      </dsp:txXfrm>
    </dsp:sp>
    <dsp:sp modelId="{EF667F54-E984-A848-8CBD-61F84EC0064F}">
      <dsp:nvSpPr>
        <dsp:cNvPr id="0" name=""/>
        <dsp:cNvSpPr/>
      </dsp:nvSpPr>
      <dsp:spPr>
        <a:xfrm>
          <a:off x="0" y="3250971"/>
          <a:ext cx="7098945" cy="794503"/>
        </a:xfrm>
        <a:prstGeom prst="roundRect">
          <a:avLst/>
        </a:prstGeom>
        <a:solidFill>
          <a:schemeClr val="accent1">
            <a:shade val="50000"/>
            <a:hueOff val="402493"/>
            <a:satOff val="-9802"/>
            <a:lumOff val="4289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Low-Income Subsidy/Extra Help: SSA 800-772-1213</a:t>
          </a:r>
        </a:p>
      </dsp:txBody>
      <dsp:txXfrm>
        <a:off x="38784" y="3289755"/>
        <a:ext cx="7021377" cy="716935"/>
      </dsp:txXfrm>
    </dsp:sp>
    <dsp:sp modelId="{4F8FEF7B-0340-C945-ADB9-413D07A79432}">
      <dsp:nvSpPr>
        <dsp:cNvPr id="0" name=""/>
        <dsp:cNvSpPr/>
      </dsp:nvSpPr>
      <dsp:spPr>
        <a:xfrm>
          <a:off x="0" y="4103074"/>
          <a:ext cx="7098945" cy="794503"/>
        </a:xfrm>
        <a:prstGeom prst="roundRect">
          <a:avLst/>
        </a:prstGeom>
        <a:solidFill>
          <a:schemeClr val="accent1">
            <a:shade val="50000"/>
            <a:hueOff val="268329"/>
            <a:satOff val="-6535"/>
            <a:lumOff val="2859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OncoLink.org</a:t>
          </a:r>
          <a:endParaRPr lang="en-US" sz="2000" kern="1200" dirty="0"/>
        </a:p>
      </dsp:txBody>
      <dsp:txXfrm>
        <a:off x="38784" y="4141858"/>
        <a:ext cx="7021377" cy="716935"/>
      </dsp:txXfrm>
    </dsp:sp>
    <dsp:sp modelId="{E8820D41-4E27-E746-BFFC-6E9429BC6B03}">
      <dsp:nvSpPr>
        <dsp:cNvPr id="0" name=""/>
        <dsp:cNvSpPr/>
      </dsp:nvSpPr>
      <dsp:spPr>
        <a:xfrm>
          <a:off x="0" y="4955177"/>
          <a:ext cx="7098945" cy="794503"/>
        </a:xfrm>
        <a:prstGeom prst="roundRect">
          <a:avLst/>
        </a:prstGeom>
        <a:solidFill>
          <a:schemeClr val="accent1">
            <a:shade val="50000"/>
            <a:hueOff val="134164"/>
            <a:satOff val="-3267"/>
            <a:lumOff val="1429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State Pharmaceutical Assistance Programs </a:t>
          </a:r>
          <a:r>
            <a:rPr lang="en-US" sz="2000" kern="1200" dirty="0" err="1"/>
            <a:t>www.ncsl.org</a:t>
          </a:r>
          <a:r>
            <a:rPr lang="en-US" sz="2000" kern="1200" dirty="0"/>
            <a:t>/health/state-pharmaceutical-assistance-programs</a:t>
          </a:r>
        </a:p>
      </dsp:txBody>
      <dsp:txXfrm>
        <a:off x="38784" y="4993961"/>
        <a:ext cx="7021377" cy="7169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43218A-C66B-8C43-BD26-E83BEC5DD7EA}">
      <dsp:nvSpPr>
        <dsp:cNvPr id="0" name=""/>
        <dsp:cNvSpPr/>
      </dsp:nvSpPr>
      <dsp:spPr>
        <a:xfrm>
          <a:off x="0" y="2125"/>
          <a:ext cx="1051560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8F95CB-AD45-E54A-A868-AFFACAD467AC}">
      <dsp:nvSpPr>
        <dsp:cNvPr id="0" name=""/>
        <dsp:cNvSpPr/>
      </dsp:nvSpPr>
      <dsp:spPr>
        <a:xfrm>
          <a:off x="0" y="2125"/>
          <a:ext cx="10515600" cy="14494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Premium</a:t>
          </a:r>
          <a:r>
            <a:rPr lang="en-US" sz="2400" kern="1200" dirty="0"/>
            <a:t>-the monthly amount you pay for your insurance plan(s). </a:t>
          </a:r>
        </a:p>
      </dsp:txBody>
      <dsp:txXfrm>
        <a:off x="0" y="2125"/>
        <a:ext cx="10515600" cy="1449431"/>
      </dsp:txXfrm>
    </dsp:sp>
    <dsp:sp modelId="{02D286FD-2619-E04E-B525-9C0036BF11D6}">
      <dsp:nvSpPr>
        <dsp:cNvPr id="0" name=""/>
        <dsp:cNvSpPr/>
      </dsp:nvSpPr>
      <dsp:spPr>
        <a:xfrm>
          <a:off x="0" y="1451556"/>
          <a:ext cx="10515600" cy="0"/>
        </a:xfrm>
        <a:prstGeom prst="line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5F27F0-77A1-914F-8EBF-FED88AC46C23}">
      <dsp:nvSpPr>
        <dsp:cNvPr id="0" name=""/>
        <dsp:cNvSpPr/>
      </dsp:nvSpPr>
      <dsp:spPr>
        <a:xfrm>
          <a:off x="0" y="1451556"/>
          <a:ext cx="10515600" cy="14494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Deductible</a:t>
          </a:r>
          <a:r>
            <a:rPr lang="en-US" sz="2400" kern="1200" dirty="0"/>
            <a:t>-the amount of money you pay before your insurance starts to cover healthcare costs.</a:t>
          </a:r>
        </a:p>
      </dsp:txBody>
      <dsp:txXfrm>
        <a:off x="0" y="1451556"/>
        <a:ext cx="10515600" cy="1449431"/>
      </dsp:txXfrm>
    </dsp:sp>
    <dsp:sp modelId="{3DED63BB-AFB2-104F-9D30-A1941D83A736}">
      <dsp:nvSpPr>
        <dsp:cNvPr id="0" name=""/>
        <dsp:cNvSpPr/>
      </dsp:nvSpPr>
      <dsp:spPr>
        <a:xfrm>
          <a:off x="0" y="2900987"/>
          <a:ext cx="10515600" cy="0"/>
        </a:xfrm>
        <a:prstGeom prst="lin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1A7DDF-83A3-1D48-A40D-FA87CDF059F0}">
      <dsp:nvSpPr>
        <dsp:cNvPr id="0" name=""/>
        <dsp:cNvSpPr/>
      </dsp:nvSpPr>
      <dsp:spPr>
        <a:xfrm>
          <a:off x="0" y="2900987"/>
          <a:ext cx="10515600" cy="14494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Cost Sharing </a:t>
          </a:r>
          <a:r>
            <a:rPr lang="en-US" sz="2400" kern="1200" dirty="0"/>
            <a:t>-The contribution you pay towards your health care costs out of your own pocket; typically includes deductibles, coinsurance, and copayments, or similar charges.  Does not include premiums, balance billing amounts for non-network providers, or the cost of non-covered services.</a:t>
          </a:r>
        </a:p>
      </dsp:txBody>
      <dsp:txXfrm>
        <a:off x="0" y="2900987"/>
        <a:ext cx="10515600" cy="144943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164016-85FF-6845-9A96-96A9479CC110}">
      <dsp:nvSpPr>
        <dsp:cNvPr id="0" name=""/>
        <dsp:cNvSpPr/>
      </dsp:nvSpPr>
      <dsp:spPr>
        <a:xfrm>
          <a:off x="0" y="69155"/>
          <a:ext cx="11120719" cy="50368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What gaps do I have in my current coverage?</a:t>
          </a:r>
        </a:p>
      </dsp:txBody>
      <dsp:txXfrm>
        <a:off x="24588" y="93743"/>
        <a:ext cx="11071543" cy="454509"/>
      </dsp:txXfrm>
    </dsp:sp>
    <dsp:sp modelId="{16EBB946-7B24-614D-90E8-54BD48FDCAD7}">
      <dsp:nvSpPr>
        <dsp:cNvPr id="0" name=""/>
        <dsp:cNvSpPr/>
      </dsp:nvSpPr>
      <dsp:spPr>
        <a:xfrm>
          <a:off x="0" y="633320"/>
          <a:ext cx="11120719" cy="503685"/>
        </a:xfrm>
        <a:prstGeom prst="roundRect">
          <a:avLst/>
        </a:prstGeom>
        <a:solidFill>
          <a:schemeClr val="accent5">
            <a:hueOff val="-750949"/>
            <a:satOff val="-1935"/>
            <a:lumOff val="-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Will making a change help to fill those gaps? </a:t>
          </a:r>
        </a:p>
      </dsp:txBody>
      <dsp:txXfrm>
        <a:off x="24588" y="657908"/>
        <a:ext cx="11071543" cy="454509"/>
      </dsp:txXfrm>
    </dsp:sp>
    <dsp:sp modelId="{950C3148-390E-D24D-AED0-C87BA684B18E}">
      <dsp:nvSpPr>
        <dsp:cNvPr id="0" name=""/>
        <dsp:cNvSpPr/>
      </dsp:nvSpPr>
      <dsp:spPr>
        <a:xfrm>
          <a:off x="0" y="1197485"/>
          <a:ext cx="11120719" cy="503685"/>
        </a:xfrm>
        <a:prstGeom prst="roundRect">
          <a:avLst/>
        </a:prstGeom>
        <a:solidFill>
          <a:schemeClr val="accent5">
            <a:hueOff val="-1501898"/>
            <a:satOff val="-3871"/>
            <a:lumOff val="-26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Will it create new gaps?</a:t>
          </a:r>
        </a:p>
      </dsp:txBody>
      <dsp:txXfrm>
        <a:off x="24588" y="1222073"/>
        <a:ext cx="11071543" cy="454509"/>
      </dsp:txXfrm>
    </dsp:sp>
    <dsp:sp modelId="{465DD9CD-F703-AC48-85D3-2E239199A974}">
      <dsp:nvSpPr>
        <dsp:cNvPr id="0" name=""/>
        <dsp:cNvSpPr/>
      </dsp:nvSpPr>
      <dsp:spPr>
        <a:xfrm>
          <a:off x="0" y="1761650"/>
          <a:ext cx="11120719" cy="503685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What is covered? </a:t>
          </a:r>
        </a:p>
      </dsp:txBody>
      <dsp:txXfrm>
        <a:off x="24588" y="1786238"/>
        <a:ext cx="11071543" cy="454509"/>
      </dsp:txXfrm>
    </dsp:sp>
    <dsp:sp modelId="{F47F8715-6411-4446-907B-0C6FD2176F28}">
      <dsp:nvSpPr>
        <dsp:cNvPr id="0" name=""/>
        <dsp:cNvSpPr/>
      </dsp:nvSpPr>
      <dsp:spPr>
        <a:xfrm>
          <a:off x="0" y="2325815"/>
          <a:ext cx="11120719" cy="503685"/>
        </a:xfrm>
        <a:prstGeom prst="roundRect">
          <a:avLst/>
        </a:prstGeom>
        <a:solidFill>
          <a:schemeClr val="accent5">
            <a:hueOff val="-3003797"/>
            <a:satOff val="-7742"/>
            <a:lumOff val="-52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What isn’t covered?</a:t>
          </a:r>
        </a:p>
      </dsp:txBody>
      <dsp:txXfrm>
        <a:off x="24588" y="2350403"/>
        <a:ext cx="11071543" cy="454509"/>
      </dsp:txXfrm>
    </dsp:sp>
    <dsp:sp modelId="{CEDFCFE3-291B-254C-AF66-B2AA4F60254E}">
      <dsp:nvSpPr>
        <dsp:cNvPr id="0" name=""/>
        <dsp:cNvSpPr/>
      </dsp:nvSpPr>
      <dsp:spPr>
        <a:xfrm>
          <a:off x="0" y="2889981"/>
          <a:ext cx="11120719" cy="503685"/>
        </a:xfrm>
        <a:prstGeom prst="roundRect">
          <a:avLst/>
        </a:prstGeom>
        <a:solidFill>
          <a:schemeClr val="accent5">
            <a:hueOff val="-3754746"/>
            <a:satOff val="-9677"/>
            <a:lumOff val="-653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How much does it cost?</a:t>
          </a:r>
        </a:p>
      </dsp:txBody>
      <dsp:txXfrm>
        <a:off x="24588" y="2914569"/>
        <a:ext cx="11071543" cy="454509"/>
      </dsp:txXfrm>
    </dsp:sp>
    <dsp:sp modelId="{F55D36D7-E88B-6843-ACE2-D6FC7ED8682B}">
      <dsp:nvSpPr>
        <dsp:cNvPr id="0" name=""/>
        <dsp:cNvSpPr/>
      </dsp:nvSpPr>
      <dsp:spPr>
        <a:xfrm>
          <a:off x="0" y="3454146"/>
          <a:ext cx="11120719" cy="503685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What health care providers can I see?</a:t>
          </a:r>
        </a:p>
      </dsp:txBody>
      <dsp:txXfrm>
        <a:off x="24588" y="3478734"/>
        <a:ext cx="11071543" cy="454509"/>
      </dsp:txXfrm>
    </dsp:sp>
    <dsp:sp modelId="{24D943E5-4B96-9849-81BE-6FA0EFC37EF1}">
      <dsp:nvSpPr>
        <dsp:cNvPr id="0" name=""/>
        <dsp:cNvSpPr/>
      </dsp:nvSpPr>
      <dsp:spPr>
        <a:xfrm>
          <a:off x="0" y="4018311"/>
          <a:ext cx="11120719" cy="503685"/>
        </a:xfrm>
        <a:prstGeom prst="roundRect">
          <a:avLst/>
        </a:prstGeom>
        <a:solidFill>
          <a:schemeClr val="accent5">
            <a:hueOff val="-5256644"/>
            <a:satOff val="-13548"/>
            <a:lumOff val="-91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Where can I use my plan?</a:t>
          </a:r>
        </a:p>
      </dsp:txBody>
      <dsp:txXfrm>
        <a:off x="24588" y="4042899"/>
        <a:ext cx="11071543" cy="454509"/>
      </dsp:txXfrm>
    </dsp:sp>
    <dsp:sp modelId="{8E709120-EEAB-E145-A195-9BB36760E91A}">
      <dsp:nvSpPr>
        <dsp:cNvPr id="0" name=""/>
        <dsp:cNvSpPr/>
      </dsp:nvSpPr>
      <dsp:spPr>
        <a:xfrm>
          <a:off x="0" y="4582476"/>
          <a:ext cx="11120719" cy="503685"/>
        </a:xfrm>
        <a:prstGeom prst="roundRect">
          <a:avLst/>
        </a:prstGeom>
        <a:solidFill>
          <a:schemeClr val="accent5">
            <a:hueOff val="-6007594"/>
            <a:satOff val="-15484"/>
            <a:lumOff val="-1045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How can I maximize my coverage and minimize by out of pocket?</a:t>
          </a:r>
        </a:p>
      </dsp:txBody>
      <dsp:txXfrm>
        <a:off x="24588" y="4607064"/>
        <a:ext cx="11071543" cy="454509"/>
      </dsp:txXfrm>
    </dsp:sp>
    <dsp:sp modelId="{573FD3B0-8162-A24D-BE5A-593DEC5E97C2}">
      <dsp:nvSpPr>
        <dsp:cNvPr id="0" name=""/>
        <dsp:cNvSpPr/>
      </dsp:nvSpPr>
      <dsp:spPr>
        <a:xfrm>
          <a:off x="0" y="5146641"/>
          <a:ext cx="11120719" cy="503685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Am I risk averse or risk tolerant?</a:t>
          </a:r>
        </a:p>
      </dsp:txBody>
      <dsp:txXfrm>
        <a:off x="24588" y="5171229"/>
        <a:ext cx="11071543" cy="45450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1C74FF-151E-C049-889C-3D44A41C5A4E}">
      <dsp:nvSpPr>
        <dsp:cNvPr id="0" name=""/>
        <dsp:cNvSpPr/>
      </dsp:nvSpPr>
      <dsp:spPr>
        <a:xfrm>
          <a:off x="0" y="680"/>
          <a:ext cx="626903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830AA6-CBAF-5545-B765-66FA75D83188}">
      <dsp:nvSpPr>
        <dsp:cNvPr id="0" name=""/>
        <dsp:cNvSpPr/>
      </dsp:nvSpPr>
      <dsp:spPr>
        <a:xfrm>
          <a:off x="0" y="680"/>
          <a:ext cx="6269038" cy="11141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260" tIns="175260" rIns="175260" bIns="175260" numCol="1" spcCol="1270" anchor="t" anchorCtr="0">
          <a:noAutofit/>
        </a:bodyPr>
        <a:lstStyle/>
        <a:p>
          <a:pPr marL="0" lvl="0" indent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/>
            <a:t>Part A</a:t>
          </a:r>
        </a:p>
      </dsp:txBody>
      <dsp:txXfrm>
        <a:off x="0" y="680"/>
        <a:ext cx="6269038" cy="1114152"/>
      </dsp:txXfrm>
    </dsp:sp>
    <dsp:sp modelId="{0E828278-D207-1C42-A6CE-8F04EDBFCDA9}">
      <dsp:nvSpPr>
        <dsp:cNvPr id="0" name=""/>
        <dsp:cNvSpPr/>
      </dsp:nvSpPr>
      <dsp:spPr>
        <a:xfrm>
          <a:off x="0" y="1114833"/>
          <a:ext cx="6269038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C1F9AE-14C6-C44A-ACCD-C87B0444CEC1}">
      <dsp:nvSpPr>
        <dsp:cNvPr id="0" name=""/>
        <dsp:cNvSpPr/>
      </dsp:nvSpPr>
      <dsp:spPr>
        <a:xfrm>
          <a:off x="0" y="1114833"/>
          <a:ext cx="6269038" cy="11141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260" tIns="175260" rIns="175260" bIns="175260" numCol="1" spcCol="1270" anchor="t" anchorCtr="0">
          <a:noAutofit/>
        </a:bodyPr>
        <a:lstStyle/>
        <a:p>
          <a:pPr marL="0" lvl="0" indent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/>
            <a:t>Part B</a:t>
          </a:r>
        </a:p>
      </dsp:txBody>
      <dsp:txXfrm>
        <a:off x="0" y="1114833"/>
        <a:ext cx="6269038" cy="1114152"/>
      </dsp:txXfrm>
    </dsp:sp>
    <dsp:sp modelId="{F02191FF-8A17-7C43-A317-F7D2FC90E7EB}">
      <dsp:nvSpPr>
        <dsp:cNvPr id="0" name=""/>
        <dsp:cNvSpPr/>
      </dsp:nvSpPr>
      <dsp:spPr>
        <a:xfrm>
          <a:off x="0" y="2228986"/>
          <a:ext cx="6269038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0928A9-6BDE-0548-AD42-7BFCA498D8A2}">
      <dsp:nvSpPr>
        <dsp:cNvPr id="0" name=""/>
        <dsp:cNvSpPr/>
      </dsp:nvSpPr>
      <dsp:spPr>
        <a:xfrm>
          <a:off x="0" y="2228986"/>
          <a:ext cx="6269038" cy="11141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260" tIns="175260" rIns="175260" bIns="175260" numCol="1" spcCol="1270" anchor="t" anchorCtr="0">
          <a:noAutofit/>
        </a:bodyPr>
        <a:lstStyle/>
        <a:p>
          <a:pPr marL="0" lvl="0" indent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/>
            <a:t>Part C</a:t>
          </a:r>
        </a:p>
      </dsp:txBody>
      <dsp:txXfrm>
        <a:off x="0" y="2228986"/>
        <a:ext cx="6269038" cy="1114152"/>
      </dsp:txXfrm>
    </dsp:sp>
    <dsp:sp modelId="{1F12118B-25E3-1241-8734-660D8C6C4976}">
      <dsp:nvSpPr>
        <dsp:cNvPr id="0" name=""/>
        <dsp:cNvSpPr/>
      </dsp:nvSpPr>
      <dsp:spPr>
        <a:xfrm>
          <a:off x="0" y="3343138"/>
          <a:ext cx="6269038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B6E4D3-9C71-1541-B45B-0FE9BBF0467B}">
      <dsp:nvSpPr>
        <dsp:cNvPr id="0" name=""/>
        <dsp:cNvSpPr/>
      </dsp:nvSpPr>
      <dsp:spPr>
        <a:xfrm>
          <a:off x="0" y="3343138"/>
          <a:ext cx="6269038" cy="11141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260" tIns="175260" rIns="175260" bIns="175260" numCol="1" spcCol="1270" anchor="t" anchorCtr="0">
          <a:noAutofit/>
        </a:bodyPr>
        <a:lstStyle/>
        <a:p>
          <a:pPr marL="0" lvl="0" indent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/>
            <a:t>Part D</a:t>
          </a:r>
        </a:p>
      </dsp:txBody>
      <dsp:txXfrm>
        <a:off x="0" y="3343138"/>
        <a:ext cx="6269038" cy="1114152"/>
      </dsp:txXfrm>
    </dsp:sp>
    <dsp:sp modelId="{E8CAED89-A800-A544-8E2D-F47A22339D17}">
      <dsp:nvSpPr>
        <dsp:cNvPr id="0" name=""/>
        <dsp:cNvSpPr/>
      </dsp:nvSpPr>
      <dsp:spPr>
        <a:xfrm>
          <a:off x="0" y="4457291"/>
          <a:ext cx="6269038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EC59C7-DBC2-684C-9BAE-D804809BB633}">
      <dsp:nvSpPr>
        <dsp:cNvPr id="0" name=""/>
        <dsp:cNvSpPr/>
      </dsp:nvSpPr>
      <dsp:spPr>
        <a:xfrm>
          <a:off x="0" y="4457291"/>
          <a:ext cx="6269038" cy="11141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260" tIns="175260" rIns="175260" bIns="175260" numCol="1" spcCol="1270" anchor="t" anchorCtr="0">
          <a:noAutofit/>
        </a:bodyPr>
        <a:lstStyle/>
        <a:p>
          <a:pPr marL="0" lvl="0" indent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/>
            <a:t>Supplemental/Gap Plans</a:t>
          </a:r>
        </a:p>
      </dsp:txBody>
      <dsp:txXfrm>
        <a:off x="0" y="4457291"/>
        <a:ext cx="6269038" cy="111415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7528DB-E677-3C47-A470-2E69BA2C0A29}">
      <dsp:nvSpPr>
        <dsp:cNvPr id="0" name=""/>
        <dsp:cNvSpPr/>
      </dsp:nvSpPr>
      <dsp:spPr>
        <a:xfrm>
          <a:off x="0" y="1101082"/>
          <a:ext cx="6269038" cy="5795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7E1D39-496F-524F-9BC1-C812BF599617}">
      <dsp:nvSpPr>
        <dsp:cNvPr id="0" name=""/>
        <dsp:cNvSpPr/>
      </dsp:nvSpPr>
      <dsp:spPr>
        <a:xfrm>
          <a:off x="313451" y="761602"/>
          <a:ext cx="4388326" cy="6789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868" tIns="0" rIns="165868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Inpatient Hospital Care</a:t>
          </a:r>
        </a:p>
      </dsp:txBody>
      <dsp:txXfrm>
        <a:off x="346595" y="794746"/>
        <a:ext cx="4322038" cy="612672"/>
      </dsp:txXfrm>
    </dsp:sp>
    <dsp:sp modelId="{D042F48F-5B53-6642-86B9-188F43E565C6}">
      <dsp:nvSpPr>
        <dsp:cNvPr id="0" name=""/>
        <dsp:cNvSpPr/>
      </dsp:nvSpPr>
      <dsp:spPr>
        <a:xfrm>
          <a:off x="0" y="2144362"/>
          <a:ext cx="6269038" cy="5795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252848"/>
              <a:satOff val="-5806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55B0C4-B523-9141-983D-F9AFBBF8E5F6}">
      <dsp:nvSpPr>
        <dsp:cNvPr id="0" name=""/>
        <dsp:cNvSpPr/>
      </dsp:nvSpPr>
      <dsp:spPr>
        <a:xfrm>
          <a:off x="313451" y="1804882"/>
          <a:ext cx="4388326" cy="678960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868" tIns="0" rIns="165868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Skilled Nursing Facility (SNF) care</a:t>
          </a:r>
        </a:p>
      </dsp:txBody>
      <dsp:txXfrm>
        <a:off x="346595" y="1838026"/>
        <a:ext cx="4322038" cy="612672"/>
      </dsp:txXfrm>
    </dsp:sp>
    <dsp:sp modelId="{2462833A-641E-0540-96F8-BEF8DCEAC8FD}">
      <dsp:nvSpPr>
        <dsp:cNvPr id="0" name=""/>
        <dsp:cNvSpPr/>
      </dsp:nvSpPr>
      <dsp:spPr>
        <a:xfrm>
          <a:off x="0" y="3187642"/>
          <a:ext cx="6269038" cy="5795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505695"/>
              <a:satOff val="-11613"/>
              <a:lumOff val="-784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2DB19C-7AAB-AD44-96B6-7649EB9D3DC4}">
      <dsp:nvSpPr>
        <dsp:cNvPr id="0" name=""/>
        <dsp:cNvSpPr/>
      </dsp:nvSpPr>
      <dsp:spPr>
        <a:xfrm>
          <a:off x="313451" y="2848162"/>
          <a:ext cx="4388326" cy="678960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868" tIns="0" rIns="165868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Hospice Care</a:t>
          </a:r>
        </a:p>
      </dsp:txBody>
      <dsp:txXfrm>
        <a:off x="346595" y="2881306"/>
        <a:ext cx="4322038" cy="612672"/>
      </dsp:txXfrm>
    </dsp:sp>
    <dsp:sp modelId="{79A87221-F5D2-0E4A-BF69-391A6965C4FD}">
      <dsp:nvSpPr>
        <dsp:cNvPr id="0" name=""/>
        <dsp:cNvSpPr/>
      </dsp:nvSpPr>
      <dsp:spPr>
        <a:xfrm>
          <a:off x="0" y="4230922"/>
          <a:ext cx="6269038" cy="5795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870172-526F-6D4E-83BA-ACDB4B179AC1}">
      <dsp:nvSpPr>
        <dsp:cNvPr id="0" name=""/>
        <dsp:cNvSpPr/>
      </dsp:nvSpPr>
      <dsp:spPr>
        <a:xfrm>
          <a:off x="313451" y="3891442"/>
          <a:ext cx="4388326" cy="67896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868" tIns="0" rIns="165868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Home Health Care</a:t>
          </a:r>
        </a:p>
      </dsp:txBody>
      <dsp:txXfrm>
        <a:off x="346595" y="3924586"/>
        <a:ext cx="4322038" cy="61267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D11EAB-E695-4307-862B-1ED6B1537B4A}">
      <dsp:nvSpPr>
        <dsp:cNvPr id="0" name=""/>
        <dsp:cNvSpPr/>
      </dsp:nvSpPr>
      <dsp:spPr>
        <a:xfrm>
          <a:off x="82613" y="796358"/>
          <a:ext cx="897246" cy="89724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AA253C-2567-45A9-A1BB-602F697B3028}">
      <dsp:nvSpPr>
        <dsp:cNvPr id="0" name=""/>
        <dsp:cNvSpPr/>
      </dsp:nvSpPr>
      <dsp:spPr>
        <a:xfrm>
          <a:off x="271034" y="984779"/>
          <a:ext cx="520402" cy="52040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15B0D7-8599-4A12-B635-289EBE85910D}">
      <dsp:nvSpPr>
        <dsp:cNvPr id="0" name=""/>
        <dsp:cNvSpPr/>
      </dsp:nvSpPr>
      <dsp:spPr>
        <a:xfrm>
          <a:off x="1172126" y="796358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Most outpatient services </a:t>
          </a:r>
        </a:p>
      </dsp:txBody>
      <dsp:txXfrm>
        <a:off x="1172126" y="796358"/>
        <a:ext cx="2114937" cy="897246"/>
      </dsp:txXfrm>
    </dsp:sp>
    <dsp:sp modelId="{E64B5F1B-4740-4159-8B0E-4FE9EDAC4220}">
      <dsp:nvSpPr>
        <dsp:cNvPr id="0" name=""/>
        <dsp:cNvSpPr/>
      </dsp:nvSpPr>
      <dsp:spPr>
        <a:xfrm>
          <a:off x="3655575" y="796358"/>
          <a:ext cx="897246" cy="897246"/>
        </a:xfrm>
        <a:prstGeom prst="ellipse">
          <a:avLst/>
        </a:prstGeom>
        <a:solidFill>
          <a:schemeClr val="accent5">
            <a:hueOff val="-1351709"/>
            <a:satOff val="-3484"/>
            <a:lumOff val="-235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51EBC7-9F1C-419F-B806-B1840B3350E1}">
      <dsp:nvSpPr>
        <dsp:cNvPr id="0" name=""/>
        <dsp:cNvSpPr/>
      </dsp:nvSpPr>
      <dsp:spPr>
        <a:xfrm>
          <a:off x="3843996" y="984779"/>
          <a:ext cx="520402" cy="52040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211A22-C90A-4589-A82E-5206712664A9}">
      <dsp:nvSpPr>
        <dsp:cNvPr id="0" name=""/>
        <dsp:cNvSpPr/>
      </dsp:nvSpPr>
      <dsp:spPr>
        <a:xfrm>
          <a:off x="4745088" y="796358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Preventive services</a:t>
          </a:r>
        </a:p>
      </dsp:txBody>
      <dsp:txXfrm>
        <a:off x="4745088" y="796358"/>
        <a:ext cx="2114937" cy="897246"/>
      </dsp:txXfrm>
    </dsp:sp>
    <dsp:sp modelId="{F3CE2DCC-E2DE-499F-B547-F8632B787F3D}">
      <dsp:nvSpPr>
        <dsp:cNvPr id="0" name=""/>
        <dsp:cNvSpPr/>
      </dsp:nvSpPr>
      <dsp:spPr>
        <a:xfrm>
          <a:off x="7228536" y="796358"/>
          <a:ext cx="897246" cy="897246"/>
        </a:xfrm>
        <a:prstGeom prst="ellipse">
          <a:avLst/>
        </a:prstGeom>
        <a:solidFill>
          <a:schemeClr val="accent5">
            <a:hueOff val="-2703417"/>
            <a:satOff val="-6968"/>
            <a:lumOff val="-470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812D7A-42B3-491A-B478-DB77B6B4A8E6}">
      <dsp:nvSpPr>
        <dsp:cNvPr id="0" name=""/>
        <dsp:cNvSpPr/>
      </dsp:nvSpPr>
      <dsp:spPr>
        <a:xfrm>
          <a:off x="7416958" y="984779"/>
          <a:ext cx="520402" cy="52040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DAF35E-9E22-49BE-9CBE-67C7722EBF1D}">
      <dsp:nvSpPr>
        <dsp:cNvPr id="0" name=""/>
        <dsp:cNvSpPr/>
      </dsp:nvSpPr>
      <dsp:spPr>
        <a:xfrm>
          <a:off x="8318049" y="796358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Some chemotherapy medications</a:t>
          </a:r>
        </a:p>
      </dsp:txBody>
      <dsp:txXfrm>
        <a:off x="8318049" y="796358"/>
        <a:ext cx="2114937" cy="897246"/>
      </dsp:txXfrm>
    </dsp:sp>
    <dsp:sp modelId="{BA8DD096-D1BF-47FE-8EDE-FF42AF1671CB}">
      <dsp:nvSpPr>
        <dsp:cNvPr id="0" name=""/>
        <dsp:cNvSpPr/>
      </dsp:nvSpPr>
      <dsp:spPr>
        <a:xfrm>
          <a:off x="82613" y="2387369"/>
          <a:ext cx="897246" cy="897246"/>
        </a:xfrm>
        <a:prstGeom prst="ellipse">
          <a:avLst/>
        </a:prstGeom>
        <a:solidFill>
          <a:schemeClr val="accent5">
            <a:hueOff val="-4055126"/>
            <a:satOff val="-10451"/>
            <a:lumOff val="-705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0DD846-8DF1-48E2-AE29-9D095924CE53}">
      <dsp:nvSpPr>
        <dsp:cNvPr id="0" name=""/>
        <dsp:cNvSpPr/>
      </dsp:nvSpPr>
      <dsp:spPr>
        <a:xfrm>
          <a:off x="271034" y="2575791"/>
          <a:ext cx="520402" cy="52040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87BC94-D425-497F-BFAD-63568C642619}">
      <dsp:nvSpPr>
        <dsp:cNvPr id="0" name=""/>
        <dsp:cNvSpPr/>
      </dsp:nvSpPr>
      <dsp:spPr>
        <a:xfrm>
          <a:off x="1172126" y="2387369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Mental health services</a:t>
          </a:r>
        </a:p>
      </dsp:txBody>
      <dsp:txXfrm>
        <a:off x="1172126" y="2387369"/>
        <a:ext cx="2114937" cy="897246"/>
      </dsp:txXfrm>
    </dsp:sp>
    <dsp:sp modelId="{0632EFF1-FA38-4E6E-8165-89AFBA9856E8}">
      <dsp:nvSpPr>
        <dsp:cNvPr id="0" name=""/>
        <dsp:cNvSpPr/>
      </dsp:nvSpPr>
      <dsp:spPr>
        <a:xfrm>
          <a:off x="3655575" y="2387369"/>
          <a:ext cx="897246" cy="897246"/>
        </a:xfrm>
        <a:prstGeom prst="ellipse">
          <a:avLst/>
        </a:prstGeom>
        <a:solidFill>
          <a:schemeClr val="accent5">
            <a:hueOff val="-5406834"/>
            <a:satOff val="-13935"/>
            <a:lumOff val="-941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3017F6-CDF6-4B90-9CB8-0C28FAA5676D}">
      <dsp:nvSpPr>
        <dsp:cNvPr id="0" name=""/>
        <dsp:cNvSpPr/>
      </dsp:nvSpPr>
      <dsp:spPr>
        <a:xfrm>
          <a:off x="3843996" y="2575791"/>
          <a:ext cx="520402" cy="52040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FB7F4A-C23B-4F8A-9FCD-4793C94E76E3}">
      <dsp:nvSpPr>
        <dsp:cNvPr id="0" name=""/>
        <dsp:cNvSpPr/>
      </dsp:nvSpPr>
      <dsp:spPr>
        <a:xfrm>
          <a:off x="4745088" y="2387369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Ambulance services</a:t>
          </a:r>
        </a:p>
      </dsp:txBody>
      <dsp:txXfrm>
        <a:off x="4745088" y="2387369"/>
        <a:ext cx="2114937" cy="897246"/>
      </dsp:txXfrm>
    </dsp:sp>
    <dsp:sp modelId="{BFCF2CA9-2C73-48E3-8D5D-F8306834D22B}">
      <dsp:nvSpPr>
        <dsp:cNvPr id="0" name=""/>
        <dsp:cNvSpPr/>
      </dsp:nvSpPr>
      <dsp:spPr>
        <a:xfrm>
          <a:off x="7228536" y="2387369"/>
          <a:ext cx="897246" cy="897246"/>
        </a:xfrm>
        <a:prstGeom prst="ellips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F6FB85-6C30-471B-9284-D0C725540345}">
      <dsp:nvSpPr>
        <dsp:cNvPr id="0" name=""/>
        <dsp:cNvSpPr/>
      </dsp:nvSpPr>
      <dsp:spPr>
        <a:xfrm>
          <a:off x="7416958" y="2575791"/>
          <a:ext cx="520402" cy="520402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7AE7F1-E776-4977-BA35-644028841713}">
      <dsp:nvSpPr>
        <dsp:cNvPr id="0" name=""/>
        <dsp:cNvSpPr/>
      </dsp:nvSpPr>
      <dsp:spPr>
        <a:xfrm>
          <a:off x="8318049" y="2387369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Medical equipment (DME)</a:t>
          </a:r>
        </a:p>
      </dsp:txBody>
      <dsp:txXfrm>
        <a:off x="8318049" y="2387369"/>
        <a:ext cx="2114937" cy="89724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8F220A-6642-B342-B85A-31075A622264}">
      <dsp:nvSpPr>
        <dsp:cNvPr id="0" name=""/>
        <dsp:cNvSpPr/>
      </dsp:nvSpPr>
      <dsp:spPr>
        <a:xfrm>
          <a:off x="3185" y="517617"/>
          <a:ext cx="2527548" cy="151652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 type of Medicare health plan offered by a private company that contracts with Medicare. </a:t>
          </a:r>
        </a:p>
      </dsp:txBody>
      <dsp:txXfrm>
        <a:off x="3185" y="517617"/>
        <a:ext cx="2527548" cy="1516528"/>
      </dsp:txXfrm>
    </dsp:sp>
    <dsp:sp modelId="{3572216D-2033-C04A-8BE9-B290D2145DA3}">
      <dsp:nvSpPr>
        <dsp:cNvPr id="0" name=""/>
        <dsp:cNvSpPr/>
      </dsp:nvSpPr>
      <dsp:spPr>
        <a:xfrm>
          <a:off x="2783488" y="517617"/>
          <a:ext cx="2527548" cy="151652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Medicare Advantage Plans provide all your Part A and Part B benefits.</a:t>
          </a:r>
          <a:endParaRPr lang="en-US" sz="1600" kern="1200" dirty="0"/>
        </a:p>
      </dsp:txBody>
      <dsp:txXfrm>
        <a:off x="2783488" y="517617"/>
        <a:ext cx="2527548" cy="1516528"/>
      </dsp:txXfrm>
    </dsp:sp>
    <dsp:sp modelId="{690B4AEE-A333-0049-940D-83A46EDCA6A2}">
      <dsp:nvSpPr>
        <dsp:cNvPr id="0" name=""/>
        <dsp:cNvSpPr/>
      </dsp:nvSpPr>
      <dsp:spPr>
        <a:xfrm>
          <a:off x="5563791" y="517617"/>
          <a:ext cx="2527548" cy="151652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You still pay you monthly part B premium; you may have an additional plan premium.</a:t>
          </a:r>
        </a:p>
      </dsp:txBody>
      <dsp:txXfrm>
        <a:off x="5563791" y="517617"/>
        <a:ext cx="2527548" cy="1516528"/>
      </dsp:txXfrm>
    </dsp:sp>
    <dsp:sp modelId="{56C45766-9C6A-BE49-9ADB-C84D07FA5986}">
      <dsp:nvSpPr>
        <dsp:cNvPr id="0" name=""/>
        <dsp:cNvSpPr/>
      </dsp:nvSpPr>
      <dsp:spPr>
        <a:xfrm>
          <a:off x="8344094" y="517617"/>
          <a:ext cx="2527548" cy="151652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Usually requires you to choose a primary care provider (gatekeeper) and get referrals for specialist care.</a:t>
          </a:r>
        </a:p>
      </dsp:txBody>
      <dsp:txXfrm>
        <a:off x="8344094" y="517617"/>
        <a:ext cx="2527548" cy="1516528"/>
      </dsp:txXfrm>
    </dsp:sp>
    <dsp:sp modelId="{C7D87DD3-40BE-6244-BC63-54AA4F9054B2}">
      <dsp:nvSpPr>
        <dsp:cNvPr id="0" name=""/>
        <dsp:cNvSpPr/>
      </dsp:nvSpPr>
      <dsp:spPr>
        <a:xfrm>
          <a:off x="1436887" y="2301414"/>
          <a:ext cx="2527548" cy="151652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You may have capitated providers for labs and radiology.</a:t>
          </a:r>
        </a:p>
      </dsp:txBody>
      <dsp:txXfrm>
        <a:off x="1436887" y="2301414"/>
        <a:ext cx="2527548" cy="1516528"/>
      </dsp:txXfrm>
    </dsp:sp>
    <dsp:sp modelId="{6A7C428F-DC04-084E-8AFC-D6F1039704A1}">
      <dsp:nvSpPr>
        <dsp:cNvPr id="0" name=""/>
        <dsp:cNvSpPr/>
      </dsp:nvSpPr>
      <dsp:spPr>
        <a:xfrm>
          <a:off x="4173640" y="2286901"/>
          <a:ext cx="2527548" cy="151652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Co-pays for specialist care can be higher.</a:t>
          </a:r>
        </a:p>
      </dsp:txBody>
      <dsp:txXfrm>
        <a:off x="4173640" y="2286901"/>
        <a:ext cx="2527548" cy="1516528"/>
      </dsp:txXfrm>
    </dsp:sp>
    <dsp:sp modelId="{3D97B9D1-E1AB-5B44-AB1A-519325AFECB4}">
      <dsp:nvSpPr>
        <dsp:cNvPr id="0" name=""/>
        <dsp:cNvSpPr/>
      </dsp:nvSpPr>
      <dsp:spPr>
        <a:xfrm>
          <a:off x="6953943" y="2286901"/>
          <a:ext cx="2527548" cy="151652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Coverage for all outpatient services is 80/20 until you reach annual maximum out of pocket. You cannot purchase a supplemental plan to cover this gap.</a:t>
          </a:r>
        </a:p>
      </dsp:txBody>
      <dsp:txXfrm>
        <a:off x="6953943" y="2286901"/>
        <a:ext cx="2527548" cy="151652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0E998C-C733-40B0-9D2E-733D46C4D542}">
      <dsp:nvSpPr>
        <dsp:cNvPr id="0" name=""/>
        <dsp:cNvSpPr/>
      </dsp:nvSpPr>
      <dsp:spPr>
        <a:xfrm>
          <a:off x="0" y="531"/>
          <a:ext cx="10515600" cy="12429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5ADF46-7390-405B-AC4D-80249F9CF4E4}">
      <dsp:nvSpPr>
        <dsp:cNvPr id="0" name=""/>
        <dsp:cNvSpPr/>
      </dsp:nvSpPr>
      <dsp:spPr>
        <a:xfrm>
          <a:off x="375988" y="280191"/>
          <a:ext cx="683614" cy="6836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452E31-6363-4271-B0B9-93503610D6F6}">
      <dsp:nvSpPr>
        <dsp:cNvPr id="0" name=""/>
        <dsp:cNvSpPr/>
      </dsp:nvSpPr>
      <dsp:spPr>
        <a:xfrm>
          <a:off x="1435590" y="531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Part of Inflation Reduction Act (IRA).</a:t>
          </a:r>
        </a:p>
      </dsp:txBody>
      <dsp:txXfrm>
        <a:off x="1435590" y="531"/>
        <a:ext cx="9080009" cy="1242935"/>
      </dsp:txXfrm>
    </dsp:sp>
    <dsp:sp modelId="{2616407D-9D7B-415D-88AB-10A2EBEEAD3C}">
      <dsp:nvSpPr>
        <dsp:cNvPr id="0" name=""/>
        <dsp:cNvSpPr/>
      </dsp:nvSpPr>
      <dsp:spPr>
        <a:xfrm>
          <a:off x="0" y="1554201"/>
          <a:ext cx="10515600" cy="12429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1C99D0-8DE9-4757-80ED-8D8C85DEDF15}">
      <dsp:nvSpPr>
        <dsp:cNvPr id="0" name=""/>
        <dsp:cNvSpPr/>
      </dsp:nvSpPr>
      <dsp:spPr>
        <a:xfrm>
          <a:off x="375988" y="1833861"/>
          <a:ext cx="683614" cy="6836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2D48F8-DACF-46E0-9DFF-85DB2FADC217}">
      <dsp:nvSpPr>
        <dsp:cNvPr id="0" name=""/>
        <dsp:cNvSpPr/>
      </dsp:nvSpPr>
      <dsp:spPr>
        <a:xfrm>
          <a:off x="1435590" y="1554201"/>
          <a:ext cx="4732020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All Medicare Rx covered drug costs will be capped at $2000.</a:t>
          </a:r>
          <a:endParaRPr lang="en-US" sz="2300" kern="1200" dirty="0"/>
        </a:p>
      </dsp:txBody>
      <dsp:txXfrm>
        <a:off x="1435590" y="1554201"/>
        <a:ext cx="4732020" cy="1242935"/>
      </dsp:txXfrm>
    </dsp:sp>
    <dsp:sp modelId="{21424A7C-072F-471D-8D3B-BE81EBC524C0}">
      <dsp:nvSpPr>
        <dsp:cNvPr id="0" name=""/>
        <dsp:cNvSpPr/>
      </dsp:nvSpPr>
      <dsp:spPr>
        <a:xfrm>
          <a:off x="6167610" y="1554201"/>
          <a:ext cx="434798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 dirty="0"/>
        </a:p>
      </dsp:txBody>
      <dsp:txXfrm>
        <a:off x="6167610" y="1554201"/>
        <a:ext cx="4347989" cy="1242935"/>
      </dsp:txXfrm>
    </dsp:sp>
    <dsp:sp modelId="{A3547210-CE3B-49A4-9AA9-6AFA86CE18F9}">
      <dsp:nvSpPr>
        <dsp:cNvPr id="0" name=""/>
        <dsp:cNvSpPr/>
      </dsp:nvSpPr>
      <dsp:spPr>
        <a:xfrm>
          <a:off x="0" y="3107870"/>
          <a:ext cx="10515600" cy="12429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FDB79E-D59A-45A7-A0C5-53C055018688}">
      <dsp:nvSpPr>
        <dsp:cNvPr id="0" name=""/>
        <dsp:cNvSpPr/>
      </dsp:nvSpPr>
      <dsp:spPr>
        <a:xfrm>
          <a:off x="375988" y="3387531"/>
          <a:ext cx="683614" cy="68361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95E09B-0A12-4791-A970-A1734EC25131}">
      <dsp:nvSpPr>
        <dsp:cNvPr id="0" name=""/>
        <dsp:cNvSpPr/>
      </dsp:nvSpPr>
      <dsp:spPr>
        <a:xfrm>
          <a:off x="1435590" y="3107870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Introduction of “M3P”-which allows Part D recipients to “opt-in” to payments over time for that $2000, instead of it all being due in January.</a:t>
          </a:r>
          <a:endParaRPr lang="en-US" sz="2300" kern="1200" dirty="0"/>
        </a:p>
      </dsp:txBody>
      <dsp:txXfrm>
        <a:off x="1435590" y="3107870"/>
        <a:ext cx="9080009" cy="124293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9CD1FD-8552-1C4F-A3E9-3F77E938AAB5}">
      <dsp:nvSpPr>
        <dsp:cNvPr id="0" name=""/>
        <dsp:cNvSpPr/>
      </dsp:nvSpPr>
      <dsp:spPr>
        <a:xfrm>
          <a:off x="0" y="2486"/>
          <a:ext cx="6947583" cy="747950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Deductible + Copays cannot be more than $2000.</a:t>
          </a:r>
        </a:p>
      </dsp:txBody>
      <dsp:txXfrm>
        <a:off x="36512" y="38998"/>
        <a:ext cx="6874559" cy="674926"/>
      </dsp:txXfrm>
    </dsp:sp>
    <dsp:sp modelId="{7B399961-1B14-514D-A765-2D433360F22F}">
      <dsp:nvSpPr>
        <dsp:cNvPr id="0" name=""/>
        <dsp:cNvSpPr/>
      </dsp:nvSpPr>
      <dsp:spPr>
        <a:xfrm>
          <a:off x="0" y="763993"/>
          <a:ext cx="6947583" cy="747950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114998"/>
                <a:satOff val="-2801"/>
                <a:lumOff val="1225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114998"/>
                <a:satOff val="-2801"/>
                <a:lumOff val="1225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114998"/>
                <a:satOff val="-2801"/>
                <a:lumOff val="1225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You will be covered at 100% after you spend $2000.</a:t>
          </a:r>
        </a:p>
      </dsp:txBody>
      <dsp:txXfrm>
        <a:off x="36512" y="800505"/>
        <a:ext cx="6874559" cy="674926"/>
      </dsp:txXfrm>
    </dsp:sp>
    <dsp:sp modelId="{E5FC625E-F998-B840-9E6D-59D88B4D79E2}">
      <dsp:nvSpPr>
        <dsp:cNvPr id="0" name=""/>
        <dsp:cNvSpPr/>
      </dsp:nvSpPr>
      <dsp:spPr>
        <a:xfrm>
          <a:off x="0" y="1511943"/>
          <a:ext cx="6947583" cy="4676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586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For example, if your drug costs exceed $2000 in February, you are covered at 100% for the rest of the year…even if you start a new drug.</a:t>
          </a:r>
        </a:p>
      </dsp:txBody>
      <dsp:txXfrm>
        <a:off x="0" y="1511943"/>
        <a:ext cx="6947583" cy="467690"/>
      </dsp:txXfrm>
    </dsp:sp>
    <dsp:sp modelId="{94DA7A6E-72D0-2741-A387-30E7BB542E07}">
      <dsp:nvSpPr>
        <dsp:cNvPr id="0" name=""/>
        <dsp:cNvSpPr/>
      </dsp:nvSpPr>
      <dsp:spPr>
        <a:xfrm>
          <a:off x="0" y="1979634"/>
          <a:ext cx="6947583" cy="747950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229996"/>
                <a:satOff val="-5601"/>
                <a:lumOff val="2451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229996"/>
                <a:satOff val="-5601"/>
                <a:lumOff val="2451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229996"/>
                <a:satOff val="-5601"/>
                <a:lumOff val="2451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No more monthly catastrophic phase payments.</a:t>
          </a:r>
        </a:p>
      </dsp:txBody>
      <dsp:txXfrm>
        <a:off x="36512" y="2016146"/>
        <a:ext cx="6874559" cy="674926"/>
      </dsp:txXfrm>
    </dsp:sp>
    <dsp:sp modelId="{1C7F83B8-C3B5-1247-819F-B19452C454EF}">
      <dsp:nvSpPr>
        <dsp:cNvPr id="0" name=""/>
        <dsp:cNvSpPr/>
      </dsp:nvSpPr>
      <dsp:spPr>
        <a:xfrm>
          <a:off x="0" y="2741140"/>
          <a:ext cx="6947583" cy="747950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344994"/>
                <a:satOff val="-8402"/>
                <a:lumOff val="3676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344994"/>
                <a:satOff val="-8402"/>
                <a:lumOff val="3676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344994"/>
                <a:satOff val="-8402"/>
                <a:lumOff val="3676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Does NOT include monthly premium.</a:t>
          </a:r>
        </a:p>
      </dsp:txBody>
      <dsp:txXfrm>
        <a:off x="36512" y="2777652"/>
        <a:ext cx="6874559" cy="674926"/>
      </dsp:txXfrm>
    </dsp:sp>
    <dsp:sp modelId="{85F602D8-0E48-1D48-B549-2AC3B1919545}">
      <dsp:nvSpPr>
        <dsp:cNvPr id="0" name=""/>
        <dsp:cNvSpPr/>
      </dsp:nvSpPr>
      <dsp:spPr>
        <a:xfrm>
          <a:off x="0" y="3502647"/>
          <a:ext cx="6947583" cy="747950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344994"/>
                <a:satOff val="-8402"/>
                <a:lumOff val="3676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344994"/>
                <a:satOff val="-8402"/>
                <a:lumOff val="3676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344994"/>
                <a:satOff val="-8402"/>
                <a:lumOff val="3676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Does not apply to Part B covered drugs.</a:t>
          </a:r>
        </a:p>
      </dsp:txBody>
      <dsp:txXfrm>
        <a:off x="36512" y="3539159"/>
        <a:ext cx="6874559" cy="674926"/>
      </dsp:txXfrm>
    </dsp:sp>
    <dsp:sp modelId="{013591A7-279D-BB4D-90FA-97F11C53EA2D}">
      <dsp:nvSpPr>
        <dsp:cNvPr id="0" name=""/>
        <dsp:cNvSpPr/>
      </dsp:nvSpPr>
      <dsp:spPr>
        <a:xfrm>
          <a:off x="0" y="4264153"/>
          <a:ext cx="6947583" cy="747950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229996"/>
                <a:satOff val="-5601"/>
                <a:lumOff val="2451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229996"/>
                <a:satOff val="-5601"/>
                <a:lumOff val="2451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229996"/>
                <a:satOff val="-5601"/>
                <a:lumOff val="2451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Like other Medicare expenses, this cap may go up in the coming years.</a:t>
          </a:r>
        </a:p>
      </dsp:txBody>
      <dsp:txXfrm>
        <a:off x="36512" y="4300665"/>
        <a:ext cx="6874559" cy="674926"/>
      </dsp:txXfrm>
    </dsp:sp>
    <dsp:sp modelId="{ED02127A-D541-8E41-90C9-EF8611034A41}">
      <dsp:nvSpPr>
        <dsp:cNvPr id="0" name=""/>
        <dsp:cNvSpPr/>
      </dsp:nvSpPr>
      <dsp:spPr>
        <a:xfrm>
          <a:off x="0" y="5025659"/>
          <a:ext cx="6947583" cy="747950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114998"/>
                <a:satOff val="-2801"/>
                <a:lumOff val="1225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114998"/>
                <a:satOff val="-2801"/>
                <a:lumOff val="1225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114998"/>
                <a:satOff val="-2801"/>
                <a:lumOff val="1225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$2000 is the cap for 2025 only. It may be adjusted in future years.</a:t>
          </a:r>
        </a:p>
      </dsp:txBody>
      <dsp:txXfrm>
        <a:off x="36512" y="5062171"/>
        <a:ext cx="6874559" cy="6749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2648F5-B775-3F47-8C63-4A5540EB4D31}" type="datetimeFigureOut">
              <a:rPr lang="en-US" smtClean="0"/>
              <a:t>11/15/24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E0040C-DF2E-004E-B84F-8D39CE7AD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508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E0040C-DF2E-004E-B84F-8D39CE7ADAF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3086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E0040C-DF2E-004E-B84F-8D39CE7ADAF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7613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E0040C-DF2E-004E-B84F-8D39CE7ADAF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1260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E0040C-DF2E-004E-B84F-8D39CE7ADAF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6670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E0040C-DF2E-004E-B84F-8D39CE7ADAF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1945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E0040C-DF2E-004E-B84F-8D39CE7ADAF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9016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E0040C-DF2E-004E-B84F-8D39CE7ADAF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7223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E0040C-DF2E-004E-B84F-8D39CE7ADAF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9908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E0040C-DF2E-004E-B84F-8D39CE7ADAF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9829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E0040C-DF2E-004E-B84F-8D39CE7ADAF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6216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E0040C-DF2E-004E-B84F-8D39CE7ADAF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5016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E0040C-DF2E-004E-B84F-8D39CE7ADAF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1710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E0040C-DF2E-004E-B84F-8D39CE7ADAF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9983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E0040C-DF2E-004E-B84F-8D39CE7ADAF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6581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E0040C-DF2E-004E-B84F-8D39CE7ADAF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638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E0040C-DF2E-004E-B84F-8D39CE7ADAF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1999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E0040C-DF2E-004E-B84F-8D39CE7ADAF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19317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E0040C-DF2E-004E-B84F-8D39CE7ADAF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41192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7EA087-FF35-9610-B093-0B41E17DA8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DA51F73-3E37-D7FD-0744-9B92C187EF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CF12EB7-2D26-B888-7476-57FFA4ADCE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Aimee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4EDC39-E028-D676-7BC9-3582B2A684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B44B5B-4064-4311-B9C2-2C4B1C1907C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10444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2D8315-7C14-3E8B-7414-312D78A875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822260E-8A7C-1867-8971-74D99B95F2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39E8008-3E2D-5D5F-2A54-5F5C83C6A5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Aimee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2C7BCD-6495-7E68-4AE3-E1D1EA2FDC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B44B5B-4064-4311-B9C2-2C4B1C1907C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54324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E0040C-DF2E-004E-B84F-8D39CE7ADAF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45597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E0040C-DF2E-004E-B84F-8D39CE7ADAF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3812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E0040C-DF2E-004E-B84F-8D39CE7ADAF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55860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E0040C-DF2E-004E-B84F-8D39CE7ADAF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01983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E0040C-DF2E-004E-B84F-8D39CE7ADAF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71173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CA7501-BA4E-19A0-BE69-AB88D052DA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16C59C8-5998-E1C4-178A-83045170C5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B07951B-CDC5-0A4D-4744-032FC551C7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Aimee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76B017-2569-6CD3-FB12-B84209AA97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B44B5B-4064-4311-B9C2-2C4B1C1907CB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47927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E0040C-DF2E-004E-B84F-8D39CE7ADAF7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88406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E0040C-DF2E-004E-B84F-8D39CE7ADAF7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84091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E0040C-DF2E-004E-B84F-8D39CE7ADAF7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43765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E0040C-DF2E-004E-B84F-8D39CE7ADAF7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036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E0040C-DF2E-004E-B84F-8D39CE7ADAF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2355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E0040C-DF2E-004E-B84F-8D39CE7ADAF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2150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E0040C-DF2E-004E-B84F-8D39CE7ADAF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1932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E0040C-DF2E-004E-B84F-8D39CE7ADAF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5082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E0040C-DF2E-004E-B84F-8D39CE7ADAF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5887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E0040C-DF2E-004E-B84F-8D39CE7ADAF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634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EEFE8-DD5B-0E41-AA7A-4864A3D5FF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DF6F61-17AF-2443-84C9-5B4F2D047A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7D7E88-F2B0-5D45-B280-A40CF111B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C0817-A112-4847-8014-A94B7D2A4EA3}" type="datetime1">
              <a:rPr lang="en-US" smtClean="0"/>
              <a:t>11/15/24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DB6E35-24EB-FC47-A09B-FE3E7BD54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8A9413-8DFF-084A-AA7A-928EF2983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149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9178F-3271-7B43-AA28-E3861FB8E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CEA231-B448-D64E-9CAB-E377452594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A7FD46-3D48-C24A-8C6B-B37239BD3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11/15/24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EAEC3C-63B2-7C47-A1F7-1D2C529F8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70EB57-140E-C34B-A757-77B848339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16524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4E4627A-2077-504D-851E-85D6C2B5D0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584D4F-00F2-084A-B860-5BA87328E5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21A552-9C78-E74D-A36C-DE7504C60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11/15/24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9B0C46-47BE-D44C-A964-CA85FBC7D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A74A9A-C8AE-0743-8B4E-E5DF17F33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20668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B237701-5A5D-FE41-8FF1-838AA65E23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C352AA2B-04E3-2041-AA86-AF53ED2D0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929" y="365125"/>
            <a:ext cx="10702871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45C3DD2-8D32-4742-8270-AB4B459D44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929" y="1825625"/>
            <a:ext cx="10702871" cy="36452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4960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7B89EB8-D60F-8743-B2C1-24BCB4D87D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9762A996-915C-6641-972E-8DE5C8987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930" y="829820"/>
            <a:ext cx="4011012" cy="192837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4EF1247-13F6-D841-BCDE-A31E0846FC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7565" y="659568"/>
            <a:ext cx="5944743" cy="5066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771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691AB-5643-D547-BD5E-A144D017F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009454-AD61-7048-B479-C202EF1D4E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9D4901-E6D3-B543-80FD-670C1F1FB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11/15/24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046C68-BBE1-F940-9735-70C686677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51A583-A91C-694B-9D98-596334528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81081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AE3AB-3832-EA41-9278-87F638BBC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A1C4DD-B45B-7140-93B2-EA2545AF4D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13F705-149A-194D-A682-F3817F14E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11/15/24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CD6360-74E6-1F46-B02C-056AC1A32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ED3083-633A-1644-B514-830CCC744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821296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DC9F16-4758-654D-852E-C787B289B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0CB9A6-B184-0747-8DC8-6962A22573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B16759-B943-4646-8454-F511D833C3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94B3DB-98A3-294E-A33A-9BF4406F5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11/15/24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67040C-A46E-6348-A560-CD9E71FF9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B89667-16B2-8C47-8C48-F957CD993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579404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4D4D8-FD33-EF47-8285-E2FD3207D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C05D3C-04F3-4540-855C-C56E1AF6D5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84ECBF-3B34-E744-BCD7-01954781B8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EEF242-BF2A-6447-9A9C-B99DBF5325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C9CD489-993A-CB43-B9B1-04F7746189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6937168-EDD8-BC46-8D2C-736D364AB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11/15/24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DA3825-7E3C-464F-86DD-FFB87D6BB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197FE2E-51C2-4644-ABF2-B2701A8B9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30895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908B1-6E1A-0B44-A2B3-DD0F766FF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37F2E9-8545-ED4E-B66F-24472C378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11/15/24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181210-792C-6640-8D3F-ECC51506E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6150EF-6567-8D45-A8DD-3DC999453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492380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E79D64-47AC-B74C-BC22-45A765ADC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11/15/24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3121FF-0F3D-8142-AEC2-95D20C3C7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7E5800-4569-A547-B45A-29C00F33F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100061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13D01-4036-9F49-8CDE-7DB8B856D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1091A0-B1B8-4F4A-9BE8-7CDD729F49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F45182-E910-CE4D-A073-93F425C1B1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55C42B-7C88-C34C-8DD3-9EFB5764F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11/15/24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B15F2F-440A-5548-B6BC-2AA86A40E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93B936-9B00-1F42-AC74-E03C1AF52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712224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D7B0EB-C6EA-F346-B1A9-01DD4D9D7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956FC0-474A-E540-95B6-62913BA0BF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891EF8-E1E4-F547-BDFA-48F852294C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E55D50-56B7-1949-B552-F8ACF26D7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11/15/24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787A1E-E921-5747-A16D-4B0D34156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4434AA-B3C8-A843-BF38-712D8067B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51200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1D9877-4A72-E741-8B69-A0321039C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E396DE-87B8-1940-B3C1-2FB78607C4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99B918-1FF6-CC46-B6FA-658C6FC7D4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11/15/24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D821D9-6961-8840-8AED-47D6FA90F2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C64A63-FD9B-8847-BD14-782A878B68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022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ublicdomainpictures.net/en/view-image.php?image=263671&amp;picture=survivalsurviverescue-help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3">
            <a:extLst>
              <a:ext uri="{FF2B5EF4-FFF2-40B4-BE49-F238E27FC236}">
                <a16:creationId xmlns:a16="http://schemas.microsoft.com/office/drawing/2014/main" id="{909C91CE-3B14-4862-B8BC-434CDE0CE6D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t="1573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2BBD710-7195-9147-B48D-EE29823BCA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2826" y="629444"/>
            <a:ext cx="10718156" cy="290051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FFFF"/>
                </a:solidFill>
              </a:rPr>
              <a:t>Insurance &amp; Financial Essentials for 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Individuals with Multiple Myeloma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87C1AE-1033-9D44-9CC5-5FD747F3C6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986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Christina Bach, MSW, MBE, LCSW, OSW-C, FAOSW</a:t>
            </a:r>
          </a:p>
          <a:p>
            <a:endParaRPr lang="en-US" dirty="0">
              <a:solidFill>
                <a:srgbClr val="FFFFFF"/>
              </a:solidFill>
            </a:endParaRPr>
          </a:p>
          <a:p>
            <a:r>
              <a:rPr lang="en-US" dirty="0">
                <a:solidFill>
                  <a:srgbClr val="FFFFFF"/>
                </a:solidFill>
              </a:rPr>
              <a:t>Psychosocial Content Editor, </a:t>
            </a:r>
            <a:r>
              <a:rPr lang="en-US" dirty="0" err="1">
                <a:solidFill>
                  <a:srgbClr val="FFFFFF"/>
                </a:solidFill>
              </a:rPr>
              <a:t>OncoLink.org</a:t>
            </a:r>
            <a:endParaRPr lang="en-US" dirty="0">
              <a:solidFill>
                <a:srgbClr val="FFFFFF"/>
              </a:solidFill>
            </a:endParaRPr>
          </a:p>
          <a:p>
            <a:r>
              <a:rPr lang="en-US" dirty="0">
                <a:solidFill>
                  <a:srgbClr val="FFFFFF"/>
                </a:solidFill>
              </a:rPr>
              <a:t>Financial Navigation Specialist, Cancer Support Community Helpline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1657CB-0DFC-2DEA-7306-E01570DD0A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41971" y="174285"/>
            <a:ext cx="2543629" cy="663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08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9BFE1AD3-B2BC-4567-8B4A-DCB8F90809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D70A28E-4FD8-4474-A206-E15B5EBB3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85801"/>
            <a:ext cx="12188952" cy="5217670"/>
          </a:xfrm>
          <a:prstGeom prst="rect">
            <a:avLst/>
          </a:prstGeom>
          <a:gradFill>
            <a:gsLst>
              <a:gs pos="0">
                <a:schemeClr val="accent6"/>
              </a:gs>
              <a:gs pos="25000">
                <a:schemeClr val="accent6"/>
              </a:gs>
              <a:gs pos="94000">
                <a:schemeClr val="accent1"/>
              </a:gs>
              <a:gs pos="100000">
                <a:schemeClr val="accent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DE75AAD-F4A4-4ED2-9A2F-B2412F936C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5" t="20008" r="8214" b="52759"/>
          <a:stretch/>
        </p:blipFill>
        <p:spPr>
          <a:xfrm flipV="1">
            <a:off x="2" y="0"/>
            <a:ext cx="12191999" cy="2235323"/>
          </a:xfrm>
          <a:custGeom>
            <a:avLst/>
            <a:gdLst>
              <a:gd name="connsiteX0" fmla="*/ 0 w 12191999"/>
              <a:gd name="connsiteY0" fmla="*/ 2235323 h 2235323"/>
              <a:gd name="connsiteX1" fmla="*/ 12191999 w 12191999"/>
              <a:gd name="connsiteY1" fmla="*/ 2235323 h 2235323"/>
              <a:gd name="connsiteX2" fmla="*/ 12191999 w 12191999"/>
              <a:gd name="connsiteY2" fmla="*/ 0 h 2235323"/>
              <a:gd name="connsiteX3" fmla="*/ 0 w 12191999"/>
              <a:gd name="connsiteY3" fmla="*/ 0 h 2235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2235323">
                <a:moveTo>
                  <a:pt x="0" y="2235323"/>
                </a:moveTo>
                <a:lnTo>
                  <a:pt x="12191999" y="2235323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A1AA03F-96EC-C344-88CE-CC0D20A85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925" y="1601735"/>
            <a:ext cx="10684151" cy="19919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Medicare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A20CE0B-92EC-45FD-8F68-38003D6D8C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5" t="-1" r="8214" b="80325"/>
          <a:stretch/>
        </p:blipFill>
        <p:spPr>
          <a:xfrm flipV="1">
            <a:off x="0" y="4586080"/>
            <a:ext cx="12191999" cy="1614974"/>
          </a:xfrm>
          <a:custGeom>
            <a:avLst/>
            <a:gdLst>
              <a:gd name="connsiteX0" fmla="*/ 0 w 12191999"/>
              <a:gd name="connsiteY0" fmla="*/ 1614974 h 1614974"/>
              <a:gd name="connsiteX1" fmla="*/ 12191999 w 12191999"/>
              <a:gd name="connsiteY1" fmla="*/ 1614974 h 1614974"/>
              <a:gd name="connsiteX2" fmla="*/ 12191999 w 12191999"/>
              <a:gd name="connsiteY2" fmla="*/ 0 h 1614974"/>
              <a:gd name="connsiteX3" fmla="*/ 0 w 12191999"/>
              <a:gd name="connsiteY3" fmla="*/ 0 h 1614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1614974">
                <a:moveTo>
                  <a:pt x="0" y="1614974"/>
                </a:moveTo>
                <a:lnTo>
                  <a:pt x="12191999" y="1614974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367473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8E89D5E-1885-4160-AC77-CC471DD1D0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6DC0F2-0E82-1B46-8435-46D997049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277" y="712269"/>
            <a:ext cx="3370998" cy="5502264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Breaking Down the Parts of Medicare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50D2BD1-98F9-412D-905B-3A843EF40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2971800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33BB8A6-CDE2-4653-9AB9-9419CADE1A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9153803"/>
              </p:ext>
            </p:extLst>
          </p:nvPr>
        </p:nvGraphicFramePr>
        <p:xfrm>
          <a:off x="5280025" y="642938"/>
          <a:ext cx="6269038" cy="557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613648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8E89D5E-1885-4160-AC77-CC471DD1D0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C7B773-AB6E-1F4B-B580-E7796319F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277" y="712269"/>
            <a:ext cx="3370998" cy="550226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Medicare 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Part A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50D2BD1-98F9-412D-905B-3A843EF40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2971800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8737761-5786-4A56-8A2E-8D022C88A13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8357392"/>
              </p:ext>
            </p:extLst>
          </p:nvPr>
        </p:nvGraphicFramePr>
        <p:xfrm>
          <a:off x="5280025" y="642938"/>
          <a:ext cx="6269038" cy="557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465492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Freeform: Shape 31">
            <a:extLst>
              <a:ext uri="{FF2B5EF4-FFF2-40B4-BE49-F238E27FC236}">
                <a16:creationId xmlns:a16="http://schemas.microsoft.com/office/drawing/2014/main" id="{DB66F6E8-4D4A-4907-940A-774703A2D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9016005" y="5367908"/>
            <a:ext cx="3175996" cy="1490093"/>
          </a:xfrm>
          <a:custGeom>
            <a:avLst/>
            <a:gdLst>
              <a:gd name="connsiteX0" fmla="*/ 2485888 w 3175996"/>
              <a:gd name="connsiteY0" fmla="*/ 1490093 h 1490093"/>
              <a:gd name="connsiteX1" fmla="*/ 0 w 3175996"/>
              <a:gd name="connsiteY1" fmla="*/ 1490093 h 1490093"/>
              <a:gd name="connsiteX2" fmla="*/ 0 w 3175996"/>
              <a:gd name="connsiteY2" fmla="*/ 0 h 1490093"/>
              <a:gd name="connsiteX3" fmla="*/ 3175996 w 3175996"/>
              <a:gd name="connsiteY3" fmla="*/ 0 h 149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75996" h="1490093">
                <a:moveTo>
                  <a:pt x="2485888" y="1490093"/>
                </a:moveTo>
                <a:lnTo>
                  <a:pt x="0" y="1490093"/>
                </a:lnTo>
                <a:lnTo>
                  <a:pt x="0" y="0"/>
                </a:lnTo>
                <a:lnTo>
                  <a:pt x="3175996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8F1F5A56-E82B-4FD5-9025-B72896FFBB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67908"/>
            <a:ext cx="9566296" cy="1490093"/>
          </a:xfrm>
          <a:custGeom>
            <a:avLst/>
            <a:gdLst>
              <a:gd name="connsiteX0" fmla="*/ 0 w 9566296"/>
              <a:gd name="connsiteY0" fmla="*/ 0 h 1490093"/>
              <a:gd name="connsiteX1" fmla="*/ 405267 w 9566296"/>
              <a:gd name="connsiteY1" fmla="*/ 0 h 1490093"/>
              <a:gd name="connsiteX2" fmla="*/ 631857 w 9566296"/>
              <a:gd name="connsiteY2" fmla="*/ 0 h 1490093"/>
              <a:gd name="connsiteX3" fmla="*/ 2451761 w 9566296"/>
              <a:gd name="connsiteY3" fmla="*/ 0 h 1490093"/>
              <a:gd name="connsiteX4" fmla="*/ 2901880 w 9566296"/>
              <a:gd name="connsiteY4" fmla="*/ 0 h 1490093"/>
              <a:gd name="connsiteX5" fmla="*/ 3641106 w 9566296"/>
              <a:gd name="connsiteY5" fmla="*/ 0 h 1490093"/>
              <a:gd name="connsiteX6" fmla="*/ 9566296 w 9566296"/>
              <a:gd name="connsiteY6" fmla="*/ 0 h 1490093"/>
              <a:gd name="connsiteX7" fmla="*/ 8876188 w 9566296"/>
              <a:gd name="connsiteY7" fmla="*/ 1490093 h 1490093"/>
              <a:gd name="connsiteX8" fmla="*/ 631857 w 9566296"/>
              <a:gd name="connsiteY8" fmla="*/ 1490093 h 1490093"/>
              <a:gd name="connsiteX9" fmla="*/ 405267 w 9566296"/>
              <a:gd name="connsiteY9" fmla="*/ 1490093 h 1490093"/>
              <a:gd name="connsiteX10" fmla="*/ 0 w 9566296"/>
              <a:gd name="connsiteY10" fmla="*/ 1490093 h 149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566296" h="1490093">
                <a:moveTo>
                  <a:pt x="0" y="0"/>
                </a:moveTo>
                <a:lnTo>
                  <a:pt x="405267" y="0"/>
                </a:lnTo>
                <a:lnTo>
                  <a:pt x="631857" y="0"/>
                </a:lnTo>
                <a:lnTo>
                  <a:pt x="2451761" y="0"/>
                </a:lnTo>
                <a:lnTo>
                  <a:pt x="2901880" y="0"/>
                </a:lnTo>
                <a:lnTo>
                  <a:pt x="3641106" y="0"/>
                </a:lnTo>
                <a:lnTo>
                  <a:pt x="9566296" y="0"/>
                </a:lnTo>
                <a:lnTo>
                  <a:pt x="8876188" y="1490093"/>
                </a:lnTo>
                <a:lnTo>
                  <a:pt x="631857" y="1490093"/>
                </a:lnTo>
                <a:lnTo>
                  <a:pt x="405267" y="1490093"/>
                </a:lnTo>
                <a:lnTo>
                  <a:pt x="0" y="1490093"/>
                </a:lnTo>
                <a:close/>
              </a:path>
            </a:pathLst>
          </a:custGeom>
          <a:solidFill>
            <a:schemeClr val="tx1">
              <a:lumMod val="65000"/>
              <a:lumOff val="3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DA6399-7831-564B-BDA8-3BA448944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29884"/>
            <a:ext cx="8078342" cy="1096331"/>
          </a:xfrm>
        </p:spPr>
        <p:txBody>
          <a:bodyPr>
            <a:normAutofit/>
          </a:bodyPr>
          <a:lstStyle/>
          <a:p>
            <a:r>
              <a:rPr lang="en-US" sz="3400"/>
              <a:t>Medicare</a:t>
            </a:r>
            <a:br>
              <a:rPr lang="en-US" sz="3400"/>
            </a:br>
            <a:r>
              <a:rPr lang="en-US" sz="3400"/>
              <a:t>Part B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546FCDC-5AE1-4E21-A7AB-2D31AAC859C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0828797"/>
              </p:ext>
            </p:extLst>
          </p:nvPr>
        </p:nvGraphicFramePr>
        <p:xfrm>
          <a:off x="838200" y="643467"/>
          <a:ext cx="10515600" cy="4080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965550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DD1DF0-1A8E-9B4A-9E55-883C36163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Medicare Part C</a:t>
            </a:r>
            <a:br>
              <a:rPr lang="en-US" sz="4000" dirty="0"/>
            </a:br>
            <a:r>
              <a:rPr lang="en-US" sz="4000" dirty="0"/>
              <a:t>Medicare (dis)Advantage Plans</a:t>
            </a:r>
          </a:p>
        </p:txBody>
      </p:sp>
      <p:sp>
        <p:nvSpPr>
          <p:cNvPr id="44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65313"/>
            <a:ext cx="10424160" cy="18288"/>
          </a:xfrm>
          <a:custGeom>
            <a:avLst/>
            <a:gdLst>
              <a:gd name="connsiteX0" fmla="*/ 0 w 10424160"/>
              <a:gd name="connsiteY0" fmla="*/ 0 h 18288"/>
              <a:gd name="connsiteX1" fmla="*/ 903427 w 10424160"/>
              <a:gd name="connsiteY1" fmla="*/ 0 h 18288"/>
              <a:gd name="connsiteX2" fmla="*/ 1389888 w 10424160"/>
              <a:gd name="connsiteY2" fmla="*/ 0 h 18288"/>
              <a:gd name="connsiteX3" fmla="*/ 2189074 w 10424160"/>
              <a:gd name="connsiteY3" fmla="*/ 0 h 18288"/>
              <a:gd name="connsiteX4" fmla="*/ 2675534 w 10424160"/>
              <a:gd name="connsiteY4" fmla="*/ 0 h 18288"/>
              <a:gd name="connsiteX5" fmla="*/ 3370478 w 10424160"/>
              <a:gd name="connsiteY5" fmla="*/ 0 h 18288"/>
              <a:gd name="connsiteX6" fmla="*/ 4169664 w 10424160"/>
              <a:gd name="connsiteY6" fmla="*/ 0 h 18288"/>
              <a:gd name="connsiteX7" fmla="*/ 4551883 w 10424160"/>
              <a:gd name="connsiteY7" fmla="*/ 0 h 18288"/>
              <a:gd name="connsiteX8" fmla="*/ 4934102 w 10424160"/>
              <a:gd name="connsiteY8" fmla="*/ 0 h 18288"/>
              <a:gd name="connsiteX9" fmla="*/ 5837530 w 10424160"/>
              <a:gd name="connsiteY9" fmla="*/ 0 h 18288"/>
              <a:gd name="connsiteX10" fmla="*/ 6532474 w 10424160"/>
              <a:gd name="connsiteY10" fmla="*/ 0 h 18288"/>
              <a:gd name="connsiteX11" fmla="*/ 6914693 w 10424160"/>
              <a:gd name="connsiteY11" fmla="*/ 0 h 18288"/>
              <a:gd name="connsiteX12" fmla="*/ 7609637 w 10424160"/>
              <a:gd name="connsiteY12" fmla="*/ 0 h 18288"/>
              <a:gd name="connsiteX13" fmla="*/ 8513064 w 10424160"/>
              <a:gd name="connsiteY13" fmla="*/ 0 h 18288"/>
              <a:gd name="connsiteX14" fmla="*/ 9103766 w 10424160"/>
              <a:gd name="connsiteY14" fmla="*/ 0 h 18288"/>
              <a:gd name="connsiteX15" fmla="*/ 9694469 w 10424160"/>
              <a:gd name="connsiteY15" fmla="*/ 0 h 18288"/>
              <a:gd name="connsiteX16" fmla="*/ 10424160 w 10424160"/>
              <a:gd name="connsiteY16" fmla="*/ 0 h 18288"/>
              <a:gd name="connsiteX17" fmla="*/ 10424160 w 10424160"/>
              <a:gd name="connsiteY17" fmla="*/ 18288 h 18288"/>
              <a:gd name="connsiteX18" fmla="*/ 9729216 w 10424160"/>
              <a:gd name="connsiteY18" fmla="*/ 18288 h 18288"/>
              <a:gd name="connsiteX19" fmla="*/ 8930030 w 10424160"/>
              <a:gd name="connsiteY19" fmla="*/ 18288 h 18288"/>
              <a:gd name="connsiteX20" fmla="*/ 8130845 w 10424160"/>
              <a:gd name="connsiteY20" fmla="*/ 18288 h 18288"/>
              <a:gd name="connsiteX21" fmla="*/ 7644384 w 10424160"/>
              <a:gd name="connsiteY21" fmla="*/ 18288 h 18288"/>
              <a:gd name="connsiteX22" fmla="*/ 6740957 w 10424160"/>
              <a:gd name="connsiteY22" fmla="*/ 18288 h 18288"/>
              <a:gd name="connsiteX23" fmla="*/ 6046013 w 10424160"/>
              <a:gd name="connsiteY23" fmla="*/ 18288 h 18288"/>
              <a:gd name="connsiteX24" fmla="*/ 5663794 w 10424160"/>
              <a:gd name="connsiteY24" fmla="*/ 18288 h 18288"/>
              <a:gd name="connsiteX25" fmla="*/ 4968850 w 10424160"/>
              <a:gd name="connsiteY25" fmla="*/ 18288 h 18288"/>
              <a:gd name="connsiteX26" fmla="*/ 4378147 w 10424160"/>
              <a:gd name="connsiteY26" fmla="*/ 18288 h 18288"/>
              <a:gd name="connsiteX27" fmla="*/ 3787445 w 10424160"/>
              <a:gd name="connsiteY27" fmla="*/ 18288 h 18288"/>
              <a:gd name="connsiteX28" fmla="*/ 3196742 w 10424160"/>
              <a:gd name="connsiteY28" fmla="*/ 18288 h 18288"/>
              <a:gd name="connsiteX29" fmla="*/ 2606040 w 10424160"/>
              <a:gd name="connsiteY29" fmla="*/ 18288 h 18288"/>
              <a:gd name="connsiteX30" fmla="*/ 1806854 w 10424160"/>
              <a:gd name="connsiteY30" fmla="*/ 18288 h 18288"/>
              <a:gd name="connsiteX31" fmla="*/ 1111910 w 10424160"/>
              <a:gd name="connsiteY31" fmla="*/ 18288 h 18288"/>
              <a:gd name="connsiteX32" fmla="*/ 729691 w 10424160"/>
              <a:gd name="connsiteY32" fmla="*/ 18288 h 18288"/>
              <a:gd name="connsiteX33" fmla="*/ 0 w 10424160"/>
              <a:gd name="connsiteY33" fmla="*/ 18288 h 18288"/>
              <a:gd name="connsiteX34" fmla="*/ 0 w 10424160"/>
              <a:gd name="connsiteY3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4160" h="18288" fill="none" extrusionOk="0">
                <a:moveTo>
                  <a:pt x="0" y="0"/>
                </a:moveTo>
                <a:cubicBezTo>
                  <a:pt x="251416" y="-3874"/>
                  <a:pt x="479411" y="-20508"/>
                  <a:pt x="903427" y="0"/>
                </a:cubicBezTo>
                <a:cubicBezTo>
                  <a:pt x="1327443" y="20508"/>
                  <a:pt x="1177990" y="-7387"/>
                  <a:pt x="1389888" y="0"/>
                </a:cubicBezTo>
                <a:cubicBezTo>
                  <a:pt x="1601786" y="7387"/>
                  <a:pt x="1928602" y="-6697"/>
                  <a:pt x="2189074" y="0"/>
                </a:cubicBezTo>
                <a:cubicBezTo>
                  <a:pt x="2449546" y="6697"/>
                  <a:pt x="2440085" y="-21144"/>
                  <a:pt x="2675534" y="0"/>
                </a:cubicBezTo>
                <a:cubicBezTo>
                  <a:pt x="2910983" y="21144"/>
                  <a:pt x="3026158" y="-11124"/>
                  <a:pt x="3370478" y="0"/>
                </a:cubicBezTo>
                <a:cubicBezTo>
                  <a:pt x="3714798" y="11124"/>
                  <a:pt x="3864539" y="-10660"/>
                  <a:pt x="4169664" y="0"/>
                </a:cubicBezTo>
                <a:cubicBezTo>
                  <a:pt x="4474789" y="10660"/>
                  <a:pt x="4471218" y="16488"/>
                  <a:pt x="4551883" y="0"/>
                </a:cubicBezTo>
                <a:cubicBezTo>
                  <a:pt x="4632548" y="-16488"/>
                  <a:pt x="4786830" y="7986"/>
                  <a:pt x="4934102" y="0"/>
                </a:cubicBezTo>
                <a:cubicBezTo>
                  <a:pt x="5081374" y="-7986"/>
                  <a:pt x="5575881" y="-33003"/>
                  <a:pt x="5837530" y="0"/>
                </a:cubicBezTo>
                <a:cubicBezTo>
                  <a:pt x="6099179" y="33003"/>
                  <a:pt x="6305895" y="14170"/>
                  <a:pt x="6532474" y="0"/>
                </a:cubicBezTo>
                <a:cubicBezTo>
                  <a:pt x="6759053" y="-14170"/>
                  <a:pt x="6726707" y="16121"/>
                  <a:pt x="6914693" y="0"/>
                </a:cubicBezTo>
                <a:cubicBezTo>
                  <a:pt x="7102679" y="-16121"/>
                  <a:pt x="7397857" y="32594"/>
                  <a:pt x="7609637" y="0"/>
                </a:cubicBezTo>
                <a:cubicBezTo>
                  <a:pt x="7821417" y="-32594"/>
                  <a:pt x="8141235" y="-3745"/>
                  <a:pt x="8513064" y="0"/>
                </a:cubicBezTo>
                <a:cubicBezTo>
                  <a:pt x="8884893" y="3745"/>
                  <a:pt x="8877548" y="3359"/>
                  <a:pt x="9103766" y="0"/>
                </a:cubicBezTo>
                <a:cubicBezTo>
                  <a:pt x="9329984" y="-3359"/>
                  <a:pt x="9545570" y="-17843"/>
                  <a:pt x="9694469" y="0"/>
                </a:cubicBezTo>
                <a:cubicBezTo>
                  <a:pt x="9843368" y="17843"/>
                  <a:pt x="10162477" y="-1217"/>
                  <a:pt x="10424160" y="0"/>
                </a:cubicBezTo>
                <a:cubicBezTo>
                  <a:pt x="10424498" y="7640"/>
                  <a:pt x="10423710" y="11289"/>
                  <a:pt x="10424160" y="18288"/>
                </a:cubicBezTo>
                <a:cubicBezTo>
                  <a:pt x="10184680" y="20716"/>
                  <a:pt x="10034768" y="-9357"/>
                  <a:pt x="9729216" y="18288"/>
                </a:cubicBezTo>
                <a:cubicBezTo>
                  <a:pt x="9423664" y="45933"/>
                  <a:pt x="9309220" y="36372"/>
                  <a:pt x="8930030" y="18288"/>
                </a:cubicBezTo>
                <a:cubicBezTo>
                  <a:pt x="8550840" y="204"/>
                  <a:pt x="8513376" y="34707"/>
                  <a:pt x="8130845" y="18288"/>
                </a:cubicBezTo>
                <a:cubicBezTo>
                  <a:pt x="7748315" y="1869"/>
                  <a:pt x="7864674" y="19659"/>
                  <a:pt x="7644384" y="18288"/>
                </a:cubicBezTo>
                <a:cubicBezTo>
                  <a:pt x="7424094" y="16917"/>
                  <a:pt x="6947001" y="55680"/>
                  <a:pt x="6740957" y="18288"/>
                </a:cubicBezTo>
                <a:cubicBezTo>
                  <a:pt x="6534913" y="-19104"/>
                  <a:pt x="6313809" y="33391"/>
                  <a:pt x="6046013" y="18288"/>
                </a:cubicBezTo>
                <a:cubicBezTo>
                  <a:pt x="5778217" y="3185"/>
                  <a:pt x="5786775" y="1439"/>
                  <a:pt x="5663794" y="18288"/>
                </a:cubicBezTo>
                <a:cubicBezTo>
                  <a:pt x="5540813" y="35137"/>
                  <a:pt x="5204724" y="25434"/>
                  <a:pt x="4968850" y="18288"/>
                </a:cubicBezTo>
                <a:cubicBezTo>
                  <a:pt x="4732976" y="11142"/>
                  <a:pt x="4559928" y="34568"/>
                  <a:pt x="4378147" y="18288"/>
                </a:cubicBezTo>
                <a:cubicBezTo>
                  <a:pt x="4196366" y="2008"/>
                  <a:pt x="3992200" y="35409"/>
                  <a:pt x="3787445" y="18288"/>
                </a:cubicBezTo>
                <a:cubicBezTo>
                  <a:pt x="3582690" y="1167"/>
                  <a:pt x="3488876" y="-7583"/>
                  <a:pt x="3196742" y="18288"/>
                </a:cubicBezTo>
                <a:cubicBezTo>
                  <a:pt x="2904608" y="44159"/>
                  <a:pt x="2729828" y="45906"/>
                  <a:pt x="2606040" y="18288"/>
                </a:cubicBezTo>
                <a:cubicBezTo>
                  <a:pt x="2482252" y="-9330"/>
                  <a:pt x="2000672" y="-5498"/>
                  <a:pt x="1806854" y="18288"/>
                </a:cubicBezTo>
                <a:cubicBezTo>
                  <a:pt x="1613036" y="42074"/>
                  <a:pt x="1310933" y="-4240"/>
                  <a:pt x="1111910" y="18288"/>
                </a:cubicBezTo>
                <a:cubicBezTo>
                  <a:pt x="912887" y="40816"/>
                  <a:pt x="891560" y="1701"/>
                  <a:pt x="729691" y="18288"/>
                </a:cubicBezTo>
                <a:cubicBezTo>
                  <a:pt x="567822" y="34875"/>
                  <a:pt x="203025" y="34462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10424160" h="18288" stroke="0" extrusionOk="0">
                <a:moveTo>
                  <a:pt x="0" y="0"/>
                </a:moveTo>
                <a:cubicBezTo>
                  <a:pt x="119910" y="17195"/>
                  <a:pt x="345032" y="1652"/>
                  <a:pt x="590702" y="0"/>
                </a:cubicBezTo>
                <a:cubicBezTo>
                  <a:pt x="836372" y="-1652"/>
                  <a:pt x="830717" y="-10944"/>
                  <a:pt x="972922" y="0"/>
                </a:cubicBezTo>
                <a:cubicBezTo>
                  <a:pt x="1115127" y="10944"/>
                  <a:pt x="1638708" y="17269"/>
                  <a:pt x="1876349" y="0"/>
                </a:cubicBezTo>
                <a:cubicBezTo>
                  <a:pt x="2113990" y="-17269"/>
                  <a:pt x="2263529" y="27642"/>
                  <a:pt x="2467051" y="0"/>
                </a:cubicBezTo>
                <a:cubicBezTo>
                  <a:pt x="2670573" y="-27642"/>
                  <a:pt x="2867743" y="-1552"/>
                  <a:pt x="3057754" y="0"/>
                </a:cubicBezTo>
                <a:cubicBezTo>
                  <a:pt x="3247765" y="1552"/>
                  <a:pt x="3729099" y="45169"/>
                  <a:pt x="3961181" y="0"/>
                </a:cubicBezTo>
                <a:cubicBezTo>
                  <a:pt x="4193263" y="-45169"/>
                  <a:pt x="4313735" y="4067"/>
                  <a:pt x="4447642" y="0"/>
                </a:cubicBezTo>
                <a:cubicBezTo>
                  <a:pt x="4581549" y="-4067"/>
                  <a:pt x="5123626" y="11867"/>
                  <a:pt x="5351069" y="0"/>
                </a:cubicBezTo>
                <a:cubicBezTo>
                  <a:pt x="5578512" y="-11867"/>
                  <a:pt x="6044105" y="-19983"/>
                  <a:pt x="6254496" y="0"/>
                </a:cubicBezTo>
                <a:cubicBezTo>
                  <a:pt x="6464887" y="19983"/>
                  <a:pt x="6664731" y="4232"/>
                  <a:pt x="6949440" y="0"/>
                </a:cubicBezTo>
                <a:cubicBezTo>
                  <a:pt x="7234149" y="-4232"/>
                  <a:pt x="7497205" y="28731"/>
                  <a:pt x="7852867" y="0"/>
                </a:cubicBezTo>
                <a:cubicBezTo>
                  <a:pt x="8208529" y="-28731"/>
                  <a:pt x="8287556" y="2616"/>
                  <a:pt x="8443570" y="0"/>
                </a:cubicBezTo>
                <a:cubicBezTo>
                  <a:pt x="8599584" y="-2616"/>
                  <a:pt x="8871283" y="-14113"/>
                  <a:pt x="9034272" y="0"/>
                </a:cubicBezTo>
                <a:cubicBezTo>
                  <a:pt x="9197261" y="14113"/>
                  <a:pt x="9604978" y="-35623"/>
                  <a:pt x="9833458" y="0"/>
                </a:cubicBezTo>
                <a:cubicBezTo>
                  <a:pt x="10061938" y="35623"/>
                  <a:pt x="10231944" y="-8194"/>
                  <a:pt x="10424160" y="0"/>
                </a:cubicBezTo>
                <a:cubicBezTo>
                  <a:pt x="10424285" y="4395"/>
                  <a:pt x="10424085" y="9776"/>
                  <a:pt x="10424160" y="18288"/>
                </a:cubicBezTo>
                <a:cubicBezTo>
                  <a:pt x="10058736" y="-5772"/>
                  <a:pt x="9942989" y="-18764"/>
                  <a:pt x="9624974" y="18288"/>
                </a:cubicBezTo>
                <a:cubicBezTo>
                  <a:pt x="9306959" y="55340"/>
                  <a:pt x="9229263" y="24995"/>
                  <a:pt x="8930030" y="18288"/>
                </a:cubicBezTo>
                <a:cubicBezTo>
                  <a:pt x="8630797" y="11581"/>
                  <a:pt x="8647263" y="10931"/>
                  <a:pt x="8547811" y="18288"/>
                </a:cubicBezTo>
                <a:cubicBezTo>
                  <a:pt x="8448359" y="25645"/>
                  <a:pt x="8173221" y="219"/>
                  <a:pt x="8061350" y="18288"/>
                </a:cubicBezTo>
                <a:cubicBezTo>
                  <a:pt x="7949479" y="36357"/>
                  <a:pt x="7437002" y="17516"/>
                  <a:pt x="7157923" y="18288"/>
                </a:cubicBezTo>
                <a:cubicBezTo>
                  <a:pt x="6878844" y="19060"/>
                  <a:pt x="6610241" y="8864"/>
                  <a:pt x="6462979" y="18288"/>
                </a:cubicBezTo>
                <a:cubicBezTo>
                  <a:pt x="6315717" y="27712"/>
                  <a:pt x="6124879" y="4989"/>
                  <a:pt x="5976518" y="18288"/>
                </a:cubicBezTo>
                <a:cubicBezTo>
                  <a:pt x="5828157" y="31587"/>
                  <a:pt x="5566880" y="7112"/>
                  <a:pt x="5281574" y="18288"/>
                </a:cubicBezTo>
                <a:cubicBezTo>
                  <a:pt x="4996268" y="29464"/>
                  <a:pt x="5085614" y="20493"/>
                  <a:pt x="4899355" y="18288"/>
                </a:cubicBezTo>
                <a:cubicBezTo>
                  <a:pt x="4713096" y="16083"/>
                  <a:pt x="4606138" y="34359"/>
                  <a:pt x="4517136" y="18288"/>
                </a:cubicBezTo>
                <a:cubicBezTo>
                  <a:pt x="4428134" y="2217"/>
                  <a:pt x="4125335" y="52414"/>
                  <a:pt x="3822192" y="18288"/>
                </a:cubicBezTo>
                <a:cubicBezTo>
                  <a:pt x="3519049" y="-15838"/>
                  <a:pt x="3453132" y="3859"/>
                  <a:pt x="3335731" y="18288"/>
                </a:cubicBezTo>
                <a:cubicBezTo>
                  <a:pt x="3218330" y="32717"/>
                  <a:pt x="2718749" y="-13936"/>
                  <a:pt x="2536546" y="18288"/>
                </a:cubicBezTo>
                <a:cubicBezTo>
                  <a:pt x="2354343" y="50512"/>
                  <a:pt x="2190669" y="3238"/>
                  <a:pt x="2050085" y="18288"/>
                </a:cubicBezTo>
                <a:cubicBezTo>
                  <a:pt x="1909501" y="33338"/>
                  <a:pt x="1520975" y="3062"/>
                  <a:pt x="1250899" y="18288"/>
                </a:cubicBezTo>
                <a:cubicBezTo>
                  <a:pt x="980823" y="33514"/>
                  <a:pt x="992936" y="28036"/>
                  <a:pt x="868680" y="18288"/>
                </a:cubicBezTo>
                <a:cubicBezTo>
                  <a:pt x="744424" y="8540"/>
                  <a:pt x="230364" y="33365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9136725C-353D-4A79-9DEC-FD98F7E047E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2938149"/>
              </p:ext>
            </p:extLst>
          </p:nvPr>
        </p:nvGraphicFramePr>
        <p:xfrm>
          <a:off x="838200" y="2096017"/>
          <a:ext cx="10874829" cy="4321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264239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327EDB4-6966-F24C-9ADD-FC2BC788D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4738" y="497074"/>
            <a:ext cx="6228524" cy="1454051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0000"/>
                </a:solidFill>
              </a:rPr>
              <a:t>Medicare Part D-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Prescription Drug Coverage</a:t>
            </a:r>
          </a:p>
        </p:txBody>
      </p:sp>
      <p:sp>
        <p:nvSpPr>
          <p:cNvPr id="14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Graphic 6" descr="Medicine">
            <a:extLst>
              <a:ext uri="{FF2B5EF4-FFF2-40B4-BE49-F238E27FC236}">
                <a16:creationId xmlns:a16="http://schemas.microsoft.com/office/drawing/2014/main" id="{7D49064A-0546-4A3A-993F-0D2A553C63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0254" y="1629089"/>
            <a:ext cx="3620021" cy="362002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3C31E2-FDAC-3E41-A6BB-48C3ACF4C7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2421682"/>
            <a:ext cx="4977578" cy="3639289"/>
          </a:xfrm>
        </p:spPr>
        <p:txBody>
          <a:bodyPr anchor="ctr">
            <a:normAutofit/>
          </a:bodyPr>
          <a:lstStyle/>
          <a:p>
            <a:r>
              <a:rPr lang="en-US" sz="3200" dirty="0">
                <a:solidFill>
                  <a:srgbClr val="000000"/>
                </a:solidFill>
              </a:rPr>
              <a:t>Deductible</a:t>
            </a:r>
          </a:p>
          <a:p>
            <a:r>
              <a:rPr lang="en-US" sz="3200" dirty="0">
                <a:solidFill>
                  <a:srgbClr val="000000"/>
                </a:solidFill>
              </a:rPr>
              <a:t>Initial Coverage Period</a:t>
            </a:r>
          </a:p>
          <a:p>
            <a:r>
              <a:rPr lang="en-US" sz="3200" strike="sngStrike" dirty="0">
                <a:solidFill>
                  <a:srgbClr val="000000"/>
                </a:solidFill>
              </a:rPr>
              <a:t>Donut Hole</a:t>
            </a:r>
          </a:p>
          <a:p>
            <a:r>
              <a:rPr lang="en-US" sz="3200" strike="sngStrike" dirty="0">
                <a:solidFill>
                  <a:srgbClr val="000000"/>
                </a:solidFill>
              </a:rPr>
              <a:t>Catastrophic Coverage</a:t>
            </a:r>
          </a:p>
        </p:txBody>
      </p:sp>
    </p:spTree>
    <p:extLst>
      <p:ext uri="{BB962C8B-B14F-4D97-AF65-F5344CB8AC3E}">
        <p14:creationId xmlns:p14="http://schemas.microsoft.com/office/powerpoint/2010/main" val="33744234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83623-3126-186E-649E-859CF8925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Part D: It’s a Whole New World in 2025 </a:t>
            </a:r>
            <a:endParaRPr lang="en-US" dirty="0"/>
          </a:p>
        </p:txBody>
      </p:sp>
      <p:graphicFrame>
        <p:nvGraphicFramePr>
          <p:cNvPr id="10" name="Content Placeholder 6">
            <a:extLst>
              <a:ext uri="{FF2B5EF4-FFF2-40B4-BE49-F238E27FC236}">
                <a16:creationId xmlns:a16="http://schemas.microsoft.com/office/drawing/2014/main" id="{25743BED-D77D-9E08-5A86-8DD6E339EDC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946195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453747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8E2C18-C9B7-1FD7-5E39-C484D7B17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494" y="1683756"/>
            <a:ext cx="3470249" cy="2396359"/>
          </a:xfrm>
        </p:spPr>
        <p:txBody>
          <a:bodyPr anchor="b">
            <a:normAutofit/>
          </a:bodyPr>
          <a:lstStyle/>
          <a:p>
            <a:pPr algn="r"/>
            <a:r>
              <a:rPr lang="en-US" sz="4000" dirty="0">
                <a:solidFill>
                  <a:srgbClr val="FFFFFF"/>
                </a:solidFill>
              </a:rPr>
              <a:t>$2000 Cap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9F5B96F-F720-8146-2D79-9E5636BC1DB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1897136"/>
              </p:ext>
            </p:extLst>
          </p:nvPr>
        </p:nvGraphicFramePr>
        <p:xfrm>
          <a:off x="4624302" y="428263"/>
          <a:ext cx="6947583" cy="57760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456011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3B48E8-E2E6-B21A-79E8-0833508F8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M3P May Help You If…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66358AC-3869-557A-8896-7E37D3B79E2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4534944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842673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27427488-068E-4B55-AC8D-CD070B8CD4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DD5AFF2-B0BF-41FA-BA95-B06DB47DF1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3429000"/>
            <a:ext cx="12191999" cy="3429000"/>
            <a:chOff x="7467600" y="0"/>
            <a:chExt cx="4724400" cy="6858000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46F474B-53B3-4567-B505-9E3D725108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10ECCC9F-C36C-4275-B251-A115347C1B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3FE49A6B-0100-4397-88F8-FE2410D089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429000"/>
            <a:ext cx="12192000" cy="3429000"/>
          </a:xfrm>
          <a:custGeom>
            <a:avLst/>
            <a:gdLst>
              <a:gd name="connsiteX0" fmla="*/ 369702 w 12192000"/>
              <a:gd name="connsiteY0" fmla="*/ 3283169 h 3429000"/>
              <a:gd name="connsiteX1" fmla="*/ 366575 w 12192000"/>
              <a:gd name="connsiteY1" fmla="*/ 3286556 h 3429000"/>
              <a:gd name="connsiteX2" fmla="*/ 371637 w 12192000"/>
              <a:gd name="connsiteY2" fmla="*/ 3284954 h 3429000"/>
              <a:gd name="connsiteX3" fmla="*/ 7392322 w 12192000"/>
              <a:gd name="connsiteY3" fmla="*/ 3229238 h 3429000"/>
              <a:gd name="connsiteX4" fmla="*/ 7611337 w 12192000"/>
              <a:gd name="connsiteY4" fmla="*/ 3303821 h 3429000"/>
              <a:gd name="connsiteX5" fmla="*/ 7955762 w 12192000"/>
              <a:gd name="connsiteY5" fmla="*/ 3413006 h 3429000"/>
              <a:gd name="connsiteX6" fmla="*/ 7512455 w 12192000"/>
              <a:gd name="connsiteY6" fmla="*/ 3245734 h 3429000"/>
              <a:gd name="connsiteX7" fmla="*/ 9928143 w 12192000"/>
              <a:gd name="connsiteY7" fmla="*/ 3086312 h 3429000"/>
              <a:gd name="connsiteX8" fmla="*/ 9753801 w 12192000"/>
              <a:gd name="connsiteY8" fmla="*/ 3096103 h 3429000"/>
              <a:gd name="connsiteX9" fmla="*/ 9578027 w 12192000"/>
              <a:gd name="connsiteY9" fmla="*/ 3103104 h 3429000"/>
              <a:gd name="connsiteX10" fmla="*/ 9424342 w 12192000"/>
              <a:gd name="connsiteY10" fmla="*/ 3099403 h 3429000"/>
              <a:gd name="connsiteX11" fmla="*/ 9001907 w 12192000"/>
              <a:gd name="connsiteY11" fmla="*/ 3131369 h 3429000"/>
              <a:gd name="connsiteX12" fmla="*/ 8922138 w 12192000"/>
              <a:gd name="connsiteY12" fmla="*/ 3162702 h 3429000"/>
              <a:gd name="connsiteX13" fmla="*/ 9087550 w 12192000"/>
              <a:gd name="connsiteY13" fmla="*/ 3170765 h 3429000"/>
              <a:gd name="connsiteX14" fmla="*/ 9512475 w 12192000"/>
              <a:gd name="connsiteY14" fmla="*/ 3134693 h 3429000"/>
              <a:gd name="connsiteX15" fmla="*/ 9928143 w 12192000"/>
              <a:gd name="connsiteY15" fmla="*/ 3086312 h 3429000"/>
              <a:gd name="connsiteX16" fmla="*/ 9351220 w 12192000"/>
              <a:gd name="connsiteY16" fmla="*/ 3030370 h 3429000"/>
              <a:gd name="connsiteX17" fmla="*/ 8999756 w 12192000"/>
              <a:gd name="connsiteY17" fmla="*/ 3100929 h 3429000"/>
              <a:gd name="connsiteX18" fmla="*/ 9425830 w 12192000"/>
              <a:gd name="connsiteY18" fmla="*/ 3069517 h 3429000"/>
              <a:gd name="connsiteX19" fmla="*/ 9578307 w 12192000"/>
              <a:gd name="connsiteY19" fmla="*/ 3073035 h 3429000"/>
              <a:gd name="connsiteX20" fmla="*/ 9752771 w 12192000"/>
              <a:gd name="connsiteY20" fmla="*/ 3066471 h 3429000"/>
              <a:gd name="connsiteX21" fmla="*/ 9852779 w 12192000"/>
              <a:gd name="connsiteY21" fmla="*/ 3060665 h 3429000"/>
              <a:gd name="connsiteX22" fmla="*/ 9694862 w 12192000"/>
              <a:gd name="connsiteY22" fmla="*/ 3044140 h 3429000"/>
              <a:gd name="connsiteX23" fmla="*/ 9351220 w 12192000"/>
              <a:gd name="connsiteY23" fmla="*/ 3030370 h 3429000"/>
              <a:gd name="connsiteX24" fmla="*/ 1019354 w 12192000"/>
              <a:gd name="connsiteY24" fmla="*/ 2886006 h 3429000"/>
              <a:gd name="connsiteX25" fmla="*/ 441046 w 12192000"/>
              <a:gd name="connsiteY25" fmla="*/ 3262153 h 3429000"/>
              <a:gd name="connsiteX26" fmla="*/ 1019354 w 12192000"/>
              <a:gd name="connsiteY26" fmla="*/ 2886006 h 3429000"/>
              <a:gd name="connsiteX27" fmla="*/ 991680 w 12192000"/>
              <a:gd name="connsiteY27" fmla="*/ 2869413 h 3429000"/>
              <a:gd name="connsiteX28" fmla="*/ 409060 w 12192000"/>
              <a:gd name="connsiteY28" fmla="*/ 3242470 h 3429000"/>
              <a:gd name="connsiteX29" fmla="*/ 991680 w 12192000"/>
              <a:gd name="connsiteY29" fmla="*/ 2869413 h 3429000"/>
              <a:gd name="connsiteX30" fmla="*/ 7254615 w 12192000"/>
              <a:gd name="connsiteY30" fmla="*/ 2482918 h 3429000"/>
              <a:gd name="connsiteX31" fmla="*/ 7312589 w 12192000"/>
              <a:gd name="connsiteY31" fmla="*/ 2553309 h 3429000"/>
              <a:gd name="connsiteX32" fmla="*/ 7580896 w 12192000"/>
              <a:gd name="connsiteY32" fmla="*/ 2973069 h 3429000"/>
              <a:gd name="connsiteX33" fmla="*/ 7990862 w 12192000"/>
              <a:gd name="connsiteY33" fmla="*/ 3378025 h 3429000"/>
              <a:gd name="connsiteX34" fmla="*/ 7871964 w 12192000"/>
              <a:gd name="connsiteY34" fmla="*/ 3220139 h 3429000"/>
              <a:gd name="connsiteX35" fmla="*/ 7859674 w 12192000"/>
              <a:gd name="connsiteY35" fmla="*/ 3207358 h 3429000"/>
              <a:gd name="connsiteX36" fmla="*/ 7545050 w 12192000"/>
              <a:gd name="connsiteY36" fmla="*/ 2831110 h 3429000"/>
              <a:gd name="connsiteX37" fmla="*/ 7254615 w 12192000"/>
              <a:gd name="connsiteY37" fmla="*/ 2482918 h 3429000"/>
              <a:gd name="connsiteX38" fmla="*/ 9078855 w 12192000"/>
              <a:gd name="connsiteY38" fmla="*/ 2455754 h 3429000"/>
              <a:gd name="connsiteX39" fmla="*/ 8825188 w 12192000"/>
              <a:gd name="connsiteY39" fmla="*/ 3067752 h 3429000"/>
              <a:gd name="connsiteX40" fmla="*/ 9078855 w 12192000"/>
              <a:gd name="connsiteY40" fmla="*/ 2455754 h 3429000"/>
              <a:gd name="connsiteX41" fmla="*/ 9113805 w 12192000"/>
              <a:gd name="connsiteY41" fmla="*/ 2454072 h 3429000"/>
              <a:gd name="connsiteX42" fmla="*/ 8855200 w 12192000"/>
              <a:gd name="connsiteY42" fmla="*/ 3065950 h 3429000"/>
              <a:gd name="connsiteX43" fmla="*/ 9113805 w 12192000"/>
              <a:gd name="connsiteY43" fmla="*/ 2454072 h 3429000"/>
              <a:gd name="connsiteX44" fmla="*/ 9123940 w 12192000"/>
              <a:gd name="connsiteY44" fmla="*/ 2396040 h 3429000"/>
              <a:gd name="connsiteX45" fmla="*/ 9120846 w 12192000"/>
              <a:gd name="connsiteY45" fmla="*/ 2400053 h 3429000"/>
              <a:gd name="connsiteX46" fmla="*/ 9123267 w 12192000"/>
              <a:gd name="connsiteY46" fmla="*/ 2400425 h 3429000"/>
              <a:gd name="connsiteX47" fmla="*/ 103333 w 12192000"/>
              <a:gd name="connsiteY47" fmla="*/ 2270602 h 3429000"/>
              <a:gd name="connsiteX48" fmla="*/ 233938 w 12192000"/>
              <a:gd name="connsiteY48" fmla="*/ 2380416 h 3429000"/>
              <a:gd name="connsiteX49" fmla="*/ 883580 w 12192000"/>
              <a:gd name="connsiteY49" fmla="*/ 2751710 h 3429000"/>
              <a:gd name="connsiteX50" fmla="*/ 487337 w 12192000"/>
              <a:gd name="connsiteY50" fmla="*/ 2521182 h 3429000"/>
              <a:gd name="connsiteX51" fmla="*/ 354051 w 12192000"/>
              <a:gd name="connsiteY51" fmla="*/ 2425912 h 3429000"/>
              <a:gd name="connsiteX52" fmla="*/ 195436 w 12192000"/>
              <a:gd name="connsiteY52" fmla="*/ 2326068 h 3429000"/>
              <a:gd name="connsiteX53" fmla="*/ 5539432 w 12192000"/>
              <a:gd name="connsiteY53" fmla="*/ 2213928 h 3429000"/>
              <a:gd name="connsiteX54" fmla="*/ 5555462 w 12192000"/>
              <a:gd name="connsiteY54" fmla="*/ 2265454 h 3429000"/>
              <a:gd name="connsiteX55" fmla="*/ 5828270 w 12192000"/>
              <a:gd name="connsiteY55" fmla="*/ 2891663 h 3429000"/>
              <a:gd name="connsiteX56" fmla="*/ 5947416 w 12192000"/>
              <a:gd name="connsiteY56" fmla="*/ 3145846 h 3429000"/>
              <a:gd name="connsiteX57" fmla="*/ 5539432 w 12192000"/>
              <a:gd name="connsiteY57" fmla="*/ 2213928 h 3429000"/>
              <a:gd name="connsiteX58" fmla="*/ 51253 w 12192000"/>
              <a:gd name="connsiteY58" fmla="*/ 2202825 h 3429000"/>
              <a:gd name="connsiteX59" fmla="*/ 211622 w 12192000"/>
              <a:gd name="connsiteY59" fmla="*/ 2299803 h 3429000"/>
              <a:gd name="connsiteX60" fmla="*/ 371652 w 12192000"/>
              <a:gd name="connsiteY60" fmla="*/ 2400062 h 3429000"/>
              <a:gd name="connsiteX61" fmla="*/ 505903 w 12192000"/>
              <a:gd name="connsiteY61" fmla="*/ 2496221 h 3429000"/>
              <a:gd name="connsiteX62" fmla="*/ 899240 w 12192000"/>
              <a:gd name="connsiteY62" fmla="*/ 2724068 h 3429000"/>
              <a:gd name="connsiteX63" fmla="*/ 988114 w 12192000"/>
              <a:gd name="connsiteY63" fmla="*/ 2745204 h 3429000"/>
              <a:gd name="connsiteX64" fmla="*/ 845971 w 12192000"/>
              <a:gd name="connsiteY64" fmla="*/ 2638177 h 3429000"/>
              <a:gd name="connsiteX65" fmla="*/ 448057 w 12192000"/>
              <a:gd name="connsiteY65" fmla="*/ 2412376 h 3429000"/>
              <a:gd name="connsiteX66" fmla="*/ 51253 w 12192000"/>
              <a:gd name="connsiteY66" fmla="*/ 2202825 h 3429000"/>
              <a:gd name="connsiteX67" fmla="*/ 2606687 w 12192000"/>
              <a:gd name="connsiteY67" fmla="*/ 2201718 h 3429000"/>
              <a:gd name="connsiteX68" fmla="*/ 2645658 w 12192000"/>
              <a:gd name="connsiteY68" fmla="*/ 3211259 h 3429000"/>
              <a:gd name="connsiteX69" fmla="*/ 2606687 w 12192000"/>
              <a:gd name="connsiteY69" fmla="*/ 2201718 h 3429000"/>
              <a:gd name="connsiteX70" fmla="*/ 10097724 w 12192000"/>
              <a:gd name="connsiteY70" fmla="*/ 2162852 h 3429000"/>
              <a:gd name="connsiteX71" fmla="*/ 9645248 w 12192000"/>
              <a:gd name="connsiteY71" fmla="*/ 2201119 h 3429000"/>
              <a:gd name="connsiteX72" fmla="*/ 9543858 w 12192000"/>
              <a:gd name="connsiteY72" fmla="*/ 2221510 h 3429000"/>
              <a:gd name="connsiteX73" fmla="*/ 9681648 w 12192000"/>
              <a:gd name="connsiteY73" fmla="*/ 2200828 h 3429000"/>
              <a:gd name="connsiteX74" fmla="*/ 10557846 w 12192000"/>
              <a:gd name="connsiteY74" fmla="*/ 2172337 h 3429000"/>
              <a:gd name="connsiteX75" fmla="*/ 10301704 w 12192000"/>
              <a:gd name="connsiteY75" fmla="*/ 2169847 h 3429000"/>
              <a:gd name="connsiteX76" fmla="*/ 10250553 w 12192000"/>
              <a:gd name="connsiteY76" fmla="*/ 2166539 h 3429000"/>
              <a:gd name="connsiteX77" fmla="*/ 10097724 w 12192000"/>
              <a:gd name="connsiteY77" fmla="*/ 2162852 h 3429000"/>
              <a:gd name="connsiteX78" fmla="*/ 3642057 w 12192000"/>
              <a:gd name="connsiteY78" fmla="*/ 2144487 h 3429000"/>
              <a:gd name="connsiteX79" fmla="*/ 3632981 w 12192000"/>
              <a:gd name="connsiteY79" fmla="*/ 2150437 h 3429000"/>
              <a:gd name="connsiteX80" fmla="*/ 3382436 w 12192000"/>
              <a:gd name="connsiteY80" fmla="*/ 2523726 h 3429000"/>
              <a:gd name="connsiteX81" fmla="*/ 3191929 w 12192000"/>
              <a:gd name="connsiteY81" fmla="*/ 3233669 h 3429000"/>
              <a:gd name="connsiteX82" fmla="*/ 3369898 w 12192000"/>
              <a:gd name="connsiteY82" fmla="*/ 2652771 h 3429000"/>
              <a:gd name="connsiteX83" fmla="*/ 3642057 w 12192000"/>
              <a:gd name="connsiteY83" fmla="*/ 2144487 h 3429000"/>
              <a:gd name="connsiteX84" fmla="*/ 7015907 w 12192000"/>
              <a:gd name="connsiteY84" fmla="*/ 2112548 h 3429000"/>
              <a:gd name="connsiteX85" fmla="*/ 7259646 w 12192000"/>
              <a:gd name="connsiteY85" fmla="*/ 2336985 h 3429000"/>
              <a:gd name="connsiteX86" fmla="*/ 7741483 w 12192000"/>
              <a:gd name="connsiteY86" fmla="*/ 2850980 h 3429000"/>
              <a:gd name="connsiteX87" fmla="*/ 8008941 w 12192000"/>
              <a:gd name="connsiteY87" fmla="*/ 3304560 h 3429000"/>
              <a:gd name="connsiteX88" fmla="*/ 7999234 w 12192000"/>
              <a:gd name="connsiteY88" fmla="*/ 3181993 h 3429000"/>
              <a:gd name="connsiteX89" fmla="*/ 7715154 w 12192000"/>
              <a:gd name="connsiteY89" fmla="*/ 2768148 h 3429000"/>
              <a:gd name="connsiteX90" fmla="*/ 7271900 w 12192000"/>
              <a:gd name="connsiteY90" fmla="*/ 2305551 h 3429000"/>
              <a:gd name="connsiteX91" fmla="*/ 7015907 w 12192000"/>
              <a:gd name="connsiteY91" fmla="*/ 2112548 h 3429000"/>
              <a:gd name="connsiteX92" fmla="*/ 2650666 w 12192000"/>
              <a:gd name="connsiteY92" fmla="*/ 2101686 h 3429000"/>
              <a:gd name="connsiteX93" fmla="*/ 2650249 w 12192000"/>
              <a:gd name="connsiteY93" fmla="*/ 2103101 h 3429000"/>
              <a:gd name="connsiteX94" fmla="*/ 2663808 w 12192000"/>
              <a:gd name="connsiteY94" fmla="*/ 3106215 h 3429000"/>
              <a:gd name="connsiteX95" fmla="*/ 2665418 w 12192000"/>
              <a:gd name="connsiteY95" fmla="*/ 2703756 h 3429000"/>
              <a:gd name="connsiteX96" fmla="*/ 2650666 w 12192000"/>
              <a:gd name="connsiteY96" fmla="*/ 2101686 h 3429000"/>
              <a:gd name="connsiteX97" fmla="*/ 10218664 w 12192000"/>
              <a:gd name="connsiteY97" fmla="*/ 2096300 h 3429000"/>
              <a:gd name="connsiteX98" fmla="*/ 10086154 w 12192000"/>
              <a:gd name="connsiteY98" fmla="*/ 2096937 h 3429000"/>
              <a:gd name="connsiteX99" fmla="*/ 9778614 w 12192000"/>
              <a:gd name="connsiteY99" fmla="*/ 2121189 h 3429000"/>
              <a:gd name="connsiteX100" fmla="*/ 9601703 w 12192000"/>
              <a:gd name="connsiteY100" fmla="*/ 2176852 h 3429000"/>
              <a:gd name="connsiteX101" fmla="*/ 9641684 w 12192000"/>
              <a:gd name="connsiteY101" fmla="*/ 2171203 h 3429000"/>
              <a:gd name="connsiteX102" fmla="*/ 10252799 w 12192000"/>
              <a:gd name="connsiteY102" fmla="*/ 2135971 h 3429000"/>
              <a:gd name="connsiteX103" fmla="*/ 10304297 w 12192000"/>
              <a:gd name="connsiteY103" fmla="*/ 2139822 h 3429000"/>
              <a:gd name="connsiteX104" fmla="*/ 10533945 w 12192000"/>
              <a:gd name="connsiteY104" fmla="*/ 2144703 h 3429000"/>
              <a:gd name="connsiteX105" fmla="*/ 10446061 w 12192000"/>
              <a:gd name="connsiteY105" fmla="*/ 2126562 h 3429000"/>
              <a:gd name="connsiteX106" fmla="*/ 10360877 w 12192000"/>
              <a:gd name="connsiteY106" fmla="*/ 2109004 h 3429000"/>
              <a:gd name="connsiteX107" fmla="*/ 10218664 w 12192000"/>
              <a:gd name="connsiteY107" fmla="*/ 2096300 h 3429000"/>
              <a:gd name="connsiteX108" fmla="*/ 6946849 w 12192000"/>
              <a:gd name="connsiteY108" fmla="*/ 2094271 h 3429000"/>
              <a:gd name="connsiteX109" fmla="*/ 6946972 w 12192000"/>
              <a:gd name="connsiteY109" fmla="*/ 2097491 h 3429000"/>
              <a:gd name="connsiteX110" fmla="*/ 7105827 w 12192000"/>
              <a:gd name="connsiteY110" fmla="*/ 2289700 h 3429000"/>
              <a:gd name="connsiteX111" fmla="*/ 7126431 w 12192000"/>
              <a:gd name="connsiteY111" fmla="*/ 2308872 h 3429000"/>
              <a:gd name="connsiteX112" fmla="*/ 7567269 w 12192000"/>
              <a:gd name="connsiteY112" fmla="*/ 2811461 h 3429000"/>
              <a:gd name="connsiteX113" fmla="*/ 7880270 w 12192000"/>
              <a:gd name="connsiteY113" fmla="*/ 3186176 h 3429000"/>
              <a:gd name="connsiteX114" fmla="*/ 7892560 w 12192000"/>
              <a:gd name="connsiteY114" fmla="*/ 3198949 h 3429000"/>
              <a:gd name="connsiteX115" fmla="*/ 7971643 w 12192000"/>
              <a:gd name="connsiteY115" fmla="*/ 3289236 h 3429000"/>
              <a:gd name="connsiteX116" fmla="*/ 7719359 w 12192000"/>
              <a:gd name="connsiteY116" fmla="*/ 2870011 h 3429000"/>
              <a:gd name="connsiteX117" fmla="*/ 7240170 w 12192000"/>
              <a:gd name="connsiteY117" fmla="*/ 2358985 h 3429000"/>
              <a:gd name="connsiteX118" fmla="*/ 6946849 w 12192000"/>
              <a:gd name="connsiteY118" fmla="*/ 2094271 h 3429000"/>
              <a:gd name="connsiteX119" fmla="*/ 2680277 w 12192000"/>
              <a:gd name="connsiteY119" fmla="*/ 2050204 h 3429000"/>
              <a:gd name="connsiteX120" fmla="*/ 2678972 w 12192000"/>
              <a:gd name="connsiteY120" fmla="*/ 2052582 h 3429000"/>
              <a:gd name="connsiteX121" fmla="*/ 2696666 w 12192000"/>
              <a:gd name="connsiteY121" fmla="*/ 2704836 h 3429000"/>
              <a:gd name="connsiteX122" fmla="*/ 2695769 w 12192000"/>
              <a:gd name="connsiteY122" fmla="*/ 2961955 h 3429000"/>
              <a:gd name="connsiteX123" fmla="*/ 2739893 w 12192000"/>
              <a:gd name="connsiteY123" fmla="*/ 2679357 h 3429000"/>
              <a:gd name="connsiteX124" fmla="*/ 2680277 w 12192000"/>
              <a:gd name="connsiteY124" fmla="*/ 2050204 h 3429000"/>
              <a:gd name="connsiteX125" fmla="*/ 1132195 w 12192000"/>
              <a:gd name="connsiteY125" fmla="*/ 2038980 h 3429000"/>
              <a:gd name="connsiteX126" fmla="*/ 1679056 w 12192000"/>
              <a:gd name="connsiteY126" fmla="*/ 2087907 h 3429000"/>
              <a:gd name="connsiteX127" fmla="*/ 2128648 w 12192000"/>
              <a:gd name="connsiteY127" fmla="*/ 2045249 h 3429000"/>
              <a:gd name="connsiteX128" fmla="*/ 1825619 w 12192000"/>
              <a:gd name="connsiteY128" fmla="*/ 2049447 h 3429000"/>
              <a:gd name="connsiteX129" fmla="*/ 1737798 w 12192000"/>
              <a:gd name="connsiteY129" fmla="*/ 2054353 h 3429000"/>
              <a:gd name="connsiteX130" fmla="*/ 1132195 w 12192000"/>
              <a:gd name="connsiteY130" fmla="*/ 2038980 h 3429000"/>
              <a:gd name="connsiteX131" fmla="*/ 10104407 w 12192000"/>
              <a:gd name="connsiteY131" fmla="*/ 2029317 h 3429000"/>
              <a:gd name="connsiteX132" fmla="*/ 9704375 w 12192000"/>
              <a:gd name="connsiteY132" fmla="*/ 2107349 h 3429000"/>
              <a:gd name="connsiteX133" fmla="*/ 9773804 w 12192000"/>
              <a:gd name="connsiteY133" fmla="*/ 2090543 h 3429000"/>
              <a:gd name="connsiteX134" fmla="*/ 10086605 w 12192000"/>
              <a:gd name="connsiteY134" fmla="*/ 2065992 h 3429000"/>
              <a:gd name="connsiteX135" fmla="*/ 10367276 w 12192000"/>
              <a:gd name="connsiteY135" fmla="*/ 2078848 h 3429000"/>
              <a:gd name="connsiteX136" fmla="*/ 10454262 w 12192000"/>
              <a:gd name="connsiteY136" fmla="*/ 2096798 h 3429000"/>
              <a:gd name="connsiteX137" fmla="*/ 10569223 w 12192000"/>
              <a:gd name="connsiteY137" fmla="*/ 2118311 h 3429000"/>
              <a:gd name="connsiteX138" fmla="*/ 10104407 w 12192000"/>
              <a:gd name="connsiteY138" fmla="*/ 2029317 h 3429000"/>
              <a:gd name="connsiteX139" fmla="*/ 6861797 w 12192000"/>
              <a:gd name="connsiteY139" fmla="*/ 1990899 h 3429000"/>
              <a:gd name="connsiteX140" fmla="*/ 6879594 w 12192000"/>
              <a:gd name="connsiteY140" fmla="*/ 1995547 h 3429000"/>
              <a:gd name="connsiteX141" fmla="*/ 7789028 w 12192000"/>
              <a:gd name="connsiteY141" fmla="*/ 2783316 h 3429000"/>
              <a:gd name="connsiteX142" fmla="*/ 8093600 w 12192000"/>
              <a:gd name="connsiteY142" fmla="*/ 3281671 h 3429000"/>
              <a:gd name="connsiteX143" fmla="*/ 8129425 w 12192000"/>
              <a:gd name="connsiteY143" fmla="*/ 3425298 h 3429000"/>
              <a:gd name="connsiteX144" fmla="*/ 8130898 w 12192000"/>
              <a:gd name="connsiteY144" fmla="*/ 3428998 h 3429000"/>
              <a:gd name="connsiteX145" fmla="*/ 7899365 w 12192000"/>
              <a:gd name="connsiteY145" fmla="*/ 3428998 h 3429000"/>
              <a:gd name="connsiteX146" fmla="*/ 7761176 w 12192000"/>
              <a:gd name="connsiteY146" fmla="*/ 3387656 h 3429000"/>
              <a:gd name="connsiteX147" fmla="*/ 7602080 w 12192000"/>
              <a:gd name="connsiteY147" fmla="*/ 3331867 h 3429000"/>
              <a:gd name="connsiteX148" fmla="*/ 7289862 w 12192000"/>
              <a:gd name="connsiteY148" fmla="*/ 3230827 h 3429000"/>
              <a:gd name="connsiteX149" fmla="*/ 7582411 w 12192000"/>
              <a:gd name="connsiteY149" fmla="*/ 3355122 h 3429000"/>
              <a:gd name="connsiteX150" fmla="*/ 7605759 w 12192000"/>
              <a:gd name="connsiteY150" fmla="*/ 3364465 h 3429000"/>
              <a:gd name="connsiteX151" fmla="*/ 7737910 w 12192000"/>
              <a:gd name="connsiteY151" fmla="*/ 3411638 h 3429000"/>
              <a:gd name="connsiteX152" fmla="*/ 7826532 w 12192000"/>
              <a:gd name="connsiteY152" fmla="*/ 3428999 h 3429000"/>
              <a:gd name="connsiteX153" fmla="*/ 7696096 w 12192000"/>
              <a:gd name="connsiteY153" fmla="*/ 3428999 h 3429000"/>
              <a:gd name="connsiteX154" fmla="*/ 7594081 w 12192000"/>
              <a:gd name="connsiteY154" fmla="*/ 3392149 h 3429000"/>
              <a:gd name="connsiteX155" fmla="*/ 7570734 w 12192000"/>
              <a:gd name="connsiteY155" fmla="*/ 3382799 h 3429000"/>
              <a:gd name="connsiteX156" fmla="*/ 7271814 w 12192000"/>
              <a:gd name="connsiteY156" fmla="*/ 3255601 h 3429000"/>
              <a:gd name="connsiteX157" fmla="*/ 7585232 w 12192000"/>
              <a:gd name="connsiteY157" fmla="*/ 3421060 h 3429000"/>
              <a:gd name="connsiteX158" fmla="*/ 7613775 w 12192000"/>
              <a:gd name="connsiteY158" fmla="*/ 3428998 h 3429000"/>
              <a:gd name="connsiteX159" fmla="*/ 7522197 w 12192000"/>
              <a:gd name="connsiteY159" fmla="*/ 3428998 h 3429000"/>
              <a:gd name="connsiteX160" fmla="*/ 7410696 w 12192000"/>
              <a:gd name="connsiteY160" fmla="*/ 3374861 h 3429000"/>
              <a:gd name="connsiteX161" fmla="*/ 7088673 w 12192000"/>
              <a:gd name="connsiteY161" fmla="*/ 3181396 h 3429000"/>
              <a:gd name="connsiteX162" fmla="*/ 7090188 w 12192000"/>
              <a:gd name="connsiteY162" fmla="*/ 3155365 h 3429000"/>
              <a:gd name="connsiteX163" fmla="*/ 7780046 w 12192000"/>
              <a:gd name="connsiteY163" fmla="*/ 3282283 h 3429000"/>
              <a:gd name="connsiteX164" fmla="*/ 7944957 w 12192000"/>
              <a:gd name="connsiteY164" fmla="*/ 3370347 h 3429000"/>
              <a:gd name="connsiteX165" fmla="*/ 7601828 w 12192000"/>
              <a:gd name="connsiteY165" fmla="*/ 3074934 h 3429000"/>
              <a:gd name="connsiteX166" fmla="*/ 7042773 w 12192000"/>
              <a:gd name="connsiteY166" fmla="*/ 2305011 h 3429000"/>
              <a:gd name="connsiteX167" fmla="*/ 6844835 w 12192000"/>
              <a:gd name="connsiteY167" fmla="*/ 1995988 h 3429000"/>
              <a:gd name="connsiteX168" fmla="*/ 6861797 w 12192000"/>
              <a:gd name="connsiteY168" fmla="*/ 1990899 h 3429000"/>
              <a:gd name="connsiteX169" fmla="*/ 1456157 w 12192000"/>
              <a:gd name="connsiteY169" fmla="*/ 1942404 h 3429000"/>
              <a:gd name="connsiteX170" fmla="*/ 1244432 w 12192000"/>
              <a:gd name="connsiteY170" fmla="*/ 1956601 h 3429000"/>
              <a:gd name="connsiteX171" fmla="*/ 973990 w 12192000"/>
              <a:gd name="connsiteY171" fmla="*/ 1995940 h 3429000"/>
              <a:gd name="connsiteX172" fmla="*/ 1103809 w 12192000"/>
              <a:gd name="connsiteY172" fmla="*/ 2004720 h 3429000"/>
              <a:gd name="connsiteX173" fmla="*/ 1123454 w 12192000"/>
              <a:gd name="connsiteY173" fmla="*/ 2006727 h 3429000"/>
              <a:gd name="connsiteX174" fmla="*/ 1737017 w 12192000"/>
              <a:gd name="connsiteY174" fmla="*/ 2023183 h 3429000"/>
              <a:gd name="connsiteX175" fmla="*/ 1824397 w 12192000"/>
              <a:gd name="connsiteY175" fmla="*/ 2018757 h 3429000"/>
              <a:gd name="connsiteX176" fmla="*/ 2070059 w 12192000"/>
              <a:gd name="connsiteY176" fmla="*/ 2012660 h 3429000"/>
              <a:gd name="connsiteX177" fmla="*/ 1456157 w 12192000"/>
              <a:gd name="connsiteY177" fmla="*/ 1942404 h 3429000"/>
              <a:gd name="connsiteX178" fmla="*/ 4988186 w 12192000"/>
              <a:gd name="connsiteY178" fmla="*/ 1787467 h 3429000"/>
              <a:gd name="connsiteX179" fmla="*/ 4777334 w 12192000"/>
              <a:gd name="connsiteY179" fmla="*/ 1977072 h 3429000"/>
              <a:gd name="connsiteX180" fmla="*/ 4718341 w 12192000"/>
              <a:gd name="connsiteY180" fmla="*/ 2039043 h 3429000"/>
              <a:gd name="connsiteX181" fmla="*/ 4604655 w 12192000"/>
              <a:gd name="connsiteY181" fmla="*/ 2154434 h 3429000"/>
              <a:gd name="connsiteX182" fmla="*/ 4565074 w 12192000"/>
              <a:gd name="connsiteY182" fmla="*/ 2189550 h 3429000"/>
              <a:gd name="connsiteX183" fmla="*/ 4988186 w 12192000"/>
              <a:gd name="connsiteY183" fmla="*/ 1787467 h 3429000"/>
              <a:gd name="connsiteX184" fmla="*/ 4978032 w 12192000"/>
              <a:gd name="connsiteY184" fmla="*/ 1754809 h 3429000"/>
              <a:gd name="connsiteX185" fmla="*/ 4463413 w 12192000"/>
              <a:gd name="connsiteY185" fmla="*/ 2186162 h 3429000"/>
              <a:gd name="connsiteX186" fmla="*/ 4358134 w 12192000"/>
              <a:gd name="connsiteY186" fmla="*/ 2313791 h 3429000"/>
              <a:gd name="connsiteX187" fmla="*/ 4376219 w 12192000"/>
              <a:gd name="connsiteY187" fmla="*/ 2300027 h 3429000"/>
              <a:gd name="connsiteX188" fmla="*/ 4582340 w 12192000"/>
              <a:gd name="connsiteY188" fmla="*/ 2132037 h 3429000"/>
              <a:gd name="connsiteX189" fmla="*/ 4694684 w 12192000"/>
              <a:gd name="connsiteY189" fmla="*/ 2018098 h 3429000"/>
              <a:gd name="connsiteX190" fmla="*/ 4754123 w 12192000"/>
              <a:gd name="connsiteY190" fmla="*/ 1955643 h 3429000"/>
              <a:gd name="connsiteX191" fmla="*/ 4978032 w 12192000"/>
              <a:gd name="connsiteY191" fmla="*/ 1754809 h 3429000"/>
              <a:gd name="connsiteX192" fmla="*/ 7427076 w 12192000"/>
              <a:gd name="connsiteY192" fmla="*/ 1713684 h 3429000"/>
              <a:gd name="connsiteX193" fmla="*/ 7485963 w 12192000"/>
              <a:gd name="connsiteY193" fmla="*/ 1745783 h 3429000"/>
              <a:gd name="connsiteX194" fmla="*/ 7719410 w 12192000"/>
              <a:gd name="connsiteY194" fmla="*/ 1928281 h 3429000"/>
              <a:gd name="connsiteX195" fmla="*/ 7907163 w 12192000"/>
              <a:gd name="connsiteY195" fmla="*/ 2117863 h 3429000"/>
              <a:gd name="connsiteX196" fmla="*/ 7956656 w 12192000"/>
              <a:gd name="connsiteY196" fmla="*/ 2186961 h 3429000"/>
              <a:gd name="connsiteX197" fmla="*/ 8023445 w 12192000"/>
              <a:gd name="connsiteY197" fmla="*/ 2276642 h 3429000"/>
              <a:gd name="connsiteX198" fmla="*/ 7754656 w 12192000"/>
              <a:gd name="connsiteY198" fmla="*/ 1912546 h 3429000"/>
              <a:gd name="connsiteX199" fmla="*/ 7427076 w 12192000"/>
              <a:gd name="connsiteY199" fmla="*/ 1713684 h 3429000"/>
              <a:gd name="connsiteX200" fmla="*/ 7312201 w 12192000"/>
              <a:gd name="connsiteY200" fmla="*/ 1699278 h 3429000"/>
              <a:gd name="connsiteX201" fmla="*/ 7343603 w 12192000"/>
              <a:gd name="connsiteY201" fmla="*/ 1720746 h 3429000"/>
              <a:gd name="connsiteX202" fmla="*/ 7791759 w 12192000"/>
              <a:gd name="connsiteY202" fmla="*/ 2086717 h 3429000"/>
              <a:gd name="connsiteX203" fmla="*/ 7825280 w 12192000"/>
              <a:gd name="connsiteY203" fmla="*/ 2122608 h 3429000"/>
              <a:gd name="connsiteX204" fmla="*/ 7982410 w 12192000"/>
              <a:gd name="connsiteY204" fmla="*/ 2273551 h 3429000"/>
              <a:gd name="connsiteX205" fmla="*/ 7932408 w 12192000"/>
              <a:gd name="connsiteY205" fmla="*/ 2203736 h 3429000"/>
              <a:gd name="connsiteX206" fmla="*/ 7883927 w 12192000"/>
              <a:gd name="connsiteY206" fmla="*/ 2136087 h 3429000"/>
              <a:gd name="connsiteX207" fmla="*/ 7699832 w 12192000"/>
              <a:gd name="connsiteY207" fmla="*/ 1950904 h 3429000"/>
              <a:gd name="connsiteX208" fmla="*/ 7470240 w 12192000"/>
              <a:gd name="connsiteY208" fmla="*/ 1771559 h 3429000"/>
              <a:gd name="connsiteX209" fmla="*/ 7312201 w 12192000"/>
              <a:gd name="connsiteY209" fmla="*/ 1699278 h 3429000"/>
              <a:gd name="connsiteX210" fmla="*/ 7244057 w 12192000"/>
              <a:gd name="connsiteY210" fmla="*/ 1695233 h 3429000"/>
              <a:gd name="connsiteX211" fmla="*/ 7353035 w 12192000"/>
              <a:gd name="connsiteY211" fmla="*/ 1768318 h 3429000"/>
              <a:gd name="connsiteX212" fmla="*/ 7981878 w 12192000"/>
              <a:gd name="connsiteY212" fmla="*/ 2309345 h 3429000"/>
              <a:gd name="connsiteX213" fmla="*/ 7804780 w 12192000"/>
              <a:gd name="connsiteY213" fmla="*/ 2143174 h 3429000"/>
              <a:gd name="connsiteX214" fmla="*/ 7771164 w 12192000"/>
              <a:gd name="connsiteY214" fmla="*/ 2107908 h 3429000"/>
              <a:gd name="connsiteX215" fmla="*/ 7327465 w 12192000"/>
              <a:gd name="connsiteY215" fmla="*/ 1745181 h 3429000"/>
              <a:gd name="connsiteX216" fmla="*/ 7244057 w 12192000"/>
              <a:gd name="connsiteY216" fmla="*/ 1695233 h 3429000"/>
              <a:gd name="connsiteX217" fmla="*/ 7133363 w 12192000"/>
              <a:gd name="connsiteY217" fmla="*/ 1621246 h 3429000"/>
              <a:gd name="connsiteX218" fmla="*/ 8128687 w 12192000"/>
              <a:gd name="connsiteY218" fmla="*/ 2361959 h 3429000"/>
              <a:gd name="connsiteX219" fmla="*/ 8497002 w 12192000"/>
              <a:gd name="connsiteY219" fmla="*/ 2775913 h 3429000"/>
              <a:gd name="connsiteX220" fmla="*/ 8514292 w 12192000"/>
              <a:gd name="connsiteY220" fmla="*/ 2586372 h 3429000"/>
              <a:gd name="connsiteX221" fmla="*/ 8491838 w 12192000"/>
              <a:gd name="connsiteY221" fmla="*/ 1907275 h 3429000"/>
              <a:gd name="connsiteX222" fmla="*/ 8605731 w 12192000"/>
              <a:gd name="connsiteY222" fmla="*/ 2171804 h 3429000"/>
              <a:gd name="connsiteX223" fmla="*/ 8594880 w 12192000"/>
              <a:gd name="connsiteY223" fmla="*/ 2610262 h 3429000"/>
              <a:gd name="connsiteX224" fmla="*/ 8494242 w 12192000"/>
              <a:gd name="connsiteY224" fmla="*/ 3363600 h 3429000"/>
              <a:gd name="connsiteX225" fmla="*/ 8794675 w 12192000"/>
              <a:gd name="connsiteY225" fmla="*/ 3161735 h 3429000"/>
              <a:gd name="connsiteX226" fmla="*/ 8800448 w 12192000"/>
              <a:gd name="connsiteY226" fmla="*/ 3152371 h 3429000"/>
              <a:gd name="connsiteX227" fmla="*/ 8788186 w 12192000"/>
              <a:gd name="connsiteY227" fmla="*/ 3143441 h 3429000"/>
              <a:gd name="connsiteX228" fmla="*/ 9137232 w 12192000"/>
              <a:gd name="connsiteY228" fmla="*/ 2236639 h 3429000"/>
              <a:gd name="connsiteX229" fmla="*/ 9216765 w 12192000"/>
              <a:gd name="connsiteY229" fmla="*/ 2267416 h 3429000"/>
              <a:gd name="connsiteX230" fmla="*/ 8969849 w 12192000"/>
              <a:gd name="connsiteY230" fmla="*/ 3037405 h 3429000"/>
              <a:gd name="connsiteX231" fmla="*/ 9706237 w 12192000"/>
              <a:gd name="connsiteY231" fmla="*/ 2990148 h 3429000"/>
              <a:gd name="connsiteX232" fmla="*/ 10110375 w 12192000"/>
              <a:gd name="connsiteY232" fmla="*/ 3134116 h 3429000"/>
              <a:gd name="connsiteX233" fmla="*/ 10096281 w 12192000"/>
              <a:gd name="connsiteY233" fmla="*/ 3149254 h 3429000"/>
              <a:gd name="connsiteX234" fmla="*/ 9067672 w 12192000"/>
              <a:gd name="connsiteY234" fmla="*/ 3219608 h 3429000"/>
              <a:gd name="connsiteX235" fmla="*/ 8859441 w 12192000"/>
              <a:gd name="connsiteY235" fmla="*/ 3212028 h 3429000"/>
              <a:gd name="connsiteX236" fmla="*/ 8857528 w 12192000"/>
              <a:gd name="connsiteY236" fmla="*/ 3212375 h 3429000"/>
              <a:gd name="connsiteX237" fmla="*/ 8848579 w 12192000"/>
              <a:gd name="connsiteY237" fmla="*/ 3214204 h 3429000"/>
              <a:gd name="connsiteX238" fmla="*/ 8576285 w 12192000"/>
              <a:gd name="connsiteY238" fmla="*/ 3395788 h 3429000"/>
              <a:gd name="connsiteX239" fmla="*/ 8519159 w 12192000"/>
              <a:gd name="connsiteY239" fmla="*/ 3428998 h 3429000"/>
              <a:gd name="connsiteX240" fmla="*/ 8393540 w 12192000"/>
              <a:gd name="connsiteY240" fmla="*/ 3428998 h 3429000"/>
              <a:gd name="connsiteX241" fmla="*/ 8417346 w 12192000"/>
              <a:gd name="connsiteY241" fmla="*/ 3316652 h 3429000"/>
              <a:gd name="connsiteX242" fmla="*/ 8485502 w 12192000"/>
              <a:gd name="connsiteY242" fmla="*/ 2879216 h 3429000"/>
              <a:gd name="connsiteX243" fmla="*/ 8480214 w 12192000"/>
              <a:gd name="connsiteY243" fmla="*/ 2873278 h 3429000"/>
              <a:gd name="connsiteX244" fmla="*/ 8112215 w 12192000"/>
              <a:gd name="connsiteY244" fmla="*/ 2408768 h 3429000"/>
              <a:gd name="connsiteX245" fmla="*/ 8095146 w 12192000"/>
              <a:gd name="connsiteY245" fmla="*/ 2402943 h 3429000"/>
              <a:gd name="connsiteX246" fmla="*/ 7131946 w 12192000"/>
              <a:gd name="connsiteY246" fmla="*/ 1646653 h 3429000"/>
              <a:gd name="connsiteX247" fmla="*/ 7133363 w 12192000"/>
              <a:gd name="connsiteY247" fmla="*/ 1621246 h 3429000"/>
              <a:gd name="connsiteX248" fmla="*/ 1903353 w 12192000"/>
              <a:gd name="connsiteY248" fmla="*/ 1615827 h 3429000"/>
              <a:gd name="connsiteX249" fmla="*/ 1936931 w 12192000"/>
              <a:gd name="connsiteY249" fmla="*/ 1664954 h 3429000"/>
              <a:gd name="connsiteX250" fmla="*/ 2195868 w 12192000"/>
              <a:gd name="connsiteY250" fmla="*/ 1967574 h 3429000"/>
              <a:gd name="connsiteX251" fmla="*/ 2088852 w 12192000"/>
              <a:gd name="connsiteY251" fmla="*/ 1737123 h 3429000"/>
              <a:gd name="connsiteX252" fmla="*/ 1958241 w 12192000"/>
              <a:gd name="connsiteY252" fmla="*/ 1638955 h 3429000"/>
              <a:gd name="connsiteX253" fmla="*/ 1903353 w 12192000"/>
              <a:gd name="connsiteY253" fmla="*/ 1615827 h 3429000"/>
              <a:gd name="connsiteX254" fmla="*/ 11544294 w 12192000"/>
              <a:gd name="connsiteY254" fmla="*/ 1515364 h 3429000"/>
              <a:gd name="connsiteX255" fmla="*/ 11755210 w 12192000"/>
              <a:gd name="connsiteY255" fmla="*/ 2159157 h 3429000"/>
              <a:gd name="connsiteX256" fmla="*/ 11544294 w 12192000"/>
              <a:gd name="connsiteY256" fmla="*/ 1515364 h 3429000"/>
              <a:gd name="connsiteX257" fmla="*/ 11571408 w 12192000"/>
              <a:gd name="connsiteY257" fmla="*/ 1489599 h 3429000"/>
              <a:gd name="connsiteX258" fmla="*/ 11778250 w 12192000"/>
              <a:gd name="connsiteY258" fmla="*/ 2136760 h 3429000"/>
              <a:gd name="connsiteX259" fmla="*/ 11571408 w 12192000"/>
              <a:gd name="connsiteY259" fmla="*/ 1489599 h 3429000"/>
              <a:gd name="connsiteX260" fmla="*/ 11540154 w 12192000"/>
              <a:gd name="connsiteY260" fmla="*/ 1438303 h 3429000"/>
              <a:gd name="connsiteX261" fmla="*/ 11540380 w 12192000"/>
              <a:gd name="connsiteY261" fmla="*/ 1443526 h 3429000"/>
              <a:gd name="connsiteX262" fmla="*/ 11542590 w 12192000"/>
              <a:gd name="connsiteY262" fmla="*/ 1442112 h 3429000"/>
              <a:gd name="connsiteX263" fmla="*/ 10567662 w 12192000"/>
              <a:gd name="connsiteY263" fmla="*/ 1437948 h 3429000"/>
              <a:gd name="connsiteX264" fmla="*/ 10431225 w 12192000"/>
              <a:gd name="connsiteY264" fmla="*/ 1448568 h 3429000"/>
              <a:gd name="connsiteX265" fmla="*/ 10277556 w 12192000"/>
              <a:gd name="connsiteY265" fmla="*/ 1460247 h 3429000"/>
              <a:gd name="connsiteX266" fmla="*/ 10155875 w 12192000"/>
              <a:gd name="connsiteY266" fmla="*/ 1453769 h 3429000"/>
              <a:gd name="connsiteX267" fmla="*/ 10072733 w 12192000"/>
              <a:gd name="connsiteY267" fmla="*/ 1447924 h 3429000"/>
              <a:gd name="connsiteX268" fmla="*/ 9882500 w 12192000"/>
              <a:gd name="connsiteY268" fmla="*/ 1452330 h 3429000"/>
              <a:gd name="connsiteX269" fmla="*/ 9685205 w 12192000"/>
              <a:gd name="connsiteY269" fmla="*/ 1456650 h 3429000"/>
              <a:gd name="connsiteX270" fmla="*/ 9666932 w 12192000"/>
              <a:gd name="connsiteY270" fmla="*/ 1456075 h 3429000"/>
              <a:gd name="connsiteX271" fmla="*/ 9608662 w 12192000"/>
              <a:gd name="connsiteY271" fmla="*/ 1455027 h 3429000"/>
              <a:gd name="connsiteX272" fmla="*/ 10026230 w 12192000"/>
              <a:gd name="connsiteY272" fmla="*/ 1509088 h 3429000"/>
              <a:gd name="connsiteX273" fmla="*/ 10567662 w 12192000"/>
              <a:gd name="connsiteY273" fmla="*/ 1437948 h 3429000"/>
              <a:gd name="connsiteX274" fmla="*/ 10221015 w 12192000"/>
              <a:gd name="connsiteY274" fmla="*/ 1354657 h 3429000"/>
              <a:gd name="connsiteX275" fmla="*/ 10107121 w 12192000"/>
              <a:gd name="connsiteY275" fmla="*/ 1356091 h 3429000"/>
              <a:gd name="connsiteX276" fmla="*/ 9660668 w 12192000"/>
              <a:gd name="connsiteY276" fmla="*/ 1425595 h 3429000"/>
              <a:gd name="connsiteX277" fmla="*/ 9669531 w 12192000"/>
              <a:gd name="connsiteY277" fmla="*/ 1426057 h 3429000"/>
              <a:gd name="connsiteX278" fmla="*/ 9687254 w 12192000"/>
              <a:gd name="connsiteY278" fmla="*/ 1426986 h 3429000"/>
              <a:gd name="connsiteX279" fmla="*/ 9881290 w 12192000"/>
              <a:gd name="connsiteY279" fmla="*/ 1422445 h 3429000"/>
              <a:gd name="connsiteX280" fmla="*/ 10074432 w 12192000"/>
              <a:gd name="connsiteY280" fmla="*/ 1417715 h 3429000"/>
              <a:gd name="connsiteX281" fmla="*/ 10159369 w 12192000"/>
              <a:gd name="connsiteY281" fmla="*/ 1423935 h 3429000"/>
              <a:gd name="connsiteX282" fmla="*/ 10278706 w 12192000"/>
              <a:gd name="connsiteY282" fmla="*/ 1430393 h 3429000"/>
              <a:gd name="connsiteX283" fmla="*/ 10429120 w 12192000"/>
              <a:gd name="connsiteY283" fmla="*/ 1418493 h 3429000"/>
              <a:gd name="connsiteX284" fmla="*/ 10538565 w 12192000"/>
              <a:gd name="connsiteY284" fmla="*/ 1408270 h 3429000"/>
              <a:gd name="connsiteX285" fmla="*/ 10221015 w 12192000"/>
              <a:gd name="connsiteY285" fmla="*/ 1354657 h 3429000"/>
              <a:gd name="connsiteX286" fmla="*/ 1979378 w 12192000"/>
              <a:gd name="connsiteY286" fmla="*/ 1340504 h 3429000"/>
              <a:gd name="connsiteX287" fmla="*/ 2882120 w 12192000"/>
              <a:gd name="connsiteY287" fmla="*/ 1635547 h 3429000"/>
              <a:gd name="connsiteX288" fmla="*/ 2793103 w 12192000"/>
              <a:gd name="connsiteY288" fmla="*/ 1610699 h 3429000"/>
              <a:gd name="connsiteX289" fmla="*/ 2770041 w 12192000"/>
              <a:gd name="connsiteY289" fmla="*/ 1604634 h 3429000"/>
              <a:gd name="connsiteX290" fmla="*/ 1979378 w 12192000"/>
              <a:gd name="connsiteY290" fmla="*/ 1340504 h 3429000"/>
              <a:gd name="connsiteX291" fmla="*/ 1927410 w 12192000"/>
              <a:gd name="connsiteY291" fmla="*/ 1287164 h 3429000"/>
              <a:gd name="connsiteX292" fmla="*/ 1959587 w 12192000"/>
              <a:gd name="connsiteY292" fmla="*/ 1299849 h 3429000"/>
              <a:gd name="connsiteX293" fmla="*/ 2777707 w 12192000"/>
              <a:gd name="connsiteY293" fmla="*/ 1574991 h 3429000"/>
              <a:gd name="connsiteX294" fmla="*/ 2800768 w 12192000"/>
              <a:gd name="connsiteY294" fmla="*/ 1581056 h 3429000"/>
              <a:gd name="connsiteX295" fmla="*/ 2879408 w 12192000"/>
              <a:gd name="connsiteY295" fmla="*/ 1602590 h 3429000"/>
              <a:gd name="connsiteX296" fmla="*/ 2862295 w 12192000"/>
              <a:gd name="connsiteY296" fmla="*/ 1593958 h 3429000"/>
              <a:gd name="connsiteX297" fmla="*/ 2813343 w 12192000"/>
              <a:gd name="connsiteY297" fmla="*/ 1569369 h 3429000"/>
              <a:gd name="connsiteX298" fmla="*/ 2646245 w 12192000"/>
              <a:gd name="connsiteY298" fmla="*/ 1501999 h 3429000"/>
              <a:gd name="connsiteX299" fmla="*/ 1999243 w 12192000"/>
              <a:gd name="connsiteY299" fmla="*/ 1301524 h 3429000"/>
              <a:gd name="connsiteX300" fmla="*/ 1979527 w 12192000"/>
              <a:gd name="connsiteY300" fmla="*/ 1297651 h 3429000"/>
              <a:gd name="connsiteX301" fmla="*/ 1997014 w 12192000"/>
              <a:gd name="connsiteY301" fmla="*/ 1269007 h 3429000"/>
              <a:gd name="connsiteX302" fmla="*/ 2005458 w 12192000"/>
              <a:gd name="connsiteY302" fmla="*/ 1270540 h 3429000"/>
              <a:gd name="connsiteX303" fmla="*/ 2657186 w 12192000"/>
              <a:gd name="connsiteY303" fmla="*/ 1472687 h 3429000"/>
              <a:gd name="connsiteX304" fmla="*/ 2826662 w 12192000"/>
              <a:gd name="connsiteY304" fmla="*/ 1541362 h 3429000"/>
              <a:gd name="connsiteX305" fmla="*/ 2876100 w 12192000"/>
              <a:gd name="connsiteY305" fmla="*/ 1566397 h 3429000"/>
              <a:gd name="connsiteX306" fmla="*/ 3042600 w 12192000"/>
              <a:gd name="connsiteY306" fmla="*/ 1630532 h 3429000"/>
              <a:gd name="connsiteX307" fmla="*/ 1997014 w 12192000"/>
              <a:gd name="connsiteY307" fmla="*/ 1269007 h 3429000"/>
              <a:gd name="connsiteX308" fmla="*/ 9857254 w 12192000"/>
              <a:gd name="connsiteY308" fmla="*/ 846904 h 3429000"/>
              <a:gd name="connsiteX309" fmla="*/ 8989866 w 12192000"/>
              <a:gd name="connsiteY309" fmla="*/ 1043742 h 3429000"/>
              <a:gd name="connsiteX310" fmla="*/ 8931614 w 12192000"/>
              <a:gd name="connsiteY310" fmla="*/ 1069508 h 3429000"/>
              <a:gd name="connsiteX311" fmla="*/ 8843711 w 12192000"/>
              <a:gd name="connsiteY311" fmla="*/ 1107334 h 3429000"/>
              <a:gd name="connsiteX312" fmla="*/ 8966093 w 12192000"/>
              <a:gd name="connsiteY312" fmla="*/ 1073509 h 3429000"/>
              <a:gd name="connsiteX313" fmla="*/ 9299227 w 12192000"/>
              <a:gd name="connsiteY313" fmla="*/ 1025994 h 3429000"/>
              <a:gd name="connsiteX314" fmla="*/ 9857254 w 12192000"/>
              <a:gd name="connsiteY314" fmla="*/ 846904 h 3429000"/>
              <a:gd name="connsiteX315" fmla="*/ 9615182 w 12192000"/>
              <a:gd name="connsiteY315" fmla="*/ 791499 h 3429000"/>
              <a:gd name="connsiteX316" fmla="*/ 9023688 w 12192000"/>
              <a:gd name="connsiteY316" fmla="*/ 996819 h 3429000"/>
              <a:gd name="connsiteX317" fmla="*/ 9814527 w 12192000"/>
              <a:gd name="connsiteY317" fmla="*/ 819048 h 3429000"/>
              <a:gd name="connsiteX318" fmla="*/ 9615182 w 12192000"/>
              <a:gd name="connsiteY318" fmla="*/ 791499 h 3429000"/>
              <a:gd name="connsiteX319" fmla="*/ 2305292 w 12192000"/>
              <a:gd name="connsiteY319" fmla="*/ 790492 h 3429000"/>
              <a:gd name="connsiteX320" fmla="*/ 3360922 w 12192000"/>
              <a:gd name="connsiteY320" fmla="*/ 1100373 h 3429000"/>
              <a:gd name="connsiteX321" fmla="*/ 3492420 w 12192000"/>
              <a:gd name="connsiteY321" fmla="*/ 1081145 h 3429000"/>
              <a:gd name="connsiteX322" fmla="*/ 3364086 w 12192000"/>
              <a:gd name="connsiteY322" fmla="*/ 1051340 h 3429000"/>
              <a:gd name="connsiteX323" fmla="*/ 3225818 w 12192000"/>
              <a:gd name="connsiteY323" fmla="*/ 982822 h 3429000"/>
              <a:gd name="connsiteX324" fmla="*/ 3129696 w 12192000"/>
              <a:gd name="connsiteY324" fmla="*/ 931704 h 3429000"/>
              <a:gd name="connsiteX325" fmla="*/ 2814545 w 12192000"/>
              <a:gd name="connsiteY325" fmla="*/ 853955 h 3429000"/>
              <a:gd name="connsiteX326" fmla="*/ 2305292 w 12192000"/>
              <a:gd name="connsiteY326" fmla="*/ 790492 h 3429000"/>
              <a:gd name="connsiteX327" fmla="*/ 2626982 w 12192000"/>
              <a:gd name="connsiteY327" fmla="*/ 777450 h 3429000"/>
              <a:gd name="connsiteX328" fmla="*/ 2490617 w 12192000"/>
              <a:gd name="connsiteY328" fmla="*/ 777951 h 3429000"/>
              <a:gd name="connsiteX329" fmla="*/ 2819869 w 12192000"/>
              <a:gd name="connsiteY329" fmla="*/ 823936 h 3429000"/>
              <a:gd name="connsiteX330" fmla="*/ 3143018 w 12192000"/>
              <a:gd name="connsiteY330" fmla="*/ 903698 h 3429000"/>
              <a:gd name="connsiteX331" fmla="*/ 3241520 w 12192000"/>
              <a:gd name="connsiteY331" fmla="*/ 956112 h 3429000"/>
              <a:gd name="connsiteX332" fmla="*/ 3374575 w 12192000"/>
              <a:gd name="connsiteY332" fmla="*/ 1022517 h 3429000"/>
              <a:gd name="connsiteX333" fmla="*/ 3505221 w 12192000"/>
              <a:gd name="connsiteY333" fmla="*/ 1051757 h 3429000"/>
              <a:gd name="connsiteX334" fmla="*/ 2626982 w 12192000"/>
              <a:gd name="connsiteY334" fmla="*/ 777450 h 3429000"/>
              <a:gd name="connsiteX335" fmla="*/ 9258094 w 12192000"/>
              <a:gd name="connsiteY335" fmla="*/ 529602 h 3429000"/>
              <a:gd name="connsiteX336" fmla="*/ 8526712 w 12192000"/>
              <a:gd name="connsiteY336" fmla="*/ 690804 h 3429000"/>
              <a:gd name="connsiteX337" fmla="*/ 9258094 w 12192000"/>
              <a:gd name="connsiteY337" fmla="*/ 529602 h 3429000"/>
              <a:gd name="connsiteX338" fmla="*/ 1310106 w 12192000"/>
              <a:gd name="connsiteY338" fmla="*/ 514217 h 3429000"/>
              <a:gd name="connsiteX339" fmla="*/ 854994 w 12192000"/>
              <a:gd name="connsiteY339" fmla="*/ 970136 h 3429000"/>
              <a:gd name="connsiteX340" fmla="*/ 742462 w 12192000"/>
              <a:gd name="connsiteY340" fmla="*/ 1165648 h 3429000"/>
              <a:gd name="connsiteX341" fmla="*/ 820602 w 12192000"/>
              <a:gd name="connsiteY341" fmla="*/ 1056915 h 3429000"/>
              <a:gd name="connsiteX342" fmla="*/ 878295 w 12192000"/>
              <a:gd name="connsiteY342" fmla="*/ 974594 h 3429000"/>
              <a:gd name="connsiteX343" fmla="*/ 1240607 w 12192000"/>
              <a:gd name="connsiteY343" fmla="*/ 581401 h 3429000"/>
              <a:gd name="connsiteX344" fmla="*/ 11225213 w 12192000"/>
              <a:gd name="connsiteY344" fmla="*/ 507722 h 3429000"/>
              <a:gd name="connsiteX345" fmla="*/ 11182914 w 12192000"/>
              <a:gd name="connsiteY345" fmla="*/ 767771 h 3429000"/>
              <a:gd name="connsiteX346" fmla="*/ 11099211 w 12192000"/>
              <a:gd name="connsiteY346" fmla="*/ 1184594 h 3429000"/>
              <a:gd name="connsiteX347" fmla="*/ 11064509 w 12192000"/>
              <a:gd name="connsiteY347" fmla="*/ 1278830 h 3429000"/>
              <a:gd name="connsiteX348" fmla="*/ 11049349 w 12192000"/>
              <a:gd name="connsiteY348" fmla="*/ 1318418 h 3429000"/>
              <a:gd name="connsiteX349" fmla="*/ 10978260 w 12192000"/>
              <a:gd name="connsiteY349" fmla="*/ 1537094 h 3429000"/>
              <a:gd name="connsiteX350" fmla="*/ 11225213 w 12192000"/>
              <a:gd name="connsiteY350" fmla="*/ 507722 h 3429000"/>
              <a:gd name="connsiteX351" fmla="*/ 9168987 w 12192000"/>
              <a:gd name="connsiteY351" fmla="*/ 490232 h 3429000"/>
              <a:gd name="connsiteX352" fmla="*/ 8603910 w 12192000"/>
              <a:gd name="connsiteY352" fmla="*/ 639895 h 3429000"/>
              <a:gd name="connsiteX353" fmla="*/ 9252382 w 12192000"/>
              <a:gd name="connsiteY353" fmla="*/ 498759 h 3429000"/>
              <a:gd name="connsiteX354" fmla="*/ 9168987 w 12192000"/>
              <a:gd name="connsiteY354" fmla="*/ 490232 h 3429000"/>
              <a:gd name="connsiteX355" fmla="*/ 11201005 w 12192000"/>
              <a:gd name="connsiteY355" fmla="*/ 471089 h 3429000"/>
              <a:gd name="connsiteX356" fmla="*/ 10968432 w 12192000"/>
              <a:gd name="connsiteY356" fmla="*/ 1456010 h 3429000"/>
              <a:gd name="connsiteX357" fmla="*/ 11019967 w 12192000"/>
              <a:gd name="connsiteY357" fmla="*/ 1306553 h 3429000"/>
              <a:gd name="connsiteX358" fmla="*/ 11035125 w 12192000"/>
              <a:gd name="connsiteY358" fmla="*/ 1266966 h 3429000"/>
              <a:gd name="connsiteX359" fmla="*/ 11069972 w 12192000"/>
              <a:gd name="connsiteY359" fmla="*/ 1174168 h 3429000"/>
              <a:gd name="connsiteX360" fmla="*/ 11152239 w 12192000"/>
              <a:gd name="connsiteY360" fmla="*/ 763628 h 3429000"/>
              <a:gd name="connsiteX361" fmla="*/ 11201005 w 12192000"/>
              <a:gd name="connsiteY361" fmla="*/ 471089 h 3429000"/>
              <a:gd name="connsiteX362" fmla="*/ 1423113 w 12192000"/>
              <a:gd name="connsiteY362" fmla="*/ 445565 h 3429000"/>
              <a:gd name="connsiteX363" fmla="*/ 1260565 w 12192000"/>
              <a:gd name="connsiteY363" fmla="*/ 602982 h 3429000"/>
              <a:gd name="connsiteX364" fmla="*/ 901900 w 12192000"/>
              <a:gd name="connsiteY364" fmla="*/ 992236 h 3429000"/>
              <a:gd name="connsiteX365" fmla="*/ 845044 w 12192000"/>
              <a:gd name="connsiteY365" fmla="*/ 1073436 h 3429000"/>
              <a:gd name="connsiteX366" fmla="*/ 685926 w 12192000"/>
              <a:gd name="connsiteY366" fmla="*/ 1274069 h 3429000"/>
              <a:gd name="connsiteX367" fmla="*/ 684248 w 12192000"/>
              <a:gd name="connsiteY367" fmla="*/ 1277721 h 3429000"/>
              <a:gd name="connsiteX368" fmla="*/ 1423113 w 12192000"/>
              <a:gd name="connsiteY368" fmla="*/ 445565 h 3429000"/>
              <a:gd name="connsiteX369" fmla="*/ 3316479 w 12192000"/>
              <a:gd name="connsiteY369" fmla="*/ 443136 h 3429000"/>
              <a:gd name="connsiteX370" fmla="*/ 3546806 w 12192000"/>
              <a:gd name="connsiteY370" fmla="*/ 927139 h 3429000"/>
              <a:gd name="connsiteX371" fmla="*/ 3364433 w 12192000"/>
              <a:gd name="connsiteY371" fmla="*/ 524121 h 3429000"/>
              <a:gd name="connsiteX372" fmla="*/ 10268559 w 12192000"/>
              <a:gd name="connsiteY372" fmla="*/ 442054 h 3429000"/>
              <a:gd name="connsiteX373" fmla="*/ 10494169 w 12192000"/>
              <a:gd name="connsiteY373" fmla="*/ 1091780 h 3429000"/>
              <a:gd name="connsiteX374" fmla="*/ 10356661 w 12192000"/>
              <a:gd name="connsiteY374" fmla="*/ 728302 h 3429000"/>
              <a:gd name="connsiteX375" fmla="*/ 10268559 w 12192000"/>
              <a:gd name="connsiteY375" fmla="*/ 442054 h 3429000"/>
              <a:gd name="connsiteX376" fmla="*/ 3291335 w 12192000"/>
              <a:gd name="connsiteY376" fmla="*/ 338420 h 3429000"/>
              <a:gd name="connsiteX377" fmla="*/ 3390805 w 12192000"/>
              <a:gd name="connsiteY377" fmla="*/ 508163 h 3429000"/>
              <a:gd name="connsiteX378" fmla="*/ 3579062 w 12192000"/>
              <a:gd name="connsiteY378" fmla="*/ 930040 h 3429000"/>
              <a:gd name="connsiteX379" fmla="*/ 3467355 w 12192000"/>
              <a:gd name="connsiteY379" fmla="*/ 559130 h 3429000"/>
              <a:gd name="connsiteX380" fmla="*/ 3310753 w 12192000"/>
              <a:gd name="connsiteY380" fmla="*/ 358140 h 3429000"/>
              <a:gd name="connsiteX381" fmla="*/ 3291335 w 12192000"/>
              <a:gd name="connsiteY381" fmla="*/ 338420 h 3429000"/>
              <a:gd name="connsiteX382" fmla="*/ 1635889 w 12192000"/>
              <a:gd name="connsiteY382" fmla="*/ 280494 h 3429000"/>
              <a:gd name="connsiteX383" fmla="*/ 1634800 w 12192000"/>
              <a:gd name="connsiteY383" fmla="*/ 302111 h 3429000"/>
              <a:gd name="connsiteX384" fmla="*/ 1635889 w 12192000"/>
              <a:gd name="connsiteY384" fmla="*/ 280494 h 3429000"/>
              <a:gd name="connsiteX385" fmla="*/ 10277529 w 12192000"/>
              <a:gd name="connsiteY385" fmla="*/ 272307 h 3429000"/>
              <a:gd name="connsiteX386" fmla="*/ 10276797 w 12192000"/>
              <a:gd name="connsiteY386" fmla="*/ 279672 h 3429000"/>
              <a:gd name="connsiteX387" fmla="*/ 10385906 w 12192000"/>
              <a:gd name="connsiteY387" fmla="*/ 718031 h 3429000"/>
              <a:gd name="connsiteX388" fmla="*/ 10536458 w 12192000"/>
              <a:gd name="connsiteY388" fmla="*/ 1115310 h 3429000"/>
              <a:gd name="connsiteX389" fmla="*/ 10436479 w 12192000"/>
              <a:gd name="connsiteY389" fmla="*/ 715570 h 3429000"/>
              <a:gd name="connsiteX390" fmla="*/ 10277529 w 12192000"/>
              <a:gd name="connsiteY390" fmla="*/ 272307 h 3429000"/>
              <a:gd name="connsiteX391" fmla="*/ 1510397 w 12192000"/>
              <a:gd name="connsiteY391" fmla="*/ 255705 h 3429000"/>
              <a:gd name="connsiteX392" fmla="*/ 1146550 w 12192000"/>
              <a:gd name="connsiteY392" fmla="*/ 373012 h 3429000"/>
              <a:gd name="connsiteX393" fmla="*/ 698834 w 12192000"/>
              <a:gd name="connsiteY393" fmla="*/ 523272 h 3429000"/>
              <a:gd name="connsiteX394" fmla="*/ 34256 w 12192000"/>
              <a:gd name="connsiteY394" fmla="*/ 918603 h 3429000"/>
              <a:gd name="connsiteX395" fmla="*/ 527241 w 12192000"/>
              <a:gd name="connsiteY395" fmla="*/ 636078 h 3429000"/>
              <a:gd name="connsiteX396" fmla="*/ 1510397 w 12192000"/>
              <a:gd name="connsiteY396" fmla="*/ 255705 h 3429000"/>
              <a:gd name="connsiteX397" fmla="*/ 1313114 w 12192000"/>
              <a:gd name="connsiteY397" fmla="*/ 226216 h 3429000"/>
              <a:gd name="connsiteX398" fmla="*/ 1109304 w 12192000"/>
              <a:gd name="connsiteY398" fmla="*/ 240030 h 3429000"/>
              <a:gd name="connsiteX399" fmla="*/ 8129 w 12192000"/>
              <a:gd name="connsiteY399" fmla="*/ 901519 h 3429000"/>
              <a:gd name="connsiteX400" fmla="*/ 687572 w 12192000"/>
              <a:gd name="connsiteY400" fmla="*/ 496629 h 3429000"/>
              <a:gd name="connsiteX401" fmla="*/ 1138365 w 12192000"/>
              <a:gd name="connsiteY401" fmla="*/ 345515 h 3429000"/>
              <a:gd name="connsiteX402" fmla="*/ 1505579 w 12192000"/>
              <a:gd name="connsiteY402" fmla="*/ 226526 h 3429000"/>
              <a:gd name="connsiteX403" fmla="*/ 1313114 w 12192000"/>
              <a:gd name="connsiteY403" fmla="*/ 226216 h 3429000"/>
              <a:gd name="connsiteX404" fmla="*/ 3655073 w 12192000"/>
              <a:gd name="connsiteY404" fmla="*/ 221884 h 3429000"/>
              <a:gd name="connsiteX405" fmla="*/ 3989938 w 12192000"/>
              <a:gd name="connsiteY405" fmla="*/ 562685 h 3429000"/>
              <a:gd name="connsiteX406" fmla="*/ 4393907 w 12192000"/>
              <a:gd name="connsiteY406" fmla="*/ 832258 h 3429000"/>
              <a:gd name="connsiteX407" fmla="*/ 4648051 w 12192000"/>
              <a:gd name="connsiteY407" fmla="*/ 945051 h 3429000"/>
              <a:gd name="connsiteX408" fmla="*/ 4383389 w 12192000"/>
              <a:gd name="connsiteY408" fmla="*/ 755369 h 3429000"/>
              <a:gd name="connsiteX409" fmla="*/ 4165508 w 12192000"/>
              <a:gd name="connsiteY409" fmla="*/ 606196 h 3429000"/>
              <a:gd name="connsiteX410" fmla="*/ 4068162 w 12192000"/>
              <a:gd name="connsiteY410" fmla="*/ 524394 h 3429000"/>
              <a:gd name="connsiteX411" fmla="*/ 3981416 w 12192000"/>
              <a:gd name="connsiteY411" fmla="*/ 451482 h 3429000"/>
              <a:gd name="connsiteX412" fmla="*/ 3800147 w 12192000"/>
              <a:gd name="connsiteY412" fmla="*/ 320872 h 3429000"/>
              <a:gd name="connsiteX413" fmla="*/ 3670252 w 12192000"/>
              <a:gd name="connsiteY413" fmla="*/ 193798 h 3429000"/>
              <a:gd name="connsiteX414" fmla="*/ 3817258 w 12192000"/>
              <a:gd name="connsiteY414" fmla="*/ 294577 h 3429000"/>
              <a:gd name="connsiteX415" fmla="*/ 4000461 w 12192000"/>
              <a:gd name="connsiteY415" fmla="*/ 426966 h 3429000"/>
              <a:gd name="connsiteX416" fmla="*/ 4088180 w 12192000"/>
              <a:gd name="connsiteY416" fmla="*/ 500774 h 3429000"/>
              <a:gd name="connsiteX417" fmla="*/ 4184555 w 12192000"/>
              <a:gd name="connsiteY417" fmla="*/ 581683 h 3429000"/>
              <a:gd name="connsiteX418" fmla="*/ 4399563 w 12192000"/>
              <a:gd name="connsiteY418" fmla="*/ 729106 h 3429000"/>
              <a:gd name="connsiteX419" fmla="*/ 4684469 w 12192000"/>
              <a:gd name="connsiteY419" fmla="*/ 935680 h 3429000"/>
              <a:gd name="connsiteX420" fmla="*/ 4690271 w 12192000"/>
              <a:gd name="connsiteY420" fmla="*/ 941034 h 3429000"/>
              <a:gd name="connsiteX421" fmla="*/ 4136093 w 12192000"/>
              <a:gd name="connsiteY421" fmla="*/ 429466 h 3429000"/>
              <a:gd name="connsiteX422" fmla="*/ 3670252 w 12192000"/>
              <a:gd name="connsiteY422" fmla="*/ 193798 h 3429000"/>
              <a:gd name="connsiteX423" fmla="*/ 9334796 w 12192000"/>
              <a:gd name="connsiteY423" fmla="*/ 27584 h 3429000"/>
              <a:gd name="connsiteX424" fmla="*/ 9651570 w 12192000"/>
              <a:gd name="connsiteY424" fmla="*/ 397505 h 3429000"/>
              <a:gd name="connsiteX425" fmla="*/ 9334796 w 12192000"/>
              <a:gd name="connsiteY425" fmla="*/ 27584 h 3429000"/>
              <a:gd name="connsiteX426" fmla="*/ 4440129 w 12192000"/>
              <a:gd name="connsiteY426" fmla="*/ 19571 h 3429000"/>
              <a:gd name="connsiteX427" fmla="*/ 4856525 w 12192000"/>
              <a:gd name="connsiteY427" fmla="*/ 486351 h 3429000"/>
              <a:gd name="connsiteX428" fmla="*/ 5059055 w 12192000"/>
              <a:gd name="connsiteY428" fmla="*/ 679918 h 3429000"/>
              <a:gd name="connsiteX429" fmla="*/ 5290070 w 12192000"/>
              <a:gd name="connsiteY429" fmla="*/ 834619 h 3429000"/>
              <a:gd name="connsiteX430" fmla="*/ 4834991 w 12192000"/>
              <a:gd name="connsiteY430" fmla="*/ 401985 h 3429000"/>
              <a:gd name="connsiteX431" fmla="*/ 4440129 w 12192000"/>
              <a:gd name="connsiteY431" fmla="*/ 19571 h 3429000"/>
              <a:gd name="connsiteX432" fmla="*/ 8613009 w 12192000"/>
              <a:gd name="connsiteY432" fmla="*/ 0 h 3429000"/>
              <a:gd name="connsiteX433" fmla="*/ 8720364 w 12192000"/>
              <a:gd name="connsiteY433" fmla="*/ 0 h 3429000"/>
              <a:gd name="connsiteX434" fmla="*/ 8781165 w 12192000"/>
              <a:gd name="connsiteY434" fmla="*/ 82863 h 3429000"/>
              <a:gd name="connsiteX435" fmla="*/ 8971448 w 12192000"/>
              <a:gd name="connsiteY435" fmla="*/ 246946 h 3429000"/>
              <a:gd name="connsiteX436" fmla="*/ 8820691 w 12192000"/>
              <a:gd name="connsiteY436" fmla="*/ 57482 h 3429000"/>
              <a:gd name="connsiteX437" fmla="*/ 8807612 w 12192000"/>
              <a:gd name="connsiteY437" fmla="*/ 38256 h 3429000"/>
              <a:gd name="connsiteX438" fmla="*/ 8780258 w 12192000"/>
              <a:gd name="connsiteY438" fmla="*/ 0 h 3429000"/>
              <a:gd name="connsiteX439" fmla="*/ 8818949 w 12192000"/>
              <a:gd name="connsiteY439" fmla="*/ 0 h 3429000"/>
              <a:gd name="connsiteX440" fmla="*/ 8833783 w 12192000"/>
              <a:gd name="connsiteY440" fmla="*/ 20753 h 3429000"/>
              <a:gd name="connsiteX441" fmla="*/ 8846863 w 12192000"/>
              <a:gd name="connsiteY441" fmla="*/ 39981 h 3429000"/>
              <a:gd name="connsiteX442" fmla="*/ 8960046 w 12192000"/>
              <a:gd name="connsiteY442" fmla="*/ 191389 h 3429000"/>
              <a:gd name="connsiteX443" fmla="*/ 8876789 w 12192000"/>
              <a:gd name="connsiteY443" fmla="*/ 0 h 3429000"/>
              <a:gd name="connsiteX444" fmla="*/ 8980100 w 12192000"/>
              <a:gd name="connsiteY444" fmla="*/ 0 h 3429000"/>
              <a:gd name="connsiteX445" fmla="*/ 9090618 w 12192000"/>
              <a:gd name="connsiteY445" fmla="*/ 287225 h 3429000"/>
              <a:gd name="connsiteX446" fmla="*/ 9762441 w 12192000"/>
              <a:gd name="connsiteY446" fmla="*/ 664587 h 3429000"/>
              <a:gd name="connsiteX447" fmla="*/ 9717826 w 12192000"/>
              <a:gd name="connsiteY447" fmla="*/ 487719 h 3429000"/>
              <a:gd name="connsiteX448" fmla="*/ 9713123 w 12192000"/>
              <a:gd name="connsiteY448" fmla="*/ 487663 h 3429000"/>
              <a:gd name="connsiteX449" fmla="*/ 9260878 w 12192000"/>
              <a:gd name="connsiteY449" fmla="*/ 87448 h 3429000"/>
              <a:gd name="connsiteX450" fmla="*/ 9221522 w 12192000"/>
              <a:gd name="connsiteY450" fmla="*/ 0 h 3429000"/>
              <a:gd name="connsiteX451" fmla="*/ 9425221 w 12192000"/>
              <a:gd name="connsiteY451" fmla="*/ 0 h 3429000"/>
              <a:gd name="connsiteX452" fmla="*/ 9453548 w 12192000"/>
              <a:gd name="connsiteY452" fmla="*/ 23392 h 3429000"/>
              <a:gd name="connsiteX453" fmla="*/ 9625671 w 12192000"/>
              <a:gd name="connsiteY453" fmla="*/ 210960 h 3429000"/>
              <a:gd name="connsiteX454" fmla="*/ 9632927 w 12192000"/>
              <a:gd name="connsiteY454" fmla="*/ 60128 h 3429000"/>
              <a:gd name="connsiteX455" fmla="*/ 9642174 w 12192000"/>
              <a:gd name="connsiteY455" fmla="*/ 0 h 3429000"/>
              <a:gd name="connsiteX456" fmla="*/ 9731615 w 12192000"/>
              <a:gd name="connsiteY456" fmla="*/ 0 h 3429000"/>
              <a:gd name="connsiteX457" fmla="*/ 9721255 w 12192000"/>
              <a:gd name="connsiteY457" fmla="*/ 74242 h 3429000"/>
              <a:gd name="connsiteX458" fmla="*/ 9736458 w 12192000"/>
              <a:gd name="connsiteY458" fmla="*/ 329413 h 3429000"/>
              <a:gd name="connsiteX459" fmla="*/ 9763499 w 12192000"/>
              <a:gd name="connsiteY459" fmla="*/ 99057 h 3429000"/>
              <a:gd name="connsiteX460" fmla="*/ 9777267 w 12192000"/>
              <a:gd name="connsiteY460" fmla="*/ 0 h 3429000"/>
              <a:gd name="connsiteX461" fmla="*/ 9808036 w 12192000"/>
              <a:gd name="connsiteY461" fmla="*/ 0 h 3429000"/>
              <a:gd name="connsiteX462" fmla="*/ 9793821 w 12192000"/>
              <a:gd name="connsiteY462" fmla="*/ 102652 h 3429000"/>
              <a:gd name="connsiteX463" fmla="*/ 9767436 w 12192000"/>
              <a:gd name="connsiteY463" fmla="*/ 321864 h 3429000"/>
              <a:gd name="connsiteX464" fmla="*/ 9814477 w 12192000"/>
              <a:gd name="connsiteY464" fmla="*/ 233531 h 3429000"/>
              <a:gd name="connsiteX465" fmla="*/ 9873012 w 12192000"/>
              <a:gd name="connsiteY465" fmla="*/ 38619 h 3429000"/>
              <a:gd name="connsiteX466" fmla="*/ 9875879 w 12192000"/>
              <a:gd name="connsiteY466" fmla="*/ 0 h 3429000"/>
              <a:gd name="connsiteX467" fmla="*/ 9965253 w 12192000"/>
              <a:gd name="connsiteY467" fmla="*/ 0 h 3429000"/>
              <a:gd name="connsiteX468" fmla="*/ 9930901 w 12192000"/>
              <a:gd name="connsiteY468" fmla="*/ 135026 h 3429000"/>
              <a:gd name="connsiteX469" fmla="*/ 9880832 w 12192000"/>
              <a:gd name="connsiteY469" fmla="*/ 271562 h 3429000"/>
              <a:gd name="connsiteX470" fmla="*/ 9896024 w 12192000"/>
              <a:gd name="connsiteY470" fmla="*/ 749295 h 3429000"/>
              <a:gd name="connsiteX471" fmla="*/ 10395379 w 12192000"/>
              <a:gd name="connsiteY471" fmla="*/ 1102843 h 3429000"/>
              <a:gd name="connsiteX472" fmla="*/ 10225980 w 12192000"/>
              <a:gd name="connsiteY472" fmla="*/ 132061 h 3429000"/>
              <a:gd name="connsiteX473" fmla="*/ 10314210 w 12192000"/>
              <a:gd name="connsiteY473" fmla="*/ 109353 h 3429000"/>
              <a:gd name="connsiteX474" fmla="*/ 10573663 w 12192000"/>
              <a:gd name="connsiteY474" fmla="*/ 842430 h 3429000"/>
              <a:gd name="connsiteX475" fmla="*/ 10583736 w 12192000"/>
              <a:gd name="connsiteY475" fmla="*/ 1259819 h 3429000"/>
              <a:gd name="connsiteX476" fmla="*/ 10880472 w 12192000"/>
              <a:gd name="connsiteY476" fmla="*/ 1537558 h 3429000"/>
              <a:gd name="connsiteX477" fmla="*/ 11231212 w 12192000"/>
              <a:gd name="connsiteY477" fmla="*/ 216474 h 3429000"/>
              <a:gd name="connsiteX478" fmla="*/ 11317765 w 12192000"/>
              <a:gd name="connsiteY478" fmla="*/ 209405 h 3429000"/>
              <a:gd name="connsiteX479" fmla="*/ 10982911 w 12192000"/>
              <a:gd name="connsiteY479" fmla="*/ 1622260 h 3429000"/>
              <a:gd name="connsiteX480" fmla="*/ 10968747 w 12192000"/>
              <a:gd name="connsiteY480" fmla="*/ 1630552 h 3429000"/>
              <a:gd name="connsiteX481" fmla="*/ 11258020 w 12192000"/>
              <a:gd name="connsiteY481" fmla="*/ 1972078 h 3429000"/>
              <a:gd name="connsiteX482" fmla="*/ 11688741 w 12192000"/>
              <a:gd name="connsiteY482" fmla="*/ 2616312 h 3429000"/>
              <a:gd name="connsiteX483" fmla="*/ 11794425 w 12192000"/>
              <a:gd name="connsiteY483" fmla="*/ 2252109 h 3429000"/>
              <a:gd name="connsiteX484" fmla="*/ 11792727 w 12192000"/>
              <a:gd name="connsiteY484" fmla="*/ 2240934 h 3429000"/>
              <a:gd name="connsiteX485" fmla="*/ 11776744 w 12192000"/>
              <a:gd name="connsiteY485" fmla="*/ 2242723 h 3429000"/>
              <a:gd name="connsiteX486" fmla="*/ 11442546 w 12192000"/>
              <a:gd name="connsiteY486" fmla="*/ 1307592 h 3429000"/>
              <a:gd name="connsiteX487" fmla="*/ 11527771 w 12192000"/>
              <a:gd name="connsiteY487" fmla="*/ 1275317 h 3429000"/>
              <a:gd name="connsiteX488" fmla="*/ 11851542 w 12192000"/>
              <a:gd name="connsiteY488" fmla="*/ 2034703 h 3429000"/>
              <a:gd name="connsiteX489" fmla="*/ 12122505 w 12192000"/>
              <a:gd name="connsiteY489" fmla="*/ 1727948 h 3429000"/>
              <a:gd name="connsiteX490" fmla="*/ 12192000 w 12192000"/>
              <a:gd name="connsiteY490" fmla="*/ 1669975 h 3429000"/>
              <a:gd name="connsiteX491" fmla="*/ 12192000 w 12192000"/>
              <a:gd name="connsiteY491" fmla="*/ 1731063 h 3429000"/>
              <a:gd name="connsiteX492" fmla="*/ 12155105 w 12192000"/>
              <a:gd name="connsiteY492" fmla="*/ 1762181 h 3429000"/>
              <a:gd name="connsiteX493" fmla="*/ 11918903 w 12192000"/>
              <a:gd name="connsiteY493" fmla="*/ 2062132 h 3429000"/>
              <a:gd name="connsiteX494" fmla="*/ 12067554 w 12192000"/>
              <a:gd name="connsiteY494" fmla="*/ 1888498 h 3429000"/>
              <a:gd name="connsiteX495" fmla="*/ 12192000 w 12192000"/>
              <a:gd name="connsiteY495" fmla="*/ 1782392 h 3429000"/>
              <a:gd name="connsiteX496" fmla="*/ 12192000 w 12192000"/>
              <a:gd name="connsiteY496" fmla="*/ 1822559 h 3429000"/>
              <a:gd name="connsiteX497" fmla="*/ 12087498 w 12192000"/>
              <a:gd name="connsiteY497" fmla="*/ 1911764 h 3429000"/>
              <a:gd name="connsiteX498" fmla="*/ 11941335 w 12192000"/>
              <a:gd name="connsiteY498" fmla="*/ 2083809 h 3429000"/>
              <a:gd name="connsiteX499" fmla="*/ 11898139 w 12192000"/>
              <a:gd name="connsiteY499" fmla="*/ 2163553 h 3429000"/>
              <a:gd name="connsiteX500" fmla="*/ 12037359 w 12192000"/>
              <a:gd name="connsiteY500" fmla="*/ 2053816 h 3429000"/>
              <a:gd name="connsiteX501" fmla="*/ 12192000 w 12192000"/>
              <a:gd name="connsiteY501" fmla="*/ 1901891 h 3429000"/>
              <a:gd name="connsiteX502" fmla="*/ 12192000 w 12192000"/>
              <a:gd name="connsiteY502" fmla="*/ 1973912 h 3429000"/>
              <a:gd name="connsiteX503" fmla="*/ 12054488 w 12192000"/>
              <a:gd name="connsiteY503" fmla="*/ 2104939 h 3429000"/>
              <a:gd name="connsiteX504" fmla="*/ 11880977 w 12192000"/>
              <a:gd name="connsiteY504" fmla="*/ 2245040 h 3429000"/>
              <a:gd name="connsiteX505" fmla="*/ 11879666 w 12192000"/>
              <a:gd name="connsiteY505" fmla="*/ 2246644 h 3429000"/>
              <a:gd name="connsiteX506" fmla="*/ 11873674 w 12192000"/>
              <a:gd name="connsiteY506" fmla="*/ 2254306 h 3429000"/>
              <a:gd name="connsiteX507" fmla="*/ 11738608 w 12192000"/>
              <a:gd name="connsiteY507" fmla="*/ 2689417 h 3429000"/>
              <a:gd name="connsiteX508" fmla="*/ 11732820 w 12192000"/>
              <a:gd name="connsiteY508" fmla="*/ 2696184 h 3429000"/>
              <a:gd name="connsiteX509" fmla="*/ 12058063 w 12192000"/>
              <a:gd name="connsiteY509" fmla="*/ 3376045 h 3429000"/>
              <a:gd name="connsiteX510" fmla="*/ 12077722 w 12192000"/>
              <a:gd name="connsiteY510" fmla="*/ 3428999 h 3429000"/>
              <a:gd name="connsiteX511" fmla="*/ 11980831 w 12192000"/>
              <a:gd name="connsiteY511" fmla="*/ 3428999 h 3429000"/>
              <a:gd name="connsiteX512" fmla="*/ 11842370 w 12192000"/>
              <a:gd name="connsiteY512" fmla="*/ 3103596 h 3429000"/>
              <a:gd name="connsiteX513" fmla="*/ 11807118 w 12192000"/>
              <a:gd name="connsiteY513" fmla="*/ 3032642 h 3429000"/>
              <a:gd name="connsiteX514" fmla="*/ 11352410 w 12192000"/>
              <a:gd name="connsiteY514" fmla="*/ 2253534 h 3429000"/>
              <a:gd name="connsiteX515" fmla="*/ 11344098 w 12192000"/>
              <a:gd name="connsiteY515" fmla="*/ 2252717 h 3429000"/>
              <a:gd name="connsiteX516" fmla="*/ 10730809 w 12192000"/>
              <a:gd name="connsiteY516" fmla="*/ 2156749 h 3429000"/>
              <a:gd name="connsiteX517" fmla="*/ 10713050 w 12192000"/>
              <a:gd name="connsiteY517" fmla="*/ 2164271 h 3429000"/>
              <a:gd name="connsiteX518" fmla="*/ 9420192 w 12192000"/>
              <a:gd name="connsiteY518" fmla="*/ 2263050 h 3429000"/>
              <a:gd name="connsiteX519" fmla="*/ 9404066 w 12192000"/>
              <a:gd name="connsiteY519" fmla="*/ 2242708 h 3429000"/>
              <a:gd name="connsiteX520" fmla="*/ 10712309 w 12192000"/>
              <a:gd name="connsiteY520" fmla="*/ 2109562 h 3429000"/>
              <a:gd name="connsiteX521" fmla="*/ 11291486 w 12192000"/>
              <a:gd name="connsiteY521" fmla="*/ 2166804 h 3429000"/>
              <a:gd name="connsiteX522" fmla="*/ 11176624 w 12192000"/>
              <a:gd name="connsiteY522" fmla="*/ 2010340 h 3429000"/>
              <a:gd name="connsiteX523" fmla="*/ 10665962 w 12192000"/>
              <a:gd name="connsiteY523" fmla="*/ 1445588 h 3429000"/>
              <a:gd name="connsiteX524" fmla="*/ 10647017 w 12192000"/>
              <a:gd name="connsiteY524" fmla="*/ 1450047 h 3429000"/>
              <a:gd name="connsiteX525" fmla="*/ 10107096 w 12192000"/>
              <a:gd name="connsiteY525" fmla="*/ 1560072 h 3429000"/>
              <a:gd name="connsiteX526" fmla="*/ 9439953 w 12192000"/>
              <a:gd name="connsiteY526" fmla="*/ 1480921 h 3429000"/>
              <a:gd name="connsiteX527" fmla="*/ 9470279 w 12192000"/>
              <a:gd name="connsiteY527" fmla="*/ 1443131 h 3429000"/>
              <a:gd name="connsiteX528" fmla="*/ 10565024 w 12192000"/>
              <a:gd name="connsiteY528" fmla="*/ 1352269 h 3429000"/>
              <a:gd name="connsiteX529" fmla="*/ 9922490 w 12192000"/>
              <a:gd name="connsiteY529" fmla="*/ 858833 h 3429000"/>
              <a:gd name="connsiteX530" fmla="*/ 9920481 w 12192000"/>
              <a:gd name="connsiteY530" fmla="*/ 859346 h 3429000"/>
              <a:gd name="connsiteX531" fmla="*/ 9916127 w 12192000"/>
              <a:gd name="connsiteY531" fmla="*/ 859836 h 3429000"/>
              <a:gd name="connsiteX532" fmla="*/ 9791125 w 12192000"/>
              <a:gd name="connsiteY532" fmla="*/ 938248 h 3429000"/>
              <a:gd name="connsiteX533" fmla="*/ 9528364 w 12192000"/>
              <a:gd name="connsiteY533" fmla="*/ 1022767 h 3429000"/>
              <a:gd name="connsiteX534" fmla="*/ 8629850 w 12192000"/>
              <a:gd name="connsiteY534" fmla="*/ 1184329 h 3429000"/>
              <a:gd name="connsiteX535" fmla="*/ 8600239 w 12192000"/>
              <a:gd name="connsiteY535" fmla="*/ 1167243 h 3429000"/>
              <a:gd name="connsiteX536" fmla="*/ 9761570 w 12192000"/>
              <a:gd name="connsiteY536" fmla="*/ 753283 h 3429000"/>
              <a:gd name="connsiteX537" fmla="*/ 9368237 w 12192000"/>
              <a:gd name="connsiteY537" fmla="*/ 520470 h 3429000"/>
              <a:gd name="connsiteX538" fmla="*/ 9354614 w 12192000"/>
              <a:gd name="connsiteY538" fmla="*/ 522288 h 3429000"/>
              <a:gd name="connsiteX539" fmla="*/ 8364351 w 12192000"/>
              <a:gd name="connsiteY539" fmla="*/ 730267 h 3429000"/>
              <a:gd name="connsiteX540" fmla="*/ 8386567 w 12192000"/>
              <a:gd name="connsiteY540" fmla="*/ 690760 h 3429000"/>
              <a:gd name="connsiteX541" fmla="*/ 9231713 w 12192000"/>
              <a:gd name="connsiteY541" fmla="*/ 444539 h 3429000"/>
              <a:gd name="connsiteX542" fmla="*/ 9023301 w 12192000"/>
              <a:gd name="connsiteY542" fmla="*/ 334109 h 3429000"/>
              <a:gd name="connsiteX543" fmla="*/ 9010556 w 12192000"/>
              <a:gd name="connsiteY543" fmla="*/ 329998 h 3429000"/>
              <a:gd name="connsiteX544" fmla="*/ 8687367 w 12192000"/>
              <a:gd name="connsiteY544" fmla="*/ 101276 h 3429000"/>
              <a:gd name="connsiteX545" fmla="*/ 4382818 w 12192000"/>
              <a:gd name="connsiteY545" fmla="*/ 0 h 3429000"/>
              <a:gd name="connsiteX546" fmla="*/ 4463614 w 12192000"/>
              <a:gd name="connsiteY546" fmla="*/ 0 h 3429000"/>
              <a:gd name="connsiteX547" fmla="*/ 4557150 w 12192000"/>
              <a:gd name="connsiteY547" fmla="*/ 81023 h 3429000"/>
              <a:gd name="connsiteX548" fmla="*/ 4856936 w 12192000"/>
              <a:gd name="connsiteY548" fmla="*/ 380146 h 3429000"/>
              <a:gd name="connsiteX549" fmla="*/ 5111996 w 12192000"/>
              <a:gd name="connsiteY549" fmla="*/ 636759 h 3429000"/>
              <a:gd name="connsiteX550" fmla="*/ 5388878 w 12192000"/>
              <a:gd name="connsiteY550" fmla="*/ 871185 h 3429000"/>
              <a:gd name="connsiteX551" fmla="*/ 5425556 w 12192000"/>
              <a:gd name="connsiteY551" fmla="*/ 879967 h 3429000"/>
              <a:gd name="connsiteX552" fmla="*/ 4943646 w 12192000"/>
              <a:gd name="connsiteY552" fmla="*/ 393916 h 3429000"/>
              <a:gd name="connsiteX553" fmla="*/ 4594837 w 12192000"/>
              <a:gd name="connsiteY553" fmla="*/ 103274 h 3429000"/>
              <a:gd name="connsiteX554" fmla="*/ 4518536 w 12192000"/>
              <a:gd name="connsiteY554" fmla="*/ 31511 h 3429000"/>
              <a:gd name="connsiteX555" fmla="*/ 4483543 w 12192000"/>
              <a:gd name="connsiteY555" fmla="*/ 0 h 3429000"/>
              <a:gd name="connsiteX556" fmla="*/ 4534233 w 12192000"/>
              <a:gd name="connsiteY556" fmla="*/ 0 h 3429000"/>
              <a:gd name="connsiteX557" fmla="*/ 4633631 w 12192000"/>
              <a:gd name="connsiteY557" fmla="*/ 74706 h 3429000"/>
              <a:gd name="connsiteX558" fmla="*/ 4949299 w 12192000"/>
              <a:gd name="connsiteY558" fmla="*/ 337336 h 3429000"/>
              <a:gd name="connsiteX559" fmla="*/ 5291452 w 12192000"/>
              <a:gd name="connsiteY559" fmla="*/ 647801 h 3429000"/>
              <a:gd name="connsiteX560" fmla="*/ 5434998 w 12192000"/>
              <a:gd name="connsiteY560" fmla="*/ 825100 h 3429000"/>
              <a:gd name="connsiteX561" fmla="*/ 5351015 w 12192000"/>
              <a:gd name="connsiteY561" fmla="*/ 331989 h 3429000"/>
              <a:gd name="connsiteX562" fmla="*/ 5344012 w 12192000"/>
              <a:gd name="connsiteY562" fmla="*/ 131333 h 3429000"/>
              <a:gd name="connsiteX563" fmla="*/ 5349920 w 12192000"/>
              <a:gd name="connsiteY563" fmla="*/ 0 h 3429000"/>
              <a:gd name="connsiteX564" fmla="*/ 5401317 w 12192000"/>
              <a:gd name="connsiteY564" fmla="*/ 0 h 3429000"/>
              <a:gd name="connsiteX565" fmla="*/ 5400859 w 12192000"/>
              <a:gd name="connsiteY565" fmla="*/ 83801 h 3429000"/>
              <a:gd name="connsiteX566" fmla="*/ 5401644 w 12192000"/>
              <a:gd name="connsiteY566" fmla="*/ 188847 h 3429000"/>
              <a:gd name="connsiteX567" fmla="*/ 5467256 w 12192000"/>
              <a:gd name="connsiteY567" fmla="*/ 746494 h 3429000"/>
              <a:gd name="connsiteX568" fmla="*/ 5448069 w 12192000"/>
              <a:gd name="connsiteY568" fmla="*/ 138554 h 3429000"/>
              <a:gd name="connsiteX569" fmla="*/ 5440458 w 12192000"/>
              <a:gd name="connsiteY569" fmla="*/ 0 h 3429000"/>
              <a:gd name="connsiteX570" fmla="*/ 5472521 w 12192000"/>
              <a:gd name="connsiteY570" fmla="*/ 0 h 3429000"/>
              <a:gd name="connsiteX571" fmla="*/ 5480135 w 12192000"/>
              <a:gd name="connsiteY571" fmla="*/ 136802 h 3429000"/>
              <a:gd name="connsiteX572" fmla="*/ 5499023 w 12192000"/>
              <a:gd name="connsiteY572" fmla="*/ 737310 h 3429000"/>
              <a:gd name="connsiteX573" fmla="*/ 5547022 w 12192000"/>
              <a:gd name="connsiteY573" fmla="*/ 178838 h 3429000"/>
              <a:gd name="connsiteX574" fmla="*/ 5522799 w 12192000"/>
              <a:gd name="connsiteY574" fmla="*/ 0 h 3429000"/>
              <a:gd name="connsiteX575" fmla="*/ 5573386 w 12192000"/>
              <a:gd name="connsiteY575" fmla="*/ 0 h 3429000"/>
              <a:gd name="connsiteX576" fmla="*/ 5587618 w 12192000"/>
              <a:gd name="connsiteY576" fmla="*/ 82353 h 3429000"/>
              <a:gd name="connsiteX577" fmla="*/ 5519779 w 12192000"/>
              <a:gd name="connsiteY577" fmla="*/ 930223 h 3429000"/>
              <a:gd name="connsiteX578" fmla="*/ 5520293 w 12192000"/>
              <a:gd name="connsiteY578" fmla="*/ 931602 h 3429000"/>
              <a:gd name="connsiteX579" fmla="*/ 5767221 w 12192000"/>
              <a:gd name="connsiteY579" fmla="*/ 1236564 h 3429000"/>
              <a:gd name="connsiteX580" fmla="*/ 6937169 w 12192000"/>
              <a:gd name="connsiteY580" fmla="*/ 1386941 h 3429000"/>
              <a:gd name="connsiteX581" fmla="*/ 6953922 w 12192000"/>
              <a:gd name="connsiteY581" fmla="*/ 1461068 h 3429000"/>
              <a:gd name="connsiteX582" fmla="*/ 6071359 w 12192000"/>
              <a:gd name="connsiteY582" fmla="*/ 1341770 h 3429000"/>
              <a:gd name="connsiteX583" fmla="*/ 6038839 w 12192000"/>
              <a:gd name="connsiteY583" fmla="*/ 1335474 h 3429000"/>
              <a:gd name="connsiteX584" fmla="*/ 6038706 w 12192000"/>
              <a:gd name="connsiteY584" fmla="*/ 1334847 h 3429000"/>
              <a:gd name="connsiteX585" fmla="*/ 6037784 w 12192000"/>
              <a:gd name="connsiteY585" fmla="*/ 1335270 h 3429000"/>
              <a:gd name="connsiteX586" fmla="*/ 6038839 w 12192000"/>
              <a:gd name="connsiteY586" fmla="*/ 1335474 h 3429000"/>
              <a:gd name="connsiteX587" fmla="*/ 6040338 w 12192000"/>
              <a:gd name="connsiteY587" fmla="*/ 1342418 h 3429000"/>
              <a:gd name="connsiteX588" fmla="*/ 6024488 w 12192000"/>
              <a:gd name="connsiteY588" fmla="*/ 1380903 h 3429000"/>
              <a:gd name="connsiteX589" fmla="*/ 5599771 w 12192000"/>
              <a:gd name="connsiteY589" fmla="*/ 2080652 h 3429000"/>
              <a:gd name="connsiteX590" fmla="*/ 5548843 w 12192000"/>
              <a:gd name="connsiteY590" fmla="*/ 2134845 h 3429000"/>
              <a:gd name="connsiteX591" fmla="*/ 5940952 w 12192000"/>
              <a:gd name="connsiteY591" fmla="*/ 2821028 h 3429000"/>
              <a:gd name="connsiteX592" fmla="*/ 6043441 w 12192000"/>
              <a:gd name="connsiteY592" fmla="*/ 3236847 h 3429000"/>
              <a:gd name="connsiteX593" fmla="*/ 6093432 w 12192000"/>
              <a:gd name="connsiteY593" fmla="*/ 3429000 h 3429000"/>
              <a:gd name="connsiteX594" fmla="*/ 6034344 w 12192000"/>
              <a:gd name="connsiteY594" fmla="*/ 3429000 h 3429000"/>
              <a:gd name="connsiteX595" fmla="*/ 6026679 w 12192000"/>
              <a:gd name="connsiteY595" fmla="*/ 3407959 h 3429000"/>
              <a:gd name="connsiteX596" fmla="*/ 5800441 w 12192000"/>
              <a:gd name="connsiteY596" fmla="*/ 2906286 h 3429000"/>
              <a:gd name="connsiteX597" fmla="*/ 5526562 w 12192000"/>
              <a:gd name="connsiteY597" fmla="*/ 2276388 h 3429000"/>
              <a:gd name="connsiteX598" fmla="*/ 5519640 w 12192000"/>
              <a:gd name="connsiteY598" fmla="*/ 2254774 h 3429000"/>
              <a:gd name="connsiteX599" fmla="*/ 5844559 w 12192000"/>
              <a:gd name="connsiteY599" fmla="*/ 3124349 h 3429000"/>
              <a:gd name="connsiteX600" fmla="*/ 5975994 w 12192000"/>
              <a:gd name="connsiteY600" fmla="*/ 3429000 h 3429000"/>
              <a:gd name="connsiteX601" fmla="*/ 5898547 w 12192000"/>
              <a:gd name="connsiteY601" fmla="*/ 3429000 h 3429000"/>
              <a:gd name="connsiteX602" fmla="*/ 5682041 w 12192000"/>
              <a:gd name="connsiteY602" fmla="*/ 2926860 h 3429000"/>
              <a:gd name="connsiteX603" fmla="*/ 5461758 w 12192000"/>
              <a:gd name="connsiteY603" fmla="*/ 2391220 h 3429000"/>
              <a:gd name="connsiteX604" fmla="*/ 5237282 w 12192000"/>
              <a:gd name="connsiteY604" fmla="*/ 3150086 h 3429000"/>
              <a:gd name="connsiteX605" fmla="*/ 5115009 w 12192000"/>
              <a:gd name="connsiteY605" fmla="*/ 3429000 h 3429000"/>
              <a:gd name="connsiteX606" fmla="*/ 5028074 w 12192000"/>
              <a:gd name="connsiteY606" fmla="*/ 3429000 h 3429000"/>
              <a:gd name="connsiteX607" fmla="*/ 5079508 w 12192000"/>
              <a:gd name="connsiteY607" fmla="*/ 3320074 h 3429000"/>
              <a:gd name="connsiteX608" fmla="*/ 5371846 w 12192000"/>
              <a:gd name="connsiteY608" fmla="*/ 2495413 h 3429000"/>
              <a:gd name="connsiteX609" fmla="*/ 5270512 w 12192000"/>
              <a:gd name="connsiteY609" fmla="*/ 2709975 h 3429000"/>
              <a:gd name="connsiteX610" fmla="*/ 5062409 w 12192000"/>
              <a:gd name="connsiteY610" fmla="*/ 3224544 h 3429000"/>
              <a:gd name="connsiteX611" fmla="*/ 5036628 w 12192000"/>
              <a:gd name="connsiteY611" fmla="*/ 3325247 h 3429000"/>
              <a:gd name="connsiteX612" fmla="*/ 5009112 w 12192000"/>
              <a:gd name="connsiteY612" fmla="*/ 3429000 h 3429000"/>
              <a:gd name="connsiteX613" fmla="*/ 4976679 w 12192000"/>
              <a:gd name="connsiteY613" fmla="*/ 3429000 h 3429000"/>
              <a:gd name="connsiteX614" fmla="*/ 5006537 w 12192000"/>
              <a:gd name="connsiteY614" fmla="*/ 3318068 h 3429000"/>
              <a:gd name="connsiteX615" fmla="*/ 5032723 w 12192000"/>
              <a:gd name="connsiteY615" fmla="*/ 3215957 h 3429000"/>
              <a:gd name="connsiteX616" fmla="*/ 5242949 w 12192000"/>
              <a:gd name="connsiteY616" fmla="*/ 2696175 h 3429000"/>
              <a:gd name="connsiteX617" fmla="*/ 5286321 w 12192000"/>
              <a:gd name="connsiteY617" fmla="*/ 2604555 h 3429000"/>
              <a:gd name="connsiteX618" fmla="*/ 5008210 w 12192000"/>
              <a:gd name="connsiteY618" fmla="*/ 3220194 h 3429000"/>
              <a:gd name="connsiteX619" fmla="*/ 4986321 w 12192000"/>
              <a:gd name="connsiteY619" fmla="*/ 3336687 h 3429000"/>
              <a:gd name="connsiteX620" fmla="*/ 4973474 w 12192000"/>
              <a:gd name="connsiteY620" fmla="*/ 3429000 h 3429000"/>
              <a:gd name="connsiteX621" fmla="*/ 4907178 w 12192000"/>
              <a:gd name="connsiteY621" fmla="*/ 3429000 h 3429000"/>
              <a:gd name="connsiteX622" fmla="*/ 4910810 w 12192000"/>
              <a:gd name="connsiteY622" fmla="*/ 3400660 h 3429000"/>
              <a:gd name="connsiteX623" fmla="*/ 4987461 w 12192000"/>
              <a:gd name="connsiteY623" fmla="*/ 3003994 h 3429000"/>
              <a:gd name="connsiteX624" fmla="*/ 5179262 w 12192000"/>
              <a:gd name="connsiteY624" fmla="*/ 2606044 h 3429000"/>
              <a:gd name="connsiteX625" fmla="*/ 4689678 w 12192000"/>
              <a:gd name="connsiteY625" fmla="*/ 3011241 h 3429000"/>
              <a:gd name="connsiteX626" fmla="*/ 4477543 w 12192000"/>
              <a:gd name="connsiteY626" fmla="*/ 3245836 h 3429000"/>
              <a:gd name="connsiteX627" fmla="*/ 4329957 w 12192000"/>
              <a:gd name="connsiteY627" fmla="*/ 3429000 h 3429000"/>
              <a:gd name="connsiteX628" fmla="*/ 4218595 w 12192000"/>
              <a:gd name="connsiteY628" fmla="*/ 3429000 h 3429000"/>
              <a:gd name="connsiteX629" fmla="*/ 4368888 w 12192000"/>
              <a:gd name="connsiteY629" fmla="*/ 3239412 h 3429000"/>
              <a:gd name="connsiteX630" fmla="*/ 4563091 w 12192000"/>
              <a:gd name="connsiteY630" fmla="*/ 3013508 h 3429000"/>
              <a:gd name="connsiteX631" fmla="*/ 5387324 w 12192000"/>
              <a:gd name="connsiteY631" fmla="*/ 2276830 h 3429000"/>
              <a:gd name="connsiteX632" fmla="*/ 5073620 w 12192000"/>
              <a:gd name="connsiteY632" fmla="*/ 2526437 h 3429000"/>
              <a:gd name="connsiteX633" fmla="*/ 4689789 w 12192000"/>
              <a:gd name="connsiteY633" fmla="*/ 2839382 h 3429000"/>
              <a:gd name="connsiteX634" fmla="*/ 4418722 w 12192000"/>
              <a:gd name="connsiteY634" fmla="*/ 3141886 h 3429000"/>
              <a:gd name="connsiteX635" fmla="*/ 4214944 w 12192000"/>
              <a:gd name="connsiteY635" fmla="*/ 3429000 h 3429000"/>
              <a:gd name="connsiteX636" fmla="*/ 4177898 w 12192000"/>
              <a:gd name="connsiteY636" fmla="*/ 3429000 h 3429000"/>
              <a:gd name="connsiteX637" fmla="*/ 4391597 w 12192000"/>
              <a:gd name="connsiteY637" fmla="*/ 3127370 h 3429000"/>
              <a:gd name="connsiteX638" fmla="*/ 4668889 w 12192000"/>
              <a:gd name="connsiteY638" fmla="*/ 2817399 h 3429000"/>
              <a:gd name="connsiteX639" fmla="*/ 5055427 w 12192000"/>
              <a:gd name="connsiteY639" fmla="*/ 2502476 h 3429000"/>
              <a:gd name="connsiteX640" fmla="*/ 5371814 w 12192000"/>
              <a:gd name="connsiteY640" fmla="*/ 2249975 h 3429000"/>
              <a:gd name="connsiteX641" fmla="*/ 4987918 w 12192000"/>
              <a:gd name="connsiteY641" fmla="*/ 2409701 h 3429000"/>
              <a:gd name="connsiteX642" fmla="*/ 4317146 w 12192000"/>
              <a:gd name="connsiteY642" fmla="*/ 3158716 h 3429000"/>
              <a:gd name="connsiteX643" fmla="*/ 4171627 w 12192000"/>
              <a:gd name="connsiteY643" fmla="*/ 3429000 h 3429000"/>
              <a:gd name="connsiteX644" fmla="*/ 4081585 w 12192000"/>
              <a:gd name="connsiteY644" fmla="*/ 3429000 h 3429000"/>
              <a:gd name="connsiteX645" fmla="*/ 4238603 w 12192000"/>
              <a:gd name="connsiteY645" fmla="*/ 3130341 h 3429000"/>
              <a:gd name="connsiteX646" fmla="*/ 4778333 w 12192000"/>
              <a:gd name="connsiteY646" fmla="*/ 2444626 h 3429000"/>
              <a:gd name="connsiteX647" fmla="*/ 5414185 w 12192000"/>
              <a:gd name="connsiteY647" fmla="*/ 2144882 h 3429000"/>
              <a:gd name="connsiteX648" fmla="*/ 5959648 w 12192000"/>
              <a:gd name="connsiteY648" fmla="*/ 1331797 h 3429000"/>
              <a:gd name="connsiteX649" fmla="*/ 5355019 w 12192000"/>
              <a:gd name="connsiteY649" fmla="*/ 1305672 h 3429000"/>
              <a:gd name="connsiteX650" fmla="*/ 5083565 w 12192000"/>
              <a:gd name="connsiteY650" fmla="*/ 1750121 h 3429000"/>
              <a:gd name="connsiteX651" fmla="*/ 4713577 w 12192000"/>
              <a:gd name="connsiteY651" fmla="*/ 2187803 h 3429000"/>
              <a:gd name="connsiteX652" fmla="*/ 3989559 w 12192000"/>
              <a:gd name="connsiteY652" fmla="*/ 2716945 h 3429000"/>
              <a:gd name="connsiteX653" fmla="*/ 3939824 w 12192000"/>
              <a:gd name="connsiteY653" fmla="*/ 2637900 h 3429000"/>
              <a:gd name="connsiteX654" fmla="*/ 4584537 w 12192000"/>
              <a:gd name="connsiteY654" fmla="*/ 1895826 h 3429000"/>
              <a:gd name="connsiteX655" fmla="*/ 5037105 w 12192000"/>
              <a:gd name="connsiteY655" fmla="*/ 1659765 h 3429000"/>
              <a:gd name="connsiteX656" fmla="*/ 5039930 w 12192000"/>
              <a:gd name="connsiteY656" fmla="*/ 1660585 h 3429000"/>
              <a:gd name="connsiteX657" fmla="*/ 5263764 w 12192000"/>
              <a:gd name="connsiteY657" fmla="*/ 1306525 h 3429000"/>
              <a:gd name="connsiteX658" fmla="*/ 4086300 w 12192000"/>
              <a:gd name="connsiteY658" fmla="*/ 1455599 h 3429000"/>
              <a:gd name="connsiteX659" fmla="*/ 4085485 w 12192000"/>
              <a:gd name="connsiteY659" fmla="*/ 1470070 h 3429000"/>
              <a:gd name="connsiteX660" fmla="*/ 3871915 w 12192000"/>
              <a:gd name="connsiteY660" fmla="*/ 1824645 h 3429000"/>
              <a:gd name="connsiteX661" fmla="*/ 3799374 w 12192000"/>
              <a:gd name="connsiteY661" fmla="*/ 2037127 h 3429000"/>
              <a:gd name="connsiteX662" fmla="*/ 3498850 w 12192000"/>
              <a:gd name="connsiteY662" fmla="*/ 3232888 h 3429000"/>
              <a:gd name="connsiteX663" fmla="*/ 3399216 w 12192000"/>
              <a:gd name="connsiteY663" fmla="*/ 3429000 h 3429000"/>
              <a:gd name="connsiteX664" fmla="*/ 3303688 w 12192000"/>
              <a:gd name="connsiteY664" fmla="*/ 3429000 h 3429000"/>
              <a:gd name="connsiteX665" fmla="*/ 3391774 w 12192000"/>
              <a:gd name="connsiteY665" fmla="*/ 3268181 h 3429000"/>
              <a:gd name="connsiteX666" fmla="*/ 3735540 w 12192000"/>
              <a:gd name="connsiteY666" fmla="*/ 2117923 h 3429000"/>
              <a:gd name="connsiteX667" fmla="*/ 3729438 w 12192000"/>
              <a:gd name="connsiteY667" fmla="*/ 2140058 h 3429000"/>
              <a:gd name="connsiteX668" fmla="*/ 3707782 w 12192000"/>
              <a:gd name="connsiteY668" fmla="*/ 2215908 h 3429000"/>
              <a:gd name="connsiteX669" fmla="*/ 3583827 w 12192000"/>
              <a:gd name="connsiteY669" fmla="*/ 2610215 h 3429000"/>
              <a:gd name="connsiteX670" fmla="*/ 3547861 w 12192000"/>
              <a:gd name="connsiteY670" fmla="*/ 2700609 h 3429000"/>
              <a:gd name="connsiteX671" fmla="*/ 3490905 w 12192000"/>
              <a:gd name="connsiteY671" fmla="*/ 2848660 h 3429000"/>
              <a:gd name="connsiteX672" fmla="*/ 3455859 w 12192000"/>
              <a:gd name="connsiteY672" fmla="*/ 2962301 h 3429000"/>
              <a:gd name="connsiteX673" fmla="*/ 3429112 w 12192000"/>
              <a:gd name="connsiteY673" fmla="*/ 3050469 h 3429000"/>
              <a:gd name="connsiteX674" fmla="*/ 3304862 w 12192000"/>
              <a:gd name="connsiteY674" fmla="*/ 3367476 h 3429000"/>
              <a:gd name="connsiteX675" fmla="*/ 3276071 w 12192000"/>
              <a:gd name="connsiteY675" fmla="*/ 3429000 h 3429000"/>
              <a:gd name="connsiteX676" fmla="*/ 3240805 w 12192000"/>
              <a:gd name="connsiteY676" fmla="*/ 3429000 h 3429000"/>
              <a:gd name="connsiteX677" fmla="*/ 3275917 w 12192000"/>
              <a:gd name="connsiteY677" fmla="*/ 3354192 h 3429000"/>
              <a:gd name="connsiteX678" fmla="*/ 3399358 w 12192000"/>
              <a:gd name="connsiteY678" fmla="*/ 3040011 h 3429000"/>
              <a:gd name="connsiteX679" fmla="*/ 3425650 w 12192000"/>
              <a:gd name="connsiteY679" fmla="*/ 2952333 h 3429000"/>
              <a:gd name="connsiteX680" fmla="*/ 3460661 w 12192000"/>
              <a:gd name="connsiteY680" fmla="*/ 2837763 h 3429000"/>
              <a:gd name="connsiteX681" fmla="*/ 3518021 w 12192000"/>
              <a:gd name="connsiteY681" fmla="*/ 2688298 h 3429000"/>
              <a:gd name="connsiteX682" fmla="*/ 3554035 w 12192000"/>
              <a:gd name="connsiteY682" fmla="*/ 2598832 h 3429000"/>
              <a:gd name="connsiteX683" fmla="*/ 3677174 w 12192000"/>
              <a:gd name="connsiteY683" fmla="*/ 2207351 h 3429000"/>
              <a:gd name="connsiteX684" fmla="*/ 3698819 w 12192000"/>
              <a:gd name="connsiteY684" fmla="*/ 2131503 h 3429000"/>
              <a:gd name="connsiteX685" fmla="*/ 3702094 w 12192000"/>
              <a:gd name="connsiteY685" fmla="*/ 2120194 h 3429000"/>
              <a:gd name="connsiteX686" fmla="*/ 3398355 w 12192000"/>
              <a:gd name="connsiteY686" fmla="*/ 2665603 h 3429000"/>
              <a:gd name="connsiteX687" fmla="*/ 3193941 w 12192000"/>
              <a:gd name="connsiteY687" fmla="*/ 3369775 h 3429000"/>
              <a:gd name="connsiteX688" fmla="*/ 3184140 w 12192000"/>
              <a:gd name="connsiteY688" fmla="*/ 3429000 h 3429000"/>
              <a:gd name="connsiteX689" fmla="*/ 3099978 w 12192000"/>
              <a:gd name="connsiteY689" fmla="*/ 3429000 h 3429000"/>
              <a:gd name="connsiteX690" fmla="*/ 3101556 w 12192000"/>
              <a:gd name="connsiteY690" fmla="*/ 3414337 h 3429000"/>
              <a:gd name="connsiteX691" fmla="*/ 3370162 w 12192000"/>
              <a:gd name="connsiteY691" fmla="*/ 2356550 h 3429000"/>
              <a:gd name="connsiteX692" fmla="*/ 3746477 w 12192000"/>
              <a:gd name="connsiteY692" fmla="*/ 1948889 h 3429000"/>
              <a:gd name="connsiteX693" fmla="*/ 3863399 w 12192000"/>
              <a:gd name="connsiteY693" fmla="*/ 1658257 h 3429000"/>
              <a:gd name="connsiteX694" fmla="*/ 3968712 w 12192000"/>
              <a:gd name="connsiteY694" fmla="*/ 1484989 h 3429000"/>
              <a:gd name="connsiteX695" fmla="*/ 2792390 w 12192000"/>
              <a:gd name="connsiteY695" fmla="*/ 1953974 h 3429000"/>
              <a:gd name="connsiteX696" fmla="*/ 2714982 w 12192000"/>
              <a:gd name="connsiteY696" fmla="*/ 1998051 h 3429000"/>
              <a:gd name="connsiteX697" fmla="*/ 2813361 w 12192000"/>
              <a:gd name="connsiteY697" fmla="*/ 2594912 h 3429000"/>
              <a:gd name="connsiteX698" fmla="*/ 2688430 w 12192000"/>
              <a:gd name="connsiteY698" fmla="*/ 3372564 h 3429000"/>
              <a:gd name="connsiteX699" fmla="*/ 2629626 w 12192000"/>
              <a:gd name="connsiteY699" fmla="*/ 3334394 h 3429000"/>
              <a:gd name="connsiteX700" fmla="*/ 2565328 w 12192000"/>
              <a:gd name="connsiteY700" fmla="*/ 2087399 h 3429000"/>
              <a:gd name="connsiteX701" fmla="*/ 1922999 w 12192000"/>
              <a:gd name="connsiteY701" fmla="*/ 2551343 h 3429000"/>
              <a:gd name="connsiteX702" fmla="*/ 1950261 w 12192000"/>
              <a:gd name="connsiteY702" fmla="*/ 2976858 h 3429000"/>
              <a:gd name="connsiteX703" fmla="*/ 2365554 w 12192000"/>
              <a:gd name="connsiteY703" fmla="*/ 3330107 h 3429000"/>
              <a:gd name="connsiteX704" fmla="*/ 2424142 w 12192000"/>
              <a:gd name="connsiteY704" fmla="*/ 3429000 h 3429000"/>
              <a:gd name="connsiteX705" fmla="*/ 2395994 w 12192000"/>
              <a:gd name="connsiteY705" fmla="*/ 3429000 h 3429000"/>
              <a:gd name="connsiteX706" fmla="*/ 2392863 w 12192000"/>
              <a:gd name="connsiteY706" fmla="*/ 3423964 h 3429000"/>
              <a:gd name="connsiteX707" fmla="*/ 2017589 w 12192000"/>
              <a:gd name="connsiteY707" fmla="*/ 3064982 h 3429000"/>
              <a:gd name="connsiteX708" fmla="*/ 2147336 w 12192000"/>
              <a:gd name="connsiteY708" fmla="*/ 3165052 h 3429000"/>
              <a:gd name="connsiteX709" fmla="*/ 2207047 w 12192000"/>
              <a:gd name="connsiteY709" fmla="*/ 3225540 h 3429000"/>
              <a:gd name="connsiteX710" fmla="*/ 2299106 w 12192000"/>
              <a:gd name="connsiteY710" fmla="*/ 3349931 h 3429000"/>
              <a:gd name="connsiteX711" fmla="*/ 2314430 w 12192000"/>
              <a:gd name="connsiteY711" fmla="*/ 3372144 h 3429000"/>
              <a:gd name="connsiteX712" fmla="*/ 2352406 w 12192000"/>
              <a:gd name="connsiteY712" fmla="*/ 3429000 h 3429000"/>
              <a:gd name="connsiteX713" fmla="*/ 2314492 w 12192000"/>
              <a:gd name="connsiteY713" fmla="*/ 3429000 h 3429000"/>
              <a:gd name="connsiteX714" fmla="*/ 2288095 w 12192000"/>
              <a:gd name="connsiteY714" fmla="*/ 3389030 h 3429000"/>
              <a:gd name="connsiteX715" fmla="*/ 2272768 w 12192000"/>
              <a:gd name="connsiteY715" fmla="*/ 3366822 h 3429000"/>
              <a:gd name="connsiteX716" fmla="*/ 2182715 w 12192000"/>
              <a:gd name="connsiteY716" fmla="*/ 3246071 h 3429000"/>
              <a:gd name="connsiteX717" fmla="*/ 2032061 w 12192000"/>
              <a:gd name="connsiteY717" fmla="*/ 3112380 h 3429000"/>
              <a:gd name="connsiteX718" fmla="*/ 2257220 w 12192000"/>
              <a:gd name="connsiteY718" fmla="*/ 3397257 h 3429000"/>
              <a:gd name="connsiteX719" fmla="*/ 2281324 w 12192000"/>
              <a:gd name="connsiteY719" fmla="*/ 3429000 h 3429000"/>
              <a:gd name="connsiteX720" fmla="*/ 2242860 w 12192000"/>
              <a:gd name="connsiteY720" fmla="*/ 3429000 h 3429000"/>
              <a:gd name="connsiteX721" fmla="*/ 2232818 w 12192000"/>
              <a:gd name="connsiteY721" fmla="*/ 3415926 h 3429000"/>
              <a:gd name="connsiteX722" fmla="*/ 1990172 w 12192000"/>
              <a:gd name="connsiteY722" fmla="*/ 3113121 h 3429000"/>
              <a:gd name="connsiteX723" fmla="*/ 2124090 w 12192000"/>
              <a:gd name="connsiteY723" fmla="*/ 3332017 h 3429000"/>
              <a:gd name="connsiteX724" fmla="*/ 2200380 w 12192000"/>
              <a:gd name="connsiteY724" fmla="*/ 3429000 h 3429000"/>
              <a:gd name="connsiteX725" fmla="*/ 2147507 w 12192000"/>
              <a:gd name="connsiteY725" fmla="*/ 3429000 h 3429000"/>
              <a:gd name="connsiteX726" fmla="*/ 2070668 w 12192000"/>
              <a:gd name="connsiteY726" fmla="*/ 3332520 h 3429000"/>
              <a:gd name="connsiteX727" fmla="*/ 1975142 w 12192000"/>
              <a:gd name="connsiteY727" fmla="*/ 3156570 h 3429000"/>
              <a:gd name="connsiteX728" fmla="*/ 2050035 w 12192000"/>
              <a:gd name="connsiteY728" fmla="*/ 3384345 h 3429000"/>
              <a:gd name="connsiteX729" fmla="*/ 2063025 w 12192000"/>
              <a:gd name="connsiteY729" fmla="*/ 3429000 h 3429000"/>
              <a:gd name="connsiteX730" fmla="*/ 2021675 w 12192000"/>
              <a:gd name="connsiteY730" fmla="*/ 3429000 h 3429000"/>
              <a:gd name="connsiteX731" fmla="*/ 2019308 w 12192000"/>
              <a:gd name="connsiteY731" fmla="*/ 3418118 h 3429000"/>
              <a:gd name="connsiteX732" fmla="*/ 1938835 w 12192000"/>
              <a:gd name="connsiteY732" fmla="*/ 3122160 h 3429000"/>
              <a:gd name="connsiteX733" fmla="*/ 1953230 w 12192000"/>
              <a:gd name="connsiteY733" fmla="*/ 3330699 h 3429000"/>
              <a:gd name="connsiteX734" fmla="*/ 1956763 w 12192000"/>
              <a:gd name="connsiteY734" fmla="*/ 3349191 h 3429000"/>
              <a:gd name="connsiteX735" fmla="*/ 1967925 w 12192000"/>
              <a:gd name="connsiteY735" fmla="*/ 3429000 h 3429000"/>
              <a:gd name="connsiteX736" fmla="*/ 1936622 w 12192000"/>
              <a:gd name="connsiteY736" fmla="*/ 3429000 h 3429000"/>
              <a:gd name="connsiteX737" fmla="*/ 1926261 w 12192000"/>
              <a:gd name="connsiteY737" fmla="*/ 3355064 h 3429000"/>
              <a:gd name="connsiteX738" fmla="*/ 1922724 w 12192000"/>
              <a:gd name="connsiteY738" fmla="*/ 3336577 h 3429000"/>
              <a:gd name="connsiteX739" fmla="*/ 1904650 w 12192000"/>
              <a:gd name="connsiteY739" fmla="*/ 3210616 h 3429000"/>
              <a:gd name="connsiteX740" fmla="*/ 1885273 w 12192000"/>
              <a:gd name="connsiteY740" fmla="*/ 3429000 h 3429000"/>
              <a:gd name="connsiteX741" fmla="*/ 1854363 w 12192000"/>
              <a:gd name="connsiteY741" fmla="*/ 3429000 h 3429000"/>
              <a:gd name="connsiteX742" fmla="*/ 1880391 w 12192000"/>
              <a:gd name="connsiteY742" fmla="*/ 3174796 h 3429000"/>
              <a:gd name="connsiteX743" fmla="*/ 1818273 w 12192000"/>
              <a:gd name="connsiteY743" fmla="*/ 3286729 h 3429000"/>
              <a:gd name="connsiteX744" fmla="*/ 1794691 w 12192000"/>
              <a:gd name="connsiteY744" fmla="*/ 3414239 h 3429000"/>
              <a:gd name="connsiteX745" fmla="*/ 1794914 w 12192000"/>
              <a:gd name="connsiteY745" fmla="*/ 3429000 h 3429000"/>
              <a:gd name="connsiteX746" fmla="*/ 1746128 w 12192000"/>
              <a:gd name="connsiteY746" fmla="*/ 3429000 h 3429000"/>
              <a:gd name="connsiteX747" fmla="*/ 1753934 w 12192000"/>
              <a:gd name="connsiteY747" fmla="*/ 3295796 h 3429000"/>
              <a:gd name="connsiteX748" fmla="*/ 1792053 w 12192000"/>
              <a:gd name="connsiteY748" fmla="*/ 3143396 h 3429000"/>
              <a:gd name="connsiteX749" fmla="*/ 1862248 w 12192000"/>
              <a:gd name="connsiteY749" fmla="*/ 2837397 h 3429000"/>
              <a:gd name="connsiteX750" fmla="*/ 1862250 w 12192000"/>
              <a:gd name="connsiteY750" fmla="*/ 2604531 h 3429000"/>
              <a:gd name="connsiteX751" fmla="*/ 1211999 w 12192000"/>
              <a:gd name="connsiteY751" fmla="*/ 3254610 h 3429000"/>
              <a:gd name="connsiteX752" fmla="*/ 1213266 w 12192000"/>
              <a:gd name="connsiteY752" fmla="*/ 3262947 h 3429000"/>
              <a:gd name="connsiteX753" fmla="*/ 1203370 w 12192000"/>
              <a:gd name="connsiteY753" fmla="*/ 3421676 h 3429000"/>
              <a:gd name="connsiteX754" fmla="*/ 1203671 w 12192000"/>
              <a:gd name="connsiteY754" fmla="*/ 3429000 h 3429000"/>
              <a:gd name="connsiteX755" fmla="*/ 1143180 w 12192000"/>
              <a:gd name="connsiteY755" fmla="*/ 3429000 h 3429000"/>
              <a:gd name="connsiteX756" fmla="*/ 1142176 w 12192000"/>
              <a:gd name="connsiteY756" fmla="*/ 3337045 h 3429000"/>
              <a:gd name="connsiteX757" fmla="*/ 1067484 w 12192000"/>
              <a:gd name="connsiteY757" fmla="*/ 3429000 h 3429000"/>
              <a:gd name="connsiteX758" fmla="*/ 953928 w 12192000"/>
              <a:gd name="connsiteY758" fmla="*/ 3429000 h 3429000"/>
              <a:gd name="connsiteX759" fmla="*/ 959715 w 12192000"/>
              <a:gd name="connsiteY759" fmla="*/ 3421185 h 3429000"/>
              <a:gd name="connsiteX760" fmla="*/ 1483788 w 12192000"/>
              <a:gd name="connsiteY760" fmla="*/ 2830174 h 3429000"/>
              <a:gd name="connsiteX761" fmla="*/ 1100671 w 12192000"/>
              <a:gd name="connsiteY761" fmla="*/ 2823137 h 3429000"/>
              <a:gd name="connsiteX762" fmla="*/ 1090144 w 12192000"/>
              <a:gd name="connsiteY762" fmla="*/ 2827748 h 3429000"/>
              <a:gd name="connsiteX763" fmla="*/ 1095872 w 12192000"/>
              <a:gd name="connsiteY763" fmla="*/ 2842892 h 3429000"/>
              <a:gd name="connsiteX764" fmla="*/ 262785 w 12192000"/>
              <a:gd name="connsiteY764" fmla="*/ 3416450 h 3429000"/>
              <a:gd name="connsiteX765" fmla="*/ 209968 w 12192000"/>
              <a:gd name="connsiteY765" fmla="*/ 3341713 h 3429000"/>
              <a:gd name="connsiteX766" fmla="*/ 873460 w 12192000"/>
              <a:gd name="connsiteY766" fmla="*/ 2824768 h 3429000"/>
              <a:gd name="connsiteX767" fmla="*/ 192686 w 12192000"/>
              <a:gd name="connsiteY767" fmla="*/ 2420257 h 3429000"/>
              <a:gd name="connsiteX768" fmla="*/ 4696 w 12192000"/>
              <a:gd name="connsiteY768" fmla="*/ 2268668 h 3429000"/>
              <a:gd name="connsiteX769" fmla="*/ 0 w 12192000"/>
              <a:gd name="connsiteY769" fmla="*/ 2260984 h 3429000"/>
              <a:gd name="connsiteX770" fmla="*/ 0 w 12192000"/>
              <a:gd name="connsiteY770" fmla="*/ 2084472 h 3429000"/>
              <a:gd name="connsiteX771" fmla="*/ 174101 w 12192000"/>
              <a:gd name="connsiteY771" fmla="*/ 2191277 h 3429000"/>
              <a:gd name="connsiteX772" fmla="*/ 891800 w 12192000"/>
              <a:gd name="connsiteY772" fmla="*/ 2607935 h 3429000"/>
              <a:gd name="connsiteX773" fmla="*/ 1072219 w 12192000"/>
              <a:gd name="connsiteY773" fmla="*/ 2740443 h 3429000"/>
              <a:gd name="connsiteX774" fmla="*/ 1074117 w 12192000"/>
              <a:gd name="connsiteY774" fmla="*/ 2741301 h 3429000"/>
              <a:gd name="connsiteX775" fmla="*/ 1083114 w 12192000"/>
              <a:gd name="connsiteY775" fmla="*/ 2745131 h 3429000"/>
              <a:gd name="connsiteX776" fmla="*/ 1543010 w 12192000"/>
              <a:gd name="connsiteY776" fmla="*/ 2762140 h 3429000"/>
              <a:gd name="connsiteX777" fmla="*/ 1551080 w 12192000"/>
              <a:gd name="connsiteY777" fmla="*/ 2766006 h 3429000"/>
              <a:gd name="connsiteX778" fmla="*/ 2345443 w 12192000"/>
              <a:gd name="connsiteY778" fmla="*/ 2120882 h 3429000"/>
              <a:gd name="connsiteX779" fmla="*/ 1721499 w 12192000"/>
              <a:gd name="connsiteY779" fmla="*/ 2170969 h 3429000"/>
              <a:gd name="connsiteX780" fmla="*/ 767716 w 12192000"/>
              <a:gd name="connsiteY780" fmla="*/ 2043768 h 3429000"/>
              <a:gd name="connsiteX781" fmla="*/ 722147 w 12192000"/>
              <a:gd name="connsiteY781" fmla="*/ 1964091 h 3429000"/>
              <a:gd name="connsiteX782" fmla="*/ 1485552 w 12192000"/>
              <a:gd name="connsiteY782" fmla="*/ 1884202 h 3429000"/>
              <a:gd name="connsiteX783" fmla="*/ 2143004 w 12192000"/>
              <a:gd name="connsiteY783" fmla="*/ 1973420 h 3429000"/>
              <a:gd name="connsiteX784" fmla="*/ 1933391 w 12192000"/>
              <a:gd name="connsiteY784" fmla="*/ 1727971 h 3429000"/>
              <a:gd name="connsiteX785" fmla="*/ 1827118 w 12192000"/>
              <a:gd name="connsiteY785" fmla="*/ 1539410 h 3429000"/>
              <a:gd name="connsiteX786" fmla="*/ 1837349 w 12192000"/>
              <a:gd name="connsiteY786" fmla="*/ 1527357 h 3429000"/>
              <a:gd name="connsiteX787" fmla="*/ 2162835 w 12192000"/>
              <a:gd name="connsiteY787" fmla="*/ 1758853 h 3429000"/>
              <a:gd name="connsiteX788" fmla="*/ 2257167 w 12192000"/>
              <a:gd name="connsiteY788" fmla="*/ 2033123 h 3429000"/>
              <a:gd name="connsiteX789" fmla="*/ 2261598 w 12192000"/>
              <a:gd name="connsiteY789" fmla="*/ 2038998 h 3429000"/>
              <a:gd name="connsiteX790" fmla="*/ 2437177 w 12192000"/>
              <a:gd name="connsiteY790" fmla="*/ 2050608 h 3429000"/>
              <a:gd name="connsiteX791" fmla="*/ 2445247 w 12192000"/>
              <a:gd name="connsiteY791" fmla="*/ 2054476 h 3429000"/>
              <a:gd name="connsiteX792" fmla="*/ 2743626 w 12192000"/>
              <a:gd name="connsiteY792" fmla="*/ 1875819 h 3429000"/>
              <a:gd name="connsiteX793" fmla="*/ 3048102 w 12192000"/>
              <a:gd name="connsiteY793" fmla="*/ 1721595 h 3429000"/>
              <a:gd name="connsiteX794" fmla="*/ 1799414 w 12192000"/>
              <a:gd name="connsiteY794" fmla="*/ 1265732 h 3429000"/>
              <a:gd name="connsiteX795" fmla="*/ 1771735 w 12192000"/>
              <a:gd name="connsiteY795" fmla="*/ 1190929 h 3429000"/>
              <a:gd name="connsiteX796" fmla="*/ 3104273 w 12192000"/>
              <a:gd name="connsiteY796" fmla="*/ 1647159 h 3429000"/>
              <a:gd name="connsiteX797" fmla="*/ 3113245 w 12192000"/>
              <a:gd name="connsiteY797" fmla="*/ 1661705 h 3429000"/>
              <a:gd name="connsiteX798" fmla="*/ 3126294 w 12192000"/>
              <a:gd name="connsiteY798" fmla="*/ 1685400 h 3429000"/>
              <a:gd name="connsiteX799" fmla="*/ 3937433 w 12192000"/>
              <a:gd name="connsiteY799" fmla="*/ 1401473 h 3429000"/>
              <a:gd name="connsiteX800" fmla="*/ 3590475 w 12192000"/>
              <a:gd name="connsiteY800" fmla="*/ 1168974 h 3429000"/>
              <a:gd name="connsiteX801" fmla="*/ 3100264 w 12192000"/>
              <a:gd name="connsiteY801" fmla="*/ 1150845 h 3429000"/>
              <a:gd name="connsiteX802" fmla="*/ 2183576 w 12192000"/>
              <a:gd name="connsiteY802" fmla="*/ 798150 h 3429000"/>
              <a:gd name="connsiteX803" fmla="*/ 2151029 w 12192000"/>
              <a:gd name="connsiteY803" fmla="*/ 717947 h 3429000"/>
              <a:gd name="connsiteX804" fmla="*/ 3563434 w 12192000"/>
              <a:gd name="connsiteY804" fmla="*/ 1040115 h 3429000"/>
              <a:gd name="connsiteX805" fmla="*/ 3177952 w 12192000"/>
              <a:gd name="connsiteY805" fmla="*/ 228386 h 3429000"/>
              <a:gd name="connsiteX806" fmla="*/ 3189263 w 12192000"/>
              <a:gd name="connsiteY806" fmla="*/ 196726 h 3429000"/>
              <a:gd name="connsiteX807" fmla="*/ 3560912 w 12192000"/>
              <a:gd name="connsiteY807" fmla="*/ 650863 h 3429000"/>
              <a:gd name="connsiteX808" fmla="*/ 3626636 w 12192000"/>
              <a:gd name="connsiteY808" fmla="*/ 1083230 h 3429000"/>
              <a:gd name="connsiteX809" fmla="*/ 3653088 w 12192000"/>
              <a:gd name="connsiteY809" fmla="*/ 1092417 h 3429000"/>
              <a:gd name="connsiteX810" fmla="*/ 3988128 w 12192000"/>
              <a:gd name="connsiteY810" fmla="*/ 1388267 h 3429000"/>
              <a:gd name="connsiteX811" fmla="*/ 4830582 w 12192000"/>
              <a:gd name="connsiteY811" fmla="*/ 1247000 h 3429000"/>
              <a:gd name="connsiteX812" fmla="*/ 4830100 w 12192000"/>
              <a:gd name="connsiteY812" fmla="*/ 1246554 h 3429000"/>
              <a:gd name="connsiteX813" fmla="*/ 4036318 w 12192000"/>
              <a:gd name="connsiteY813" fmla="*/ 718013 h 3429000"/>
              <a:gd name="connsiteX814" fmla="*/ 3432098 w 12192000"/>
              <a:gd name="connsiteY814" fmla="*/ 108312 h 3429000"/>
              <a:gd name="connsiteX815" fmla="*/ 3446761 w 12192000"/>
              <a:gd name="connsiteY815" fmla="*/ 32278 h 3429000"/>
              <a:gd name="connsiteX816" fmla="*/ 4419733 w 12192000"/>
              <a:gd name="connsiteY816" fmla="*/ 534555 h 3429000"/>
              <a:gd name="connsiteX817" fmla="*/ 4781371 w 12192000"/>
              <a:gd name="connsiteY817" fmla="*/ 1029604 h 3429000"/>
              <a:gd name="connsiteX818" fmla="*/ 4780440 w 12192000"/>
              <a:gd name="connsiteY818" fmla="*/ 1041290 h 3429000"/>
              <a:gd name="connsiteX819" fmla="*/ 4898954 w 12192000"/>
              <a:gd name="connsiteY819" fmla="*/ 1233092 h 3429000"/>
              <a:gd name="connsiteX820" fmla="*/ 4900699 w 12192000"/>
              <a:gd name="connsiteY820" fmla="*/ 1241867 h 3429000"/>
              <a:gd name="connsiteX821" fmla="*/ 5714511 w 12192000"/>
              <a:gd name="connsiteY821" fmla="*/ 1234483 h 3429000"/>
              <a:gd name="connsiteX822" fmla="*/ 5464793 w 12192000"/>
              <a:gd name="connsiteY822" fmla="*/ 964556 h 3429000"/>
              <a:gd name="connsiteX823" fmla="*/ 5461897 w 12192000"/>
              <a:gd name="connsiteY823" fmla="*/ 961879 h 3429000"/>
              <a:gd name="connsiteX824" fmla="*/ 4399417 w 12192000"/>
              <a:gd name="connsiteY824" fmla="*/ 23573 h 3429000"/>
              <a:gd name="connsiteX825" fmla="*/ 3090569 w 12192000"/>
              <a:gd name="connsiteY825" fmla="*/ 0 h 3429000"/>
              <a:gd name="connsiteX826" fmla="*/ 3218394 w 12192000"/>
              <a:gd name="connsiteY826" fmla="*/ 0 h 3429000"/>
              <a:gd name="connsiteX827" fmla="*/ 3241469 w 12192000"/>
              <a:gd name="connsiteY827" fmla="*/ 15651 h 3429000"/>
              <a:gd name="connsiteX828" fmla="*/ 3182620 w 12192000"/>
              <a:gd name="connsiteY828" fmla="*/ 54279 h 3429000"/>
              <a:gd name="connsiteX829" fmla="*/ 1890928 w 12192000"/>
              <a:gd name="connsiteY829" fmla="*/ 0 h 3429000"/>
              <a:gd name="connsiteX830" fmla="*/ 1994713 w 12192000"/>
              <a:gd name="connsiteY830" fmla="*/ 0 h 3429000"/>
              <a:gd name="connsiteX831" fmla="*/ 1931354 w 12192000"/>
              <a:gd name="connsiteY831" fmla="*/ 46950 h 3429000"/>
              <a:gd name="connsiteX832" fmla="*/ 1765923 w 12192000"/>
              <a:gd name="connsiteY832" fmla="*/ 152043 h 3429000"/>
              <a:gd name="connsiteX833" fmla="*/ 1702258 w 12192000"/>
              <a:gd name="connsiteY833" fmla="*/ 183286 h 3429000"/>
              <a:gd name="connsiteX834" fmla="*/ 1538370 w 12192000"/>
              <a:gd name="connsiteY834" fmla="*/ 382804 h 3429000"/>
              <a:gd name="connsiteX835" fmla="*/ 542867 w 12192000"/>
              <a:gd name="connsiteY835" fmla="*/ 1515092 h 3429000"/>
              <a:gd name="connsiteX836" fmla="*/ 515800 w 12192000"/>
              <a:gd name="connsiteY836" fmla="*/ 1433180 h 3429000"/>
              <a:gd name="connsiteX837" fmla="*/ 909145 w 12192000"/>
              <a:gd name="connsiteY837" fmla="*/ 770225 h 3429000"/>
              <a:gd name="connsiteX838" fmla="*/ 1214067 w 12192000"/>
              <a:gd name="connsiteY838" fmla="*/ 479561 h 3429000"/>
              <a:gd name="connsiteX839" fmla="*/ 640967 w 12192000"/>
              <a:gd name="connsiteY839" fmla="*/ 676601 h 3429000"/>
              <a:gd name="connsiteX840" fmla="*/ 112563 w 12192000"/>
              <a:gd name="connsiteY840" fmla="*/ 967952 h 3429000"/>
              <a:gd name="connsiteX841" fmla="*/ 0 w 12192000"/>
              <a:gd name="connsiteY841" fmla="*/ 1037006 h 3429000"/>
              <a:gd name="connsiteX842" fmla="*/ 0 w 12192000"/>
              <a:gd name="connsiteY842" fmla="*/ 804763 h 3429000"/>
              <a:gd name="connsiteX843" fmla="*/ 36881 w 12192000"/>
              <a:gd name="connsiteY843" fmla="*/ 771118 h 3429000"/>
              <a:gd name="connsiteX844" fmla="*/ 910534 w 12192000"/>
              <a:gd name="connsiteY844" fmla="*/ 200753 h 3429000"/>
              <a:gd name="connsiteX845" fmla="*/ 1578717 w 12192000"/>
              <a:gd name="connsiteY845" fmla="*/ 146982 h 3429000"/>
              <a:gd name="connsiteX846" fmla="*/ 1887945 w 12192000"/>
              <a:gd name="connsiteY846" fmla="*/ 2196 h 3429000"/>
              <a:gd name="connsiteX847" fmla="*/ 278539 w 12192000"/>
              <a:gd name="connsiteY847" fmla="*/ 0 h 3429000"/>
              <a:gd name="connsiteX848" fmla="*/ 773851 w 12192000"/>
              <a:gd name="connsiteY848" fmla="*/ 0 h 3429000"/>
              <a:gd name="connsiteX849" fmla="*/ 529937 w 12192000"/>
              <a:gd name="connsiteY849" fmla="*/ 74115 h 3429000"/>
              <a:gd name="connsiteX850" fmla="*/ 115099 w 12192000"/>
              <a:gd name="connsiteY850" fmla="*/ 178650 h 3429000"/>
              <a:gd name="connsiteX851" fmla="*/ 97284 w 12192000"/>
              <a:gd name="connsiteY851" fmla="*/ 91393 h 3429000"/>
              <a:gd name="connsiteX0" fmla="*/ 369702 w 12192000"/>
              <a:gd name="connsiteY0" fmla="*/ 3283169 h 3429000"/>
              <a:gd name="connsiteX1" fmla="*/ 366575 w 12192000"/>
              <a:gd name="connsiteY1" fmla="*/ 3286556 h 3429000"/>
              <a:gd name="connsiteX2" fmla="*/ 371637 w 12192000"/>
              <a:gd name="connsiteY2" fmla="*/ 3284954 h 3429000"/>
              <a:gd name="connsiteX3" fmla="*/ 369702 w 12192000"/>
              <a:gd name="connsiteY3" fmla="*/ 3283169 h 3429000"/>
              <a:gd name="connsiteX4" fmla="*/ 7392322 w 12192000"/>
              <a:gd name="connsiteY4" fmla="*/ 3229238 h 3429000"/>
              <a:gd name="connsiteX5" fmla="*/ 7611337 w 12192000"/>
              <a:gd name="connsiteY5" fmla="*/ 3303821 h 3429000"/>
              <a:gd name="connsiteX6" fmla="*/ 7955762 w 12192000"/>
              <a:gd name="connsiteY6" fmla="*/ 3413006 h 3429000"/>
              <a:gd name="connsiteX7" fmla="*/ 7512455 w 12192000"/>
              <a:gd name="connsiteY7" fmla="*/ 3245734 h 3429000"/>
              <a:gd name="connsiteX8" fmla="*/ 7392322 w 12192000"/>
              <a:gd name="connsiteY8" fmla="*/ 3229238 h 3429000"/>
              <a:gd name="connsiteX9" fmla="*/ 9928143 w 12192000"/>
              <a:gd name="connsiteY9" fmla="*/ 3086312 h 3429000"/>
              <a:gd name="connsiteX10" fmla="*/ 9753801 w 12192000"/>
              <a:gd name="connsiteY10" fmla="*/ 3096103 h 3429000"/>
              <a:gd name="connsiteX11" fmla="*/ 9578027 w 12192000"/>
              <a:gd name="connsiteY11" fmla="*/ 3103104 h 3429000"/>
              <a:gd name="connsiteX12" fmla="*/ 9424342 w 12192000"/>
              <a:gd name="connsiteY12" fmla="*/ 3099403 h 3429000"/>
              <a:gd name="connsiteX13" fmla="*/ 9001907 w 12192000"/>
              <a:gd name="connsiteY13" fmla="*/ 3131369 h 3429000"/>
              <a:gd name="connsiteX14" fmla="*/ 8922138 w 12192000"/>
              <a:gd name="connsiteY14" fmla="*/ 3162702 h 3429000"/>
              <a:gd name="connsiteX15" fmla="*/ 9087550 w 12192000"/>
              <a:gd name="connsiteY15" fmla="*/ 3170765 h 3429000"/>
              <a:gd name="connsiteX16" fmla="*/ 9512475 w 12192000"/>
              <a:gd name="connsiteY16" fmla="*/ 3134693 h 3429000"/>
              <a:gd name="connsiteX17" fmla="*/ 9928143 w 12192000"/>
              <a:gd name="connsiteY17" fmla="*/ 3086312 h 3429000"/>
              <a:gd name="connsiteX18" fmla="*/ 9351220 w 12192000"/>
              <a:gd name="connsiteY18" fmla="*/ 3030370 h 3429000"/>
              <a:gd name="connsiteX19" fmla="*/ 8999756 w 12192000"/>
              <a:gd name="connsiteY19" fmla="*/ 3100929 h 3429000"/>
              <a:gd name="connsiteX20" fmla="*/ 9425830 w 12192000"/>
              <a:gd name="connsiteY20" fmla="*/ 3069517 h 3429000"/>
              <a:gd name="connsiteX21" fmla="*/ 9578307 w 12192000"/>
              <a:gd name="connsiteY21" fmla="*/ 3073035 h 3429000"/>
              <a:gd name="connsiteX22" fmla="*/ 9752771 w 12192000"/>
              <a:gd name="connsiteY22" fmla="*/ 3066471 h 3429000"/>
              <a:gd name="connsiteX23" fmla="*/ 9852779 w 12192000"/>
              <a:gd name="connsiteY23" fmla="*/ 3060665 h 3429000"/>
              <a:gd name="connsiteX24" fmla="*/ 9694862 w 12192000"/>
              <a:gd name="connsiteY24" fmla="*/ 3044140 h 3429000"/>
              <a:gd name="connsiteX25" fmla="*/ 9351220 w 12192000"/>
              <a:gd name="connsiteY25" fmla="*/ 3030370 h 3429000"/>
              <a:gd name="connsiteX26" fmla="*/ 1019354 w 12192000"/>
              <a:gd name="connsiteY26" fmla="*/ 2886006 h 3429000"/>
              <a:gd name="connsiteX27" fmla="*/ 441046 w 12192000"/>
              <a:gd name="connsiteY27" fmla="*/ 3262153 h 3429000"/>
              <a:gd name="connsiteX28" fmla="*/ 1019354 w 12192000"/>
              <a:gd name="connsiteY28" fmla="*/ 2886006 h 3429000"/>
              <a:gd name="connsiteX29" fmla="*/ 991680 w 12192000"/>
              <a:gd name="connsiteY29" fmla="*/ 2869413 h 3429000"/>
              <a:gd name="connsiteX30" fmla="*/ 409060 w 12192000"/>
              <a:gd name="connsiteY30" fmla="*/ 3242470 h 3429000"/>
              <a:gd name="connsiteX31" fmla="*/ 991680 w 12192000"/>
              <a:gd name="connsiteY31" fmla="*/ 2869413 h 3429000"/>
              <a:gd name="connsiteX32" fmla="*/ 7254615 w 12192000"/>
              <a:gd name="connsiteY32" fmla="*/ 2482918 h 3429000"/>
              <a:gd name="connsiteX33" fmla="*/ 7312589 w 12192000"/>
              <a:gd name="connsiteY33" fmla="*/ 2553309 h 3429000"/>
              <a:gd name="connsiteX34" fmla="*/ 7580896 w 12192000"/>
              <a:gd name="connsiteY34" fmla="*/ 2973069 h 3429000"/>
              <a:gd name="connsiteX35" fmla="*/ 7990862 w 12192000"/>
              <a:gd name="connsiteY35" fmla="*/ 3378025 h 3429000"/>
              <a:gd name="connsiteX36" fmla="*/ 7871964 w 12192000"/>
              <a:gd name="connsiteY36" fmla="*/ 3220139 h 3429000"/>
              <a:gd name="connsiteX37" fmla="*/ 7859674 w 12192000"/>
              <a:gd name="connsiteY37" fmla="*/ 3207358 h 3429000"/>
              <a:gd name="connsiteX38" fmla="*/ 7545050 w 12192000"/>
              <a:gd name="connsiteY38" fmla="*/ 2831110 h 3429000"/>
              <a:gd name="connsiteX39" fmla="*/ 7254615 w 12192000"/>
              <a:gd name="connsiteY39" fmla="*/ 2482918 h 3429000"/>
              <a:gd name="connsiteX40" fmla="*/ 9078855 w 12192000"/>
              <a:gd name="connsiteY40" fmla="*/ 2455754 h 3429000"/>
              <a:gd name="connsiteX41" fmla="*/ 8825188 w 12192000"/>
              <a:gd name="connsiteY41" fmla="*/ 3067752 h 3429000"/>
              <a:gd name="connsiteX42" fmla="*/ 9078855 w 12192000"/>
              <a:gd name="connsiteY42" fmla="*/ 2455754 h 3429000"/>
              <a:gd name="connsiteX43" fmla="*/ 9113805 w 12192000"/>
              <a:gd name="connsiteY43" fmla="*/ 2454072 h 3429000"/>
              <a:gd name="connsiteX44" fmla="*/ 8855200 w 12192000"/>
              <a:gd name="connsiteY44" fmla="*/ 3065950 h 3429000"/>
              <a:gd name="connsiteX45" fmla="*/ 9113805 w 12192000"/>
              <a:gd name="connsiteY45" fmla="*/ 2454072 h 3429000"/>
              <a:gd name="connsiteX46" fmla="*/ 9123940 w 12192000"/>
              <a:gd name="connsiteY46" fmla="*/ 2396040 h 3429000"/>
              <a:gd name="connsiteX47" fmla="*/ 9120846 w 12192000"/>
              <a:gd name="connsiteY47" fmla="*/ 2400053 h 3429000"/>
              <a:gd name="connsiteX48" fmla="*/ 9123267 w 12192000"/>
              <a:gd name="connsiteY48" fmla="*/ 2400425 h 3429000"/>
              <a:gd name="connsiteX49" fmla="*/ 9123940 w 12192000"/>
              <a:gd name="connsiteY49" fmla="*/ 2396040 h 3429000"/>
              <a:gd name="connsiteX50" fmla="*/ 103333 w 12192000"/>
              <a:gd name="connsiteY50" fmla="*/ 2270602 h 3429000"/>
              <a:gd name="connsiteX51" fmla="*/ 233938 w 12192000"/>
              <a:gd name="connsiteY51" fmla="*/ 2380416 h 3429000"/>
              <a:gd name="connsiteX52" fmla="*/ 883580 w 12192000"/>
              <a:gd name="connsiteY52" fmla="*/ 2751710 h 3429000"/>
              <a:gd name="connsiteX53" fmla="*/ 487337 w 12192000"/>
              <a:gd name="connsiteY53" fmla="*/ 2521182 h 3429000"/>
              <a:gd name="connsiteX54" fmla="*/ 354051 w 12192000"/>
              <a:gd name="connsiteY54" fmla="*/ 2425912 h 3429000"/>
              <a:gd name="connsiteX55" fmla="*/ 195436 w 12192000"/>
              <a:gd name="connsiteY55" fmla="*/ 2326068 h 3429000"/>
              <a:gd name="connsiteX56" fmla="*/ 103333 w 12192000"/>
              <a:gd name="connsiteY56" fmla="*/ 2270602 h 3429000"/>
              <a:gd name="connsiteX57" fmla="*/ 5539432 w 12192000"/>
              <a:gd name="connsiteY57" fmla="*/ 2213928 h 3429000"/>
              <a:gd name="connsiteX58" fmla="*/ 5555462 w 12192000"/>
              <a:gd name="connsiteY58" fmla="*/ 2265454 h 3429000"/>
              <a:gd name="connsiteX59" fmla="*/ 5828270 w 12192000"/>
              <a:gd name="connsiteY59" fmla="*/ 2891663 h 3429000"/>
              <a:gd name="connsiteX60" fmla="*/ 5947416 w 12192000"/>
              <a:gd name="connsiteY60" fmla="*/ 3145846 h 3429000"/>
              <a:gd name="connsiteX61" fmla="*/ 5539432 w 12192000"/>
              <a:gd name="connsiteY61" fmla="*/ 2213928 h 3429000"/>
              <a:gd name="connsiteX62" fmla="*/ 51253 w 12192000"/>
              <a:gd name="connsiteY62" fmla="*/ 2202825 h 3429000"/>
              <a:gd name="connsiteX63" fmla="*/ 211622 w 12192000"/>
              <a:gd name="connsiteY63" fmla="*/ 2299803 h 3429000"/>
              <a:gd name="connsiteX64" fmla="*/ 371652 w 12192000"/>
              <a:gd name="connsiteY64" fmla="*/ 2400062 h 3429000"/>
              <a:gd name="connsiteX65" fmla="*/ 505903 w 12192000"/>
              <a:gd name="connsiteY65" fmla="*/ 2496221 h 3429000"/>
              <a:gd name="connsiteX66" fmla="*/ 899240 w 12192000"/>
              <a:gd name="connsiteY66" fmla="*/ 2724068 h 3429000"/>
              <a:gd name="connsiteX67" fmla="*/ 988114 w 12192000"/>
              <a:gd name="connsiteY67" fmla="*/ 2745204 h 3429000"/>
              <a:gd name="connsiteX68" fmla="*/ 845971 w 12192000"/>
              <a:gd name="connsiteY68" fmla="*/ 2638177 h 3429000"/>
              <a:gd name="connsiteX69" fmla="*/ 448057 w 12192000"/>
              <a:gd name="connsiteY69" fmla="*/ 2412376 h 3429000"/>
              <a:gd name="connsiteX70" fmla="*/ 51253 w 12192000"/>
              <a:gd name="connsiteY70" fmla="*/ 2202825 h 3429000"/>
              <a:gd name="connsiteX71" fmla="*/ 2606687 w 12192000"/>
              <a:gd name="connsiteY71" fmla="*/ 2201718 h 3429000"/>
              <a:gd name="connsiteX72" fmla="*/ 2645658 w 12192000"/>
              <a:gd name="connsiteY72" fmla="*/ 3211259 h 3429000"/>
              <a:gd name="connsiteX73" fmla="*/ 2606687 w 12192000"/>
              <a:gd name="connsiteY73" fmla="*/ 2201718 h 3429000"/>
              <a:gd name="connsiteX74" fmla="*/ 10097724 w 12192000"/>
              <a:gd name="connsiteY74" fmla="*/ 2162852 h 3429000"/>
              <a:gd name="connsiteX75" fmla="*/ 9645248 w 12192000"/>
              <a:gd name="connsiteY75" fmla="*/ 2201119 h 3429000"/>
              <a:gd name="connsiteX76" fmla="*/ 9543858 w 12192000"/>
              <a:gd name="connsiteY76" fmla="*/ 2221510 h 3429000"/>
              <a:gd name="connsiteX77" fmla="*/ 9681648 w 12192000"/>
              <a:gd name="connsiteY77" fmla="*/ 2200828 h 3429000"/>
              <a:gd name="connsiteX78" fmla="*/ 10557846 w 12192000"/>
              <a:gd name="connsiteY78" fmla="*/ 2172337 h 3429000"/>
              <a:gd name="connsiteX79" fmla="*/ 10301704 w 12192000"/>
              <a:gd name="connsiteY79" fmla="*/ 2169847 h 3429000"/>
              <a:gd name="connsiteX80" fmla="*/ 10250553 w 12192000"/>
              <a:gd name="connsiteY80" fmla="*/ 2166539 h 3429000"/>
              <a:gd name="connsiteX81" fmla="*/ 10097724 w 12192000"/>
              <a:gd name="connsiteY81" fmla="*/ 2162852 h 3429000"/>
              <a:gd name="connsiteX82" fmla="*/ 3642057 w 12192000"/>
              <a:gd name="connsiteY82" fmla="*/ 2144487 h 3429000"/>
              <a:gd name="connsiteX83" fmla="*/ 3632981 w 12192000"/>
              <a:gd name="connsiteY83" fmla="*/ 2150437 h 3429000"/>
              <a:gd name="connsiteX84" fmla="*/ 3382436 w 12192000"/>
              <a:gd name="connsiteY84" fmla="*/ 2523726 h 3429000"/>
              <a:gd name="connsiteX85" fmla="*/ 3191929 w 12192000"/>
              <a:gd name="connsiteY85" fmla="*/ 3233669 h 3429000"/>
              <a:gd name="connsiteX86" fmla="*/ 3369898 w 12192000"/>
              <a:gd name="connsiteY86" fmla="*/ 2652771 h 3429000"/>
              <a:gd name="connsiteX87" fmla="*/ 3642057 w 12192000"/>
              <a:gd name="connsiteY87" fmla="*/ 2144487 h 3429000"/>
              <a:gd name="connsiteX88" fmla="*/ 7015907 w 12192000"/>
              <a:gd name="connsiteY88" fmla="*/ 2112548 h 3429000"/>
              <a:gd name="connsiteX89" fmla="*/ 7259646 w 12192000"/>
              <a:gd name="connsiteY89" fmla="*/ 2336985 h 3429000"/>
              <a:gd name="connsiteX90" fmla="*/ 7741483 w 12192000"/>
              <a:gd name="connsiteY90" fmla="*/ 2850980 h 3429000"/>
              <a:gd name="connsiteX91" fmla="*/ 8008941 w 12192000"/>
              <a:gd name="connsiteY91" fmla="*/ 3304560 h 3429000"/>
              <a:gd name="connsiteX92" fmla="*/ 7999234 w 12192000"/>
              <a:gd name="connsiteY92" fmla="*/ 3181993 h 3429000"/>
              <a:gd name="connsiteX93" fmla="*/ 7715154 w 12192000"/>
              <a:gd name="connsiteY93" fmla="*/ 2768148 h 3429000"/>
              <a:gd name="connsiteX94" fmla="*/ 7271900 w 12192000"/>
              <a:gd name="connsiteY94" fmla="*/ 2305551 h 3429000"/>
              <a:gd name="connsiteX95" fmla="*/ 7015907 w 12192000"/>
              <a:gd name="connsiteY95" fmla="*/ 2112548 h 3429000"/>
              <a:gd name="connsiteX96" fmla="*/ 2650666 w 12192000"/>
              <a:gd name="connsiteY96" fmla="*/ 2101686 h 3429000"/>
              <a:gd name="connsiteX97" fmla="*/ 2650249 w 12192000"/>
              <a:gd name="connsiteY97" fmla="*/ 2103101 h 3429000"/>
              <a:gd name="connsiteX98" fmla="*/ 2663808 w 12192000"/>
              <a:gd name="connsiteY98" fmla="*/ 3106215 h 3429000"/>
              <a:gd name="connsiteX99" fmla="*/ 2665418 w 12192000"/>
              <a:gd name="connsiteY99" fmla="*/ 2703756 h 3429000"/>
              <a:gd name="connsiteX100" fmla="*/ 2650666 w 12192000"/>
              <a:gd name="connsiteY100" fmla="*/ 2101686 h 3429000"/>
              <a:gd name="connsiteX101" fmla="*/ 10218664 w 12192000"/>
              <a:gd name="connsiteY101" fmla="*/ 2096300 h 3429000"/>
              <a:gd name="connsiteX102" fmla="*/ 10086154 w 12192000"/>
              <a:gd name="connsiteY102" fmla="*/ 2096937 h 3429000"/>
              <a:gd name="connsiteX103" fmla="*/ 9778614 w 12192000"/>
              <a:gd name="connsiteY103" fmla="*/ 2121189 h 3429000"/>
              <a:gd name="connsiteX104" fmla="*/ 9601703 w 12192000"/>
              <a:gd name="connsiteY104" fmla="*/ 2176852 h 3429000"/>
              <a:gd name="connsiteX105" fmla="*/ 9641684 w 12192000"/>
              <a:gd name="connsiteY105" fmla="*/ 2171203 h 3429000"/>
              <a:gd name="connsiteX106" fmla="*/ 10252799 w 12192000"/>
              <a:gd name="connsiteY106" fmla="*/ 2135971 h 3429000"/>
              <a:gd name="connsiteX107" fmla="*/ 10304297 w 12192000"/>
              <a:gd name="connsiteY107" fmla="*/ 2139822 h 3429000"/>
              <a:gd name="connsiteX108" fmla="*/ 10533945 w 12192000"/>
              <a:gd name="connsiteY108" fmla="*/ 2144703 h 3429000"/>
              <a:gd name="connsiteX109" fmla="*/ 10446061 w 12192000"/>
              <a:gd name="connsiteY109" fmla="*/ 2126562 h 3429000"/>
              <a:gd name="connsiteX110" fmla="*/ 10360877 w 12192000"/>
              <a:gd name="connsiteY110" fmla="*/ 2109004 h 3429000"/>
              <a:gd name="connsiteX111" fmla="*/ 10218664 w 12192000"/>
              <a:gd name="connsiteY111" fmla="*/ 2096300 h 3429000"/>
              <a:gd name="connsiteX112" fmla="*/ 6946849 w 12192000"/>
              <a:gd name="connsiteY112" fmla="*/ 2094271 h 3429000"/>
              <a:gd name="connsiteX113" fmla="*/ 6946972 w 12192000"/>
              <a:gd name="connsiteY113" fmla="*/ 2097491 h 3429000"/>
              <a:gd name="connsiteX114" fmla="*/ 7105827 w 12192000"/>
              <a:gd name="connsiteY114" fmla="*/ 2289700 h 3429000"/>
              <a:gd name="connsiteX115" fmla="*/ 7126431 w 12192000"/>
              <a:gd name="connsiteY115" fmla="*/ 2308872 h 3429000"/>
              <a:gd name="connsiteX116" fmla="*/ 7567269 w 12192000"/>
              <a:gd name="connsiteY116" fmla="*/ 2811461 h 3429000"/>
              <a:gd name="connsiteX117" fmla="*/ 7880270 w 12192000"/>
              <a:gd name="connsiteY117" fmla="*/ 3186176 h 3429000"/>
              <a:gd name="connsiteX118" fmla="*/ 7892560 w 12192000"/>
              <a:gd name="connsiteY118" fmla="*/ 3198949 h 3429000"/>
              <a:gd name="connsiteX119" fmla="*/ 7971643 w 12192000"/>
              <a:gd name="connsiteY119" fmla="*/ 3289236 h 3429000"/>
              <a:gd name="connsiteX120" fmla="*/ 7719359 w 12192000"/>
              <a:gd name="connsiteY120" fmla="*/ 2870011 h 3429000"/>
              <a:gd name="connsiteX121" fmla="*/ 7240170 w 12192000"/>
              <a:gd name="connsiteY121" fmla="*/ 2358985 h 3429000"/>
              <a:gd name="connsiteX122" fmla="*/ 6946849 w 12192000"/>
              <a:gd name="connsiteY122" fmla="*/ 2094271 h 3429000"/>
              <a:gd name="connsiteX123" fmla="*/ 2680277 w 12192000"/>
              <a:gd name="connsiteY123" fmla="*/ 2050204 h 3429000"/>
              <a:gd name="connsiteX124" fmla="*/ 2678972 w 12192000"/>
              <a:gd name="connsiteY124" fmla="*/ 2052582 h 3429000"/>
              <a:gd name="connsiteX125" fmla="*/ 2696666 w 12192000"/>
              <a:gd name="connsiteY125" fmla="*/ 2704836 h 3429000"/>
              <a:gd name="connsiteX126" fmla="*/ 2695769 w 12192000"/>
              <a:gd name="connsiteY126" fmla="*/ 2961955 h 3429000"/>
              <a:gd name="connsiteX127" fmla="*/ 2739893 w 12192000"/>
              <a:gd name="connsiteY127" fmla="*/ 2679357 h 3429000"/>
              <a:gd name="connsiteX128" fmla="*/ 2680277 w 12192000"/>
              <a:gd name="connsiteY128" fmla="*/ 2050204 h 3429000"/>
              <a:gd name="connsiteX129" fmla="*/ 1132195 w 12192000"/>
              <a:gd name="connsiteY129" fmla="*/ 2038980 h 3429000"/>
              <a:gd name="connsiteX130" fmla="*/ 1679056 w 12192000"/>
              <a:gd name="connsiteY130" fmla="*/ 2087907 h 3429000"/>
              <a:gd name="connsiteX131" fmla="*/ 2128648 w 12192000"/>
              <a:gd name="connsiteY131" fmla="*/ 2045249 h 3429000"/>
              <a:gd name="connsiteX132" fmla="*/ 1825619 w 12192000"/>
              <a:gd name="connsiteY132" fmla="*/ 2049447 h 3429000"/>
              <a:gd name="connsiteX133" fmla="*/ 1737798 w 12192000"/>
              <a:gd name="connsiteY133" fmla="*/ 2054353 h 3429000"/>
              <a:gd name="connsiteX134" fmla="*/ 1132195 w 12192000"/>
              <a:gd name="connsiteY134" fmla="*/ 2038980 h 3429000"/>
              <a:gd name="connsiteX135" fmla="*/ 10104407 w 12192000"/>
              <a:gd name="connsiteY135" fmla="*/ 2029317 h 3429000"/>
              <a:gd name="connsiteX136" fmla="*/ 9704375 w 12192000"/>
              <a:gd name="connsiteY136" fmla="*/ 2107349 h 3429000"/>
              <a:gd name="connsiteX137" fmla="*/ 9773804 w 12192000"/>
              <a:gd name="connsiteY137" fmla="*/ 2090543 h 3429000"/>
              <a:gd name="connsiteX138" fmla="*/ 10086605 w 12192000"/>
              <a:gd name="connsiteY138" fmla="*/ 2065992 h 3429000"/>
              <a:gd name="connsiteX139" fmla="*/ 10367276 w 12192000"/>
              <a:gd name="connsiteY139" fmla="*/ 2078848 h 3429000"/>
              <a:gd name="connsiteX140" fmla="*/ 10454262 w 12192000"/>
              <a:gd name="connsiteY140" fmla="*/ 2096798 h 3429000"/>
              <a:gd name="connsiteX141" fmla="*/ 10569223 w 12192000"/>
              <a:gd name="connsiteY141" fmla="*/ 2118311 h 3429000"/>
              <a:gd name="connsiteX142" fmla="*/ 10104407 w 12192000"/>
              <a:gd name="connsiteY142" fmla="*/ 2029317 h 3429000"/>
              <a:gd name="connsiteX143" fmla="*/ 6861797 w 12192000"/>
              <a:gd name="connsiteY143" fmla="*/ 1990899 h 3429000"/>
              <a:gd name="connsiteX144" fmla="*/ 6879594 w 12192000"/>
              <a:gd name="connsiteY144" fmla="*/ 1995547 h 3429000"/>
              <a:gd name="connsiteX145" fmla="*/ 7789028 w 12192000"/>
              <a:gd name="connsiteY145" fmla="*/ 2783316 h 3429000"/>
              <a:gd name="connsiteX146" fmla="*/ 8093600 w 12192000"/>
              <a:gd name="connsiteY146" fmla="*/ 3281671 h 3429000"/>
              <a:gd name="connsiteX147" fmla="*/ 8129425 w 12192000"/>
              <a:gd name="connsiteY147" fmla="*/ 3425298 h 3429000"/>
              <a:gd name="connsiteX148" fmla="*/ 8130898 w 12192000"/>
              <a:gd name="connsiteY148" fmla="*/ 3428998 h 3429000"/>
              <a:gd name="connsiteX149" fmla="*/ 7899365 w 12192000"/>
              <a:gd name="connsiteY149" fmla="*/ 3428998 h 3429000"/>
              <a:gd name="connsiteX150" fmla="*/ 7761176 w 12192000"/>
              <a:gd name="connsiteY150" fmla="*/ 3387656 h 3429000"/>
              <a:gd name="connsiteX151" fmla="*/ 7602080 w 12192000"/>
              <a:gd name="connsiteY151" fmla="*/ 3331867 h 3429000"/>
              <a:gd name="connsiteX152" fmla="*/ 7289862 w 12192000"/>
              <a:gd name="connsiteY152" fmla="*/ 3230827 h 3429000"/>
              <a:gd name="connsiteX153" fmla="*/ 7582411 w 12192000"/>
              <a:gd name="connsiteY153" fmla="*/ 3355122 h 3429000"/>
              <a:gd name="connsiteX154" fmla="*/ 7605759 w 12192000"/>
              <a:gd name="connsiteY154" fmla="*/ 3364465 h 3429000"/>
              <a:gd name="connsiteX155" fmla="*/ 7737910 w 12192000"/>
              <a:gd name="connsiteY155" fmla="*/ 3411638 h 3429000"/>
              <a:gd name="connsiteX156" fmla="*/ 7826532 w 12192000"/>
              <a:gd name="connsiteY156" fmla="*/ 3428999 h 3429000"/>
              <a:gd name="connsiteX157" fmla="*/ 7696096 w 12192000"/>
              <a:gd name="connsiteY157" fmla="*/ 3428999 h 3429000"/>
              <a:gd name="connsiteX158" fmla="*/ 7594081 w 12192000"/>
              <a:gd name="connsiteY158" fmla="*/ 3392149 h 3429000"/>
              <a:gd name="connsiteX159" fmla="*/ 7570734 w 12192000"/>
              <a:gd name="connsiteY159" fmla="*/ 3382799 h 3429000"/>
              <a:gd name="connsiteX160" fmla="*/ 7271814 w 12192000"/>
              <a:gd name="connsiteY160" fmla="*/ 3255601 h 3429000"/>
              <a:gd name="connsiteX161" fmla="*/ 7585232 w 12192000"/>
              <a:gd name="connsiteY161" fmla="*/ 3421060 h 3429000"/>
              <a:gd name="connsiteX162" fmla="*/ 7613775 w 12192000"/>
              <a:gd name="connsiteY162" fmla="*/ 3428998 h 3429000"/>
              <a:gd name="connsiteX163" fmla="*/ 7522197 w 12192000"/>
              <a:gd name="connsiteY163" fmla="*/ 3428998 h 3429000"/>
              <a:gd name="connsiteX164" fmla="*/ 7410696 w 12192000"/>
              <a:gd name="connsiteY164" fmla="*/ 3374861 h 3429000"/>
              <a:gd name="connsiteX165" fmla="*/ 7088673 w 12192000"/>
              <a:gd name="connsiteY165" fmla="*/ 3181396 h 3429000"/>
              <a:gd name="connsiteX166" fmla="*/ 7090188 w 12192000"/>
              <a:gd name="connsiteY166" fmla="*/ 3155365 h 3429000"/>
              <a:gd name="connsiteX167" fmla="*/ 7780046 w 12192000"/>
              <a:gd name="connsiteY167" fmla="*/ 3282283 h 3429000"/>
              <a:gd name="connsiteX168" fmla="*/ 7944957 w 12192000"/>
              <a:gd name="connsiteY168" fmla="*/ 3370347 h 3429000"/>
              <a:gd name="connsiteX169" fmla="*/ 7601828 w 12192000"/>
              <a:gd name="connsiteY169" fmla="*/ 3074934 h 3429000"/>
              <a:gd name="connsiteX170" fmla="*/ 7042773 w 12192000"/>
              <a:gd name="connsiteY170" fmla="*/ 2305011 h 3429000"/>
              <a:gd name="connsiteX171" fmla="*/ 6844835 w 12192000"/>
              <a:gd name="connsiteY171" fmla="*/ 1995988 h 3429000"/>
              <a:gd name="connsiteX172" fmla="*/ 6861797 w 12192000"/>
              <a:gd name="connsiteY172" fmla="*/ 1990899 h 3429000"/>
              <a:gd name="connsiteX173" fmla="*/ 1456157 w 12192000"/>
              <a:gd name="connsiteY173" fmla="*/ 1942404 h 3429000"/>
              <a:gd name="connsiteX174" fmla="*/ 1244432 w 12192000"/>
              <a:gd name="connsiteY174" fmla="*/ 1956601 h 3429000"/>
              <a:gd name="connsiteX175" fmla="*/ 973990 w 12192000"/>
              <a:gd name="connsiteY175" fmla="*/ 1995940 h 3429000"/>
              <a:gd name="connsiteX176" fmla="*/ 1103809 w 12192000"/>
              <a:gd name="connsiteY176" fmla="*/ 2004720 h 3429000"/>
              <a:gd name="connsiteX177" fmla="*/ 1123454 w 12192000"/>
              <a:gd name="connsiteY177" fmla="*/ 2006727 h 3429000"/>
              <a:gd name="connsiteX178" fmla="*/ 1737017 w 12192000"/>
              <a:gd name="connsiteY178" fmla="*/ 2023183 h 3429000"/>
              <a:gd name="connsiteX179" fmla="*/ 1824397 w 12192000"/>
              <a:gd name="connsiteY179" fmla="*/ 2018757 h 3429000"/>
              <a:gd name="connsiteX180" fmla="*/ 2070059 w 12192000"/>
              <a:gd name="connsiteY180" fmla="*/ 2012660 h 3429000"/>
              <a:gd name="connsiteX181" fmla="*/ 1456157 w 12192000"/>
              <a:gd name="connsiteY181" fmla="*/ 1942404 h 3429000"/>
              <a:gd name="connsiteX182" fmla="*/ 4988186 w 12192000"/>
              <a:gd name="connsiteY182" fmla="*/ 1787467 h 3429000"/>
              <a:gd name="connsiteX183" fmla="*/ 4777334 w 12192000"/>
              <a:gd name="connsiteY183" fmla="*/ 1977072 h 3429000"/>
              <a:gd name="connsiteX184" fmla="*/ 4718341 w 12192000"/>
              <a:gd name="connsiteY184" fmla="*/ 2039043 h 3429000"/>
              <a:gd name="connsiteX185" fmla="*/ 4604655 w 12192000"/>
              <a:gd name="connsiteY185" fmla="*/ 2154434 h 3429000"/>
              <a:gd name="connsiteX186" fmla="*/ 4565074 w 12192000"/>
              <a:gd name="connsiteY186" fmla="*/ 2189550 h 3429000"/>
              <a:gd name="connsiteX187" fmla="*/ 4988186 w 12192000"/>
              <a:gd name="connsiteY187" fmla="*/ 1787467 h 3429000"/>
              <a:gd name="connsiteX188" fmla="*/ 4978032 w 12192000"/>
              <a:gd name="connsiteY188" fmla="*/ 1754809 h 3429000"/>
              <a:gd name="connsiteX189" fmla="*/ 4463413 w 12192000"/>
              <a:gd name="connsiteY189" fmla="*/ 2186162 h 3429000"/>
              <a:gd name="connsiteX190" fmla="*/ 4358134 w 12192000"/>
              <a:gd name="connsiteY190" fmla="*/ 2313791 h 3429000"/>
              <a:gd name="connsiteX191" fmla="*/ 4376219 w 12192000"/>
              <a:gd name="connsiteY191" fmla="*/ 2300027 h 3429000"/>
              <a:gd name="connsiteX192" fmla="*/ 4582340 w 12192000"/>
              <a:gd name="connsiteY192" fmla="*/ 2132037 h 3429000"/>
              <a:gd name="connsiteX193" fmla="*/ 4694684 w 12192000"/>
              <a:gd name="connsiteY193" fmla="*/ 2018098 h 3429000"/>
              <a:gd name="connsiteX194" fmla="*/ 4754123 w 12192000"/>
              <a:gd name="connsiteY194" fmla="*/ 1955643 h 3429000"/>
              <a:gd name="connsiteX195" fmla="*/ 4978032 w 12192000"/>
              <a:gd name="connsiteY195" fmla="*/ 1754809 h 3429000"/>
              <a:gd name="connsiteX196" fmla="*/ 7427076 w 12192000"/>
              <a:gd name="connsiteY196" fmla="*/ 1713684 h 3429000"/>
              <a:gd name="connsiteX197" fmla="*/ 7485963 w 12192000"/>
              <a:gd name="connsiteY197" fmla="*/ 1745783 h 3429000"/>
              <a:gd name="connsiteX198" fmla="*/ 7719410 w 12192000"/>
              <a:gd name="connsiteY198" fmla="*/ 1928281 h 3429000"/>
              <a:gd name="connsiteX199" fmla="*/ 7907163 w 12192000"/>
              <a:gd name="connsiteY199" fmla="*/ 2117863 h 3429000"/>
              <a:gd name="connsiteX200" fmla="*/ 7956656 w 12192000"/>
              <a:gd name="connsiteY200" fmla="*/ 2186961 h 3429000"/>
              <a:gd name="connsiteX201" fmla="*/ 8023445 w 12192000"/>
              <a:gd name="connsiteY201" fmla="*/ 2276642 h 3429000"/>
              <a:gd name="connsiteX202" fmla="*/ 7754656 w 12192000"/>
              <a:gd name="connsiteY202" fmla="*/ 1912546 h 3429000"/>
              <a:gd name="connsiteX203" fmla="*/ 7427076 w 12192000"/>
              <a:gd name="connsiteY203" fmla="*/ 1713684 h 3429000"/>
              <a:gd name="connsiteX204" fmla="*/ 7312201 w 12192000"/>
              <a:gd name="connsiteY204" fmla="*/ 1699278 h 3429000"/>
              <a:gd name="connsiteX205" fmla="*/ 7343603 w 12192000"/>
              <a:gd name="connsiteY205" fmla="*/ 1720746 h 3429000"/>
              <a:gd name="connsiteX206" fmla="*/ 7791759 w 12192000"/>
              <a:gd name="connsiteY206" fmla="*/ 2086717 h 3429000"/>
              <a:gd name="connsiteX207" fmla="*/ 7825280 w 12192000"/>
              <a:gd name="connsiteY207" fmla="*/ 2122608 h 3429000"/>
              <a:gd name="connsiteX208" fmla="*/ 7982410 w 12192000"/>
              <a:gd name="connsiteY208" fmla="*/ 2273551 h 3429000"/>
              <a:gd name="connsiteX209" fmla="*/ 7932408 w 12192000"/>
              <a:gd name="connsiteY209" fmla="*/ 2203736 h 3429000"/>
              <a:gd name="connsiteX210" fmla="*/ 7883927 w 12192000"/>
              <a:gd name="connsiteY210" fmla="*/ 2136087 h 3429000"/>
              <a:gd name="connsiteX211" fmla="*/ 7699832 w 12192000"/>
              <a:gd name="connsiteY211" fmla="*/ 1950904 h 3429000"/>
              <a:gd name="connsiteX212" fmla="*/ 7470240 w 12192000"/>
              <a:gd name="connsiteY212" fmla="*/ 1771559 h 3429000"/>
              <a:gd name="connsiteX213" fmla="*/ 7312201 w 12192000"/>
              <a:gd name="connsiteY213" fmla="*/ 1699278 h 3429000"/>
              <a:gd name="connsiteX214" fmla="*/ 7244057 w 12192000"/>
              <a:gd name="connsiteY214" fmla="*/ 1695233 h 3429000"/>
              <a:gd name="connsiteX215" fmla="*/ 7353035 w 12192000"/>
              <a:gd name="connsiteY215" fmla="*/ 1768318 h 3429000"/>
              <a:gd name="connsiteX216" fmla="*/ 7981878 w 12192000"/>
              <a:gd name="connsiteY216" fmla="*/ 2309345 h 3429000"/>
              <a:gd name="connsiteX217" fmla="*/ 7804780 w 12192000"/>
              <a:gd name="connsiteY217" fmla="*/ 2143174 h 3429000"/>
              <a:gd name="connsiteX218" fmla="*/ 7771164 w 12192000"/>
              <a:gd name="connsiteY218" fmla="*/ 2107908 h 3429000"/>
              <a:gd name="connsiteX219" fmla="*/ 7327465 w 12192000"/>
              <a:gd name="connsiteY219" fmla="*/ 1745181 h 3429000"/>
              <a:gd name="connsiteX220" fmla="*/ 7244057 w 12192000"/>
              <a:gd name="connsiteY220" fmla="*/ 1695233 h 3429000"/>
              <a:gd name="connsiteX221" fmla="*/ 7133363 w 12192000"/>
              <a:gd name="connsiteY221" fmla="*/ 1621246 h 3429000"/>
              <a:gd name="connsiteX222" fmla="*/ 8128687 w 12192000"/>
              <a:gd name="connsiteY222" fmla="*/ 2361959 h 3429000"/>
              <a:gd name="connsiteX223" fmla="*/ 8497002 w 12192000"/>
              <a:gd name="connsiteY223" fmla="*/ 2775913 h 3429000"/>
              <a:gd name="connsiteX224" fmla="*/ 8514292 w 12192000"/>
              <a:gd name="connsiteY224" fmla="*/ 2586372 h 3429000"/>
              <a:gd name="connsiteX225" fmla="*/ 8491838 w 12192000"/>
              <a:gd name="connsiteY225" fmla="*/ 1907275 h 3429000"/>
              <a:gd name="connsiteX226" fmla="*/ 8605731 w 12192000"/>
              <a:gd name="connsiteY226" fmla="*/ 2171804 h 3429000"/>
              <a:gd name="connsiteX227" fmla="*/ 8594880 w 12192000"/>
              <a:gd name="connsiteY227" fmla="*/ 2610262 h 3429000"/>
              <a:gd name="connsiteX228" fmla="*/ 8494242 w 12192000"/>
              <a:gd name="connsiteY228" fmla="*/ 3363600 h 3429000"/>
              <a:gd name="connsiteX229" fmla="*/ 8794675 w 12192000"/>
              <a:gd name="connsiteY229" fmla="*/ 3161735 h 3429000"/>
              <a:gd name="connsiteX230" fmla="*/ 8800448 w 12192000"/>
              <a:gd name="connsiteY230" fmla="*/ 3152371 h 3429000"/>
              <a:gd name="connsiteX231" fmla="*/ 8788186 w 12192000"/>
              <a:gd name="connsiteY231" fmla="*/ 3143441 h 3429000"/>
              <a:gd name="connsiteX232" fmla="*/ 9137232 w 12192000"/>
              <a:gd name="connsiteY232" fmla="*/ 2236639 h 3429000"/>
              <a:gd name="connsiteX233" fmla="*/ 9216765 w 12192000"/>
              <a:gd name="connsiteY233" fmla="*/ 2267416 h 3429000"/>
              <a:gd name="connsiteX234" fmla="*/ 8969849 w 12192000"/>
              <a:gd name="connsiteY234" fmla="*/ 3037405 h 3429000"/>
              <a:gd name="connsiteX235" fmla="*/ 9706237 w 12192000"/>
              <a:gd name="connsiteY235" fmla="*/ 2990148 h 3429000"/>
              <a:gd name="connsiteX236" fmla="*/ 10110375 w 12192000"/>
              <a:gd name="connsiteY236" fmla="*/ 3134116 h 3429000"/>
              <a:gd name="connsiteX237" fmla="*/ 10096281 w 12192000"/>
              <a:gd name="connsiteY237" fmla="*/ 3149254 h 3429000"/>
              <a:gd name="connsiteX238" fmla="*/ 9067672 w 12192000"/>
              <a:gd name="connsiteY238" fmla="*/ 3219608 h 3429000"/>
              <a:gd name="connsiteX239" fmla="*/ 8859441 w 12192000"/>
              <a:gd name="connsiteY239" fmla="*/ 3212028 h 3429000"/>
              <a:gd name="connsiteX240" fmla="*/ 8857528 w 12192000"/>
              <a:gd name="connsiteY240" fmla="*/ 3212375 h 3429000"/>
              <a:gd name="connsiteX241" fmla="*/ 8848579 w 12192000"/>
              <a:gd name="connsiteY241" fmla="*/ 3214204 h 3429000"/>
              <a:gd name="connsiteX242" fmla="*/ 8576285 w 12192000"/>
              <a:gd name="connsiteY242" fmla="*/ 3395788 h 3429000"/>
              <a:gd name="connsiteX243" fmla="*/ 8519159 w 12192000"/>
              <a:gd name="connsiteY243" fmla="*/ 3428998 h 3429000"/>
              <a:gd name="connsiteX244" fmla="*/ 8393540 w 12192000"/>
              <a:gd name="connsiteY244" fmla="*/ 3428998 h 3429000"/>
              <a:gd name="connsiteX245" fmla="*/ 8417346 w 12192000"/>
              <a:gd name="connsiteY245" fmla="*/ 3316652 h 3429000"/>
              <a:gd name="connsiteX246" fmla="*/ 8485502 w 12192000"/>
              <a:gd name="connsiteY246" fmla="*/ 2879216 h 3429000"/>
              <a:gd name="connsiteX247" fmla="*/ 8480214 w 12192000"/>
              <a:gd name="connsiteY247" fmla="*/ 2873278 h 3429000"/>
              <a:gd name="connsiteX248" fmla="*/ 8112215 w 12192000"/>
              <a:gd name="connsiteY248" fmla="*/ 2408768 h 3429000"/>
              <a:gd name="connsiteX249" fmla="*/ 8095146 w 12192000"/>
              <a:gd name="connsiteY249" fmla="*/ 2402943 h 3429000"/>
              <a:gd name="connsiteX250" fmla="*/ 7131946 w 12192000"/>
              <a:gd name="connsiteY250" fmla="*/ 1646653 h 3429000"/>
              <a:gd name="connsiteX251" fmla="*/ 7133363 w 12192000"/>
              <a:gd name="connsiteY251" fmla="*/ 1621246 h 3429000"/>
              <a:gd name="connsiteX252" fmla="*/ 1903353 w 12192000"/>
              <a:gd name="connsiteY252" fmla="*/ 1615827 h 3429000"/>
              <a:gd name="connsiteX253" fmla="*/ 1936931 w 12192000"/>
              <a:gd name="connsiteY253" fmla="*/ 1664954 h 3429000"/>
              <a:gd name="connsiteX254" fmla="*/ 2195868 w 12192000"/>
              <a:gd name="connsiteY254" fmla="*/ 1967574 h 3429000"/>
              <a:gd name="connsiteX255" fmla="*/ 2088852 w 12192000"/>
              <a:gd name="connsiteY255" fmla="*/ 1737123 h 3429000"/>
              <a:gd name="connsiteX256" fmla="*/ 1958241 w 12192000"/>
              <a:gd name="connsiteY256" fmla="*/ 1638955 h 3429000"/>
              <a:gd name="connsiteX257" fmla="*/ 1903353 w 12192000"/>
              <a:gd name="connsiteY257" fmla="*/ 1615827 h 3429000"/>
              <a:gd name="connsiteX258" fmla="*/ 11544294 w 12192000"/>
              <a:gd name="connsiteY258" fmla="*/ 1515364 h 3429000"/>
              <a:gd name="connsiteX259" fmla="*/ 11755210 w 12192000"/>
              <a:gd name="connsiteY259" fmla="*/ 2159157 h 3429000"/>
              <a:gd name="connsiteX260" fmla="*/ 11544294 w 12192000"/>
              <a:gd name="connsiteY260" fmla="*/ 1515364 h 3429000"/>
              <a:gd name="connsiteX261" fmla="*/ 11571408 w 12192000"/>
              <a:gd name="connsiteY261" fmla="*/ 1489599 h 3429000"/>
              <a:gd name="connsiteX262" fmla="*/ 11778250 w 12192000"/>
              <a:gd name="connsiteY262" fmla="*/ 2136760 h 3429000"/>
              <a:gd name="connsiteX263" fmla="*/ 11571408 w 12192000"/>
              <a:gd name="connsiteY263" fmla="*/ 1489599 h 3429000"/>
              <a:gd name="connsiteX264" fmla="*/ 11540154 w 12192000"/>
              <a:gd name="connsiteY264" fmla="*/ 1438303 h 3429000"/>
              <a:gd name="connsiteX265" fmla="*/ 11540380 w 12192000"/>
              <a:gd name="connsiteY265" fmla="*/ 1443526 h 3429000"/>
              <a:gd name="connsiteX266" fmla="*/ 11542590 w 12192000"/>
              <a:gd name="connsiteY266" fmla="*/ 1442112 h 3429000"/>
              <a:gd name="connsiteX267" fmla="*/ 11540154 w 12192000"/>
              <a:gd name="connsiteY267" fmla="*/ 1438303 h 3429000"/>
              <a:gd name="connsiteX268" fmla="*/ 10567662 w 12192000"/>
              <a:gd name="connsiteY268" fmla="*/ 1437948 h 3429000"/>
              <a:gd name="connsiteX269" fmla="*/ 10431225 w 12192000"/>
              <a:gd name="connsiteY269" fmla="*/ 1448568 h 3429000"/>
              <a:gd name="connsiteX270" fmla="*/ 10277556 w 12192000"/>
              <a:gd name="connsiteY270" fmla="*/ 1460247 h 3429000"/>
              <a:gd name="connsiteX271" fmla="*/ 10155875 w 12192000"/>
              <a:gd name="connsiteY271" fmla="*/ 1453769 h 3429000"/>
              <a:gd name="connsiteX272" fmla="*/ 10072733 w 12192000"/>
              <a:gd name="connsiteY272" fmla="*/ 1447924 h 3429000"/>
              <a:gd name="connsiteX273" fmla="*/ 9882500 w 12192000"/>
              <a:gd name="connsiteY273" fmla="*/ 1452330 h 3429000"/>
              <a:gd name="connsiteX274" fmla="*/ 9685205 w 12192000"/>
              <a:gd name="connsiteY274" fmla="*/ 1456650 h 3429000"/>
              <a:gd name="connsiteX275" fmla="*/ 9666932 w 12192000"/>
              <a:gd name="connsiteY275" fmla="*/ 1456075 h 3429000"/>
              <a:gd name="connsiteX276" fmla="*/ 9608662 w 12192000"/>
              <a:gd name="connsiteY276" fmla="*/ 1455027 h 3429000"/>
              <a:gd name="connsiteX277" fmla="*/ 10026230 w 12192000"/>
              <a:gd name="connsiteY277" fmla="*/ 1509088 h 3429000"/>
              <a:gd name="connsiteX278" fmla="*/ 10567662 w 12192000"/>
              <a:gd name="connsiteY278" fmla="*/ 1437948 h 3429000"/>
              <a:gd name="connsiteX279" fmla="*/ 10221015 w 12192000"/>
              <a:gd name="connsiteY279" fmla="*/ 1354657 h 3429000"/>
              <a:gd name="connsiteX280" fmla="*/ 10107121 w 12192000"/>
              <a:gd name="connsiteY280" fmla="*/ 1356091 h 3429000"/>
              <a:gd name="connsiteX281" fmla="*/ 9660668 w 12192000"/>
              <a:gd name="connsiteY281" fmla="*/ 1425595 h 3429000"/>
              <a:gd name="connsiteX282" fmla="*/ 9669531 w 12192000"/>
              <a:gd name="connsiteY282" fmla="*/ 1426057 h 3429000"/>
              <a:gd name="connsiteX283" fmla="*/ 9687254 w 12192000"/>
              <a:gd name="connsiteY283" fmla="*/ 1426986 h 3429000"/>
              <a:gd name="connsiteX284" fmla="*/ 9881290 w 12192000"/>
              <a:gd name="connsiteY284" fmla="*/ 1422445 h 3429000"/>
              <a:gd name="connsiteX285" fmla="*/ 10074432 w 12192000"/>
              <a:gd name="connsiteY285" fmla="*/ 1417715 h 3429000"/>
              <a:gd name="connsiteX286" fmla="*/ 10159369 w 12192000"/>
              <a:gd name="connsiteY286" fmla="*/ 1423935 h 3429000"/>
              <a:gd name="connsiteX287" fmla="*/ 10278706 w 12192000"/>
              <a:gd name="connsiteY287" fmla="*/ 1430393 h 3429000"/>
              <a:gd name="connsiteX288" fmla="*/ 10429120 w 12192000"/>
              <a:gd name="connsiteY288" fmla="*/ 1418493 h 3429000"/>
              <a:gd name="connsiteX289" fmla="*/ 10538565 w 12192000"/>
              <a:gd name="connsiteY289" fmla="*/ 1408270 h 3429000"/>
              <a:gd name="connsiteX290" fmla="*/ 10221015 w 12192000"/>
              <a:gd name="connsiteY290" fmla="*/ 1354657 h 3429000"/>
              <a:gd name="connsiteX291" fmla="*/ 1979378 w 12192000"/>
              <a:gd name="connsiteY291" fmla="*/ 1340504 h 3429000"/>
              <a:gd name="connsiteX292" fmla="*/ 2882120 w 12192000"/>
              <a:gd name="connsiteY292" fmla="*/ 1635547 h 3429000"/>
              <a:gd name="connsiteX293" fmla="*/ 2793103 w 12192000"/>
              <a:gd name="connsiteY293" fmla="*/ 1610699 h 3429000"/>
              <a:gd name="connsiteX294" fmla="*/ 2770041 w 12192000"/>
              <a:gd name="connsiteY294" fmla="*/ 1604634 h 3429000"/>
              <a:gd name="connsiteX295" fmla="*/ 1979378 w 12192000"/>
              <a:gd name="connsiteY295" fmla="*/ 1340504 h 3429000"/>
              <a:gd name="connsiteX296" fmla="*/ 1927410 w 12192000"/>
              <a:gd name="connsiteY296" fmla="*/ 1287164 h 3429000"/>
              <a:gd name="connsiteX297" fmla="*/ 1959587 w 12192000"/>
              <a:gd name="connsiteY297" fmla="*/ 1299849 h 3429000"/>
              <a:gd name="connsiteX298" fmla="*/ 2777707 w 12192000"/>
              <a:gd name="connsiteY298" fmla="*/ 1574991 h 3429000"/>
              <a:gd name="connsiteX299" fmla="*/ 2800768 w 12192000"/>
              <a:gd name="connsiteY299" fmla="*/ 1581056 h 3429000"/>
              <a:gd name="connsiteX300" fmla="*/ 2879408 w 12192000"/>
              <a:gd name="connsiteY300" fmla="*/ 1602590 h 3429000"/>
              <a:gd name="connsiteX301" fmla="*/ 2862295 w 12192000"/>
              <a:gd name="connsiteY301" fmla="*/ 1593958 h 3429000"/>
              <a:gd name="connsiteX302" fmla="*/ 2813343 w 12192000"/>
              <a:gd name="connsiteY302" fmla="*/ 1569369 h 3429000"/>
              <a:gd name="connsiteX303" fmla="*/ 2646245 w 12192000"/>
              <a:gd name="connsiteY303" fmla="*/ 1501999 h 3429000"/>
              <a:gd name="connsiteX304" fmla="*/ 1999243 w 12192000"/>
              <a:gd name="connsiteY304" fmla="*/ 1301524 h 3429000"/>
              <a:gd name="connsiteX305" fmla="*/ 1979527 w 12192000"/>
              <a:gd name="connsiteY305" fmla="*/ 1297651 h 3429000"/>
              <a:gd name="connsiteX306" fmla="*/ 1927410 w 12192000"/>
              <a:gd name="connsiteY306" fmla="*/ 1287164 h 3429000"/>
              <a:gd name="connsiteX307" fmla="*/ 1997014 w 12192000"/>
              <a:gd name="connsiteY307" fmla="*/ 1269007 h 3429000"/>
              <a:gd name="connsiteX308" fmla="*/ 2005458 w 12192000"/>
              <a:gd name="connsiteY308" fmla="*/ 1270540 h 3429000"/>
              <a:gd name="connsiteX309" fmla="*/ 2657186 w 12192000"/>
              <a:gd name="connsiteY309" fmla="*/ 1472687 h 3429000"/>
              <a:gd name="connsiteX310" fmla="*/ 2826662 w 12192000"/>
              <a:gd name="connsiteY310" fmla="*/ 1541362 h 3429000"/>
              <a:gd name="connsiteX311" fmla="*/ 2876100 w 12192000"/>
              <a:gd name="connsiteY311" fmla="*/ 1566397 h 3429000"/>
              <a:gd name="connsiteX312" fmla="*/ 3042600 w 12192000"/>
              <a:gd name="connsiteY312" fmla="*/ 1630532 h 3429000"/>
              <a:gd name="connsiteX313" fmla="*/ 1997014 w 12192000"/>
              <a:gd name="connsiteY313" fmla="*/ 1269007 h 3429000"/>
              <a:gd name="connsiteX314" fmla="*/ 9857254 w 12192000"/>
              <a:gd name="connsiteY314" fmla="*/ 846904 h 3429000"/>
              <a:gd name="connsiteX315" fmla="*/ 8989866 w 12192000"/>
              <a:gd name="connsiteY315" fmla="*/ 1043742 h 3429000"/>
              <a:gd name="connsiteX316" fmla="*/ 8931614 w 12192000"/>
              <a:gd name="connsiteY316" fmla="*/ 1069508 h 3429000"/>
              <a:gd name="connsiteX317" fmla="*/ 8843711 w 12192000"/>
              <a:gd name="connsiteY317" fmla="*/ 1107334 h 3429000"/>
              <a:gd name="connsiteX318" fmla="*/ 8966093 w 12192000"/>
              <a:gd name="connsiteY318" fmla="*/ 1073509 h 3429000"/>
              <a:gd name="connsiteX319" fmla="*/ 9299227 w 12192000"/>
              <a:gd name="connsiteY319" fmla="*/ 1025994 h 3429000"/>
              <a:gd name="connsiteX320" fmla="*/ 9857254 w 12192000"/>
              <a:gd name="connsiteY320" fmla="*/ 846904 h 3429000"/>
              <a:gd name="connsiteX321" fmla="*/ 9615182 w 12192000"/>
              <a:gd name="connsiteY321" fmla="*/ 791499 h 3429000"/>
              <a:gd name="connsiteX322" fmla="*/ 9023688 w 12192000"/>
              <a:gd name="connsiteY322" fmla="*/ 996819 h 3429000"/>
              <a:gd name="connsiteX323" fmla="*/ 9814527 w 12192000"/>
              <a:gd name="connsiteY323" fmla="*/ 819048 h 3429000"/>
              <a:gd name="connsiteX324" fmla="*/ 9615182 w 12192000"/>
              <a:gd name="connsiteY324" fmla="*/ 791499 h 3429000"/>
              <a:gd name="connsiteX325" fmla="*/ 2305292 w 12192000"/>
              <a:gd name="connsiteY325" fmla="*/ 790492 h 3429000"/>
              <a:gd name="connsiteX326" fmla="*/ 3360922 w 12192000"/>
              <a:gd name="connsiteY326" fmla="*/ 1100373 h 3429000"/>
              <a:gd name="connsiteX327" fmla="*/ 3492420 w 12192000"/>
              <a:gd name="connsiteY327" fmla="*/ 1081145 h 3429000"/>
              <a:gd name="connsiteX328" fmla="*/ 3364086 w 12192000"/>
              <a:gd name="connsiteY328" fmla="*/ 1051340 h 3429000"/>
              <a:gd name="connsiteX329" fmla="*/ 3225818 w 12192000"/>
              <a:gd name="connsiteY329" fmla="*/ 982822 h 3429000"/>
              <a:gd name="connsiteX330" fmla="*/ 3129696 w 12192000"/>
              <a:gd name="connsiteY330" fmla="*/ 931704 h 3429000"/>
              <a:gd name="connsiteX331" fmla="*/ 2814545 w 12192000"/>
              <a:gd name="connsiteY331" fmla="*/ 853955 h 3429000"/>
              <a:gd name="connsiteX332" fmla="*/ 2305292 w 12192000"/>
              <a:gd name="connsiteY332" fmla="*/ 790492 h 3429000"/>
              <a:gd name="connsiteX333" fmla="*/ 2626982 w 12192000"/>
              <a:gd name="connsiteY333" fmla="*/ 777450 h 3429000"/>
              <a:gd name="connsiteX334" fmla="*/ 2490617 w 12192000"/>
              <a:gd name="connsiteY334" fmla="*/ 777951 h 3429000"/>
              <a:gd name="connsiteX335" fmla="*/ 2819869 w 12192000"/>
              <a:gd name="connsiteY335" fmla="*/ 823936 h 3429000"/>
              <a:gd name="connsiteX336" fmla="*/ 3143018 w 12192000"/>
              <a:gd name="connsiteY336" fmla="*/ 903698 h 3429000"/>
              <a:gd name="connsiteX337" fmla="*/ 3241520 w 12192000"/>
              <a:gd name="connsiteY337" fmla="*/ 956112 h 3429000"/>
              <a:gd name="connsiteX338" fmla="*/ 3374575 w 12192000"/>
              <a:gd name="connsiteY338" fmla="*/ 1022517 h 3429000"/>
              <a:gd name="connsiteX339" fmla="*/ 3505221 w 12192000"/>
              <a:gd name="connsiteY339" fmla="*/ 1051757 h 3429000"/>
              <a:gd name="connsiteX340" fmla="*/ 2626982 w 12192000"/>
              <a:gd name="connsiteY340" fmla="*/ 777450 h 3429000"/>
              <a:gd name="connsiteX341" fmla="*/ 9258094 w 12192000"/>
              <a:gd name="connsiteY341" fmla="*/ 529602 h 3429000"/>
              <a:gd name="connsiteX342" fmla="*/ 8526712 w 12192000"/>
              <a:gd name="connsiteY342" fmla="*/ 690804 h 3429000"/>
              <a:gd name="connsiteX343" fmla="*/ 9258094 w 12192000"/>
              <a:gd name="connsiteY343" fmla="*/ 529602 h 3429000"/>
              <a:gd name="connsiteX344" fmla="*/ 1310106 w 12192000"/>
              <a:gd name="connsiteY344" fmla="*/ 514217 h 3429000"/>
              <a:gd name="connsiteX345" fmla="*/ 854994 w 12192000"/>
              <a:gd name="connsiteY345" fmla="*/ 970136 h 3429000"/>
              <a:gd name="connsiteX346" fmla="*/ 742462 w 12192000"/>
              <a:gd name="connsiteY346" fmla="*/ 1165648 h 3429000"/>
              <a:gd name="connsiteX347" fmla="*/ 820602 w 12192000"/>
              <a:gd name="connsiteY347" fmla="*/ 1056915 h 3429000"/>
              <a:gd name="connsiteX348" fmla="*/ 878295 w 12192000"/>
              <a:gd name="connsiteY348" fmla="*/ 974594 h 3429000"/>
              <a:gd name="connsiteX349" fmla="*/ 1240607 w 12192000"/>
              <a:gd name="connsiteY349" fmla="*/ 581401 h 3429000"/>
              <a:gd name="connsiteX350" fmla="*/ 1310106 w 12192000"/>
              <a:gd name="connsiteY350" fmla="*/ 514217 h 3429000"/>
              <a:gd name="connsiteX351" fmla="*/ 11225213 w 12192000"/>
              <a:gd name="connsiteY351" fmla="*/ 507722 h 3429000"/>
              <a:gd name="connsiteX352" fmla="*/ 11182914 w 12192000"/>
              <a:gd name="connsiteY352" fmla="*/ 767771 h 3429000"/>
              <a:gd name="connsiteX353" fmla="*/ 11099211 w 12192000"/>
              <a:gd name="connsiteY353" fmla="*/ 1184594 h 3429000"/>
              <a:gd name="connsiteX354" fmla="*/ 11064509 w 12192000"/>
              <a:gd name="connsiteY354" fmla="*/ 1278830 h 3429000"/>
              <a:gd name="connsiteX355" fmla="*/ 11049349 w 12192000"/>
              <a:gd name="connsiteY355" fmla="*/ 1318418 h 3429000"/>
              <a:gd name="connsiteX356" fmla="*/ 10978260 w 12192000"/>
              <a:gd name="connsiteY356" fmla="*/ 1537094 h 3429000"/>
              <a:gd name="connsiteX357" fmla="*/ 11225213 w 12192000"/>
              <a:gd name="connsiteY357" fmla="*/ 507722 h 3429000"/>
              <a:gd name="connsiteX358" fmla="*/ 9168987 w 12192000"/>
              <a:gd name="connsiteY358" fmla="*/ 490232 h 3429000"/>
              <a:gd name="connsiteX359" fmla="*/ 8603910 w 12192000"/>
              <a:gd name="connsiteY359" fmla="*/ 639895 h 3429000"/>
              <a:gd name="connsiteX360" fmla="*/ 9252382 w 12192000"/>
              <a:gd name="connsiteY360" fmla="*/ 498759 h 3429000"/>
              <a:gd name="connsiteX361" fmla="*/ 9168987 w 12192000"/>
              <a:gd name="connsiteY361" fmla="*/ 490232 h 3429000"/>
              <a:gd name="connsiteX362" fmla="*/ 11201005 w 12192000"/>
              <a:gd name="connsiteY362" fmla="*/ 471089 h 3429000"/>
              <a:gd name="connsiteX363" fmla="*/ 10968432 w 12192000"/>
              <a:gd name="connsiteY363" fmla="*/ 1456010 h 3429000"/>
              <a:gd name="connsiteX364" fmla="*/ 11019967 w 12192000"/>
              <a:gd name="connsiteY364" fmla="*/ 1306553 h 3429000"/>
              <a:gd name="connsiteX365" fmla="*/ 11035125 w 12192000"/>
              <a:gd name="connsiteY365" fmla="*/ 1266966 h 3429000"/>
              <a:gd name="connsiteX366" fmla="*/ 11069972 w 12192000"/>
              <a:gd name="connsiteY366" fmla="*/ 1174168 h 3429000"/>
              <a:gd name="connsiteX367" fmla="*/ 11152239 w 12192000"/>
              <a:gd name="connsiteY367" fmla="*/ 763628 h 3429000"/>
              <a:gd name="connsiteX368" fmla="*/ 11201005 w 12192000"/>
              <a:gd name="connsiteY368" fmla="*/ 471089 h 3429000"/>
              <a:gd name="connsiteX369" fmla="*/ 1423113 w 12192000"/>
              <a:gd name="connsiteY369" fmla="*/ 445565 h 3429000"/>
              <a:gd name="connsiteX370" fmla="*/ 1260565 w 12192000"/>
              <a:gd name="connsiteY370" fmla="*/ 602982 h 3429000"/>
              <a:gd name="connsiteX371" fmla="*/ 901900 w 12192000"/>
              <a:gd name="connsiteY371" fmla="*/ 992236 h 3429000"/>
              <a:gd name="connsiteX372" fmla="*/ 845044 w 12192000"/>
              <a:gd name="connsiteY372" fmla="*/ 1073436 h 3429000"/>
              <a:gd name="connsiteX373" fmla="*/ 685926 w 12192000"/>
              <a:gd name="connsiteY373" fmla="*/ 1274069 h 3429000"/>
              <a:gd name="connsiteX374" fmla="*/ 684248 w 12192000"/>
              <a:gd name="connsiteY374" fmla="*/ 1277721 h 3429000"/>
              <a:gd name="connsiteX375" fmla="*/ 1423113 w 12192000"/>
              <a:gd name="connsiteY375" fmla="*/ 445565 h 3429000"/>
              <a:gd name="connsiteX376" fmla="*/ 3316479 w 12192000"/>
              <a:gd name="connsiteY376" fmla="*/ 443136 h 3429000"/>
              <a:gd name="connsiteX377" fmla="*/ 3546806 w 12192000"/>
              <a:gd name="connsiteY377" fmla="*/ 927139 h 3429000"/>
              <a:gd name="connsiteX378" fmla="*/ 3364433 w 12192000"/>
              <a:gd name="connsiteY378" fmla="*/ 524121 h 3429000"/>
              <a:gd name="connsiteX379" fmla="*/ 3316479 w 12192000"/>
              <a:gd name="connsiteY379" fmla="*/ 443136 h 3429000"/>
              <a:gd name="connsiteX380" fmla="*/ 10268559 w 12192000"/>
              <a:gd name="connsiteY380" fmla="*/ 442054 h 3429000"/>
              <a:gd name="connsiteX381" fmla="*/ 10494169 w 12192000"/>
              <a:gd name="connsiteY381" fmla="*/ 1091780 h 3429000"/>
              <a:gd name="connsiteX382" fmla="*/ 10356661 w 12192000"/>
              <a:gd name="connsiteY382" fmla="*/ 728302 h 3429000"/>
              <a:gd name="connsiteX383" fmla="*/ 10268559 w 12192000"/>
              <a:gd name="connsiteY383" fmla="*/ 442054 h 3429000"/>
              <a:gd name="connsiteX384" fmla="*/ 3291335 w 12192000"/>
              <a:gd name="connsiteY384" fmla="*/ 338420 h 3429000"/>
              <a:gd name="connsiteX385" fmla="*/ 3390805 w 12192000"/>
              <a:gd name="connsiteY385" fmla="*/ 508163 h 3429000"/>
              <a:gd name="connsiteX386" fmla="*/ 3579062 w 12192000"/>
              <a:gd name="connsiteY386" fmla="*/ 930040 h 3429000"/>
              <a:gd name="connsiteX387" fmla="*/ 3467355 w 12192000"/>
              <a:gd name="connsiteY387" fmla="*/ 559130 h 3429000"/>
              <a:gd name="connsiteX388" fmla="*/ 3310753 w 12192000"/>
              <a:gd name="connsiteY388" fmla="*/ 358140 h 3429000"/>
              <a:gd name="connsiteX389" fmla="*/ 3291335 w 12192000"/>
              <a:gd name="connsiteY389" fmla="*/ 338420 h 3429000"/>
              <a:gd name="connsiteX390" fmla="*/ 1635889 w 12192000"/>
              <a:gd name="connsiteY390" fmla="*/ 280494 h 3429000"/>
              <a:gd name="connsiteX391" fmla="*/ 1634800 w 12192000"/>
              <a:gd name="connsiteY391" fmla="*/ 302111 h 3429000"/>
              <a:gd name="connsiteX392" fmla="*/ 1635889 w 12192000"/>
              <a:gd name="connsiteY392" fmla="*/ 280494 h 3429000"/>
              <a:gd name="connsiteX393" fmla="*/ 10277529 w 12192000"/>
              <a:gd name="connsiteY393" fmla="*/ 272307 h 3429000"/>
              <a:gd name="connsiteX394" fmla="*/ 10276797 w 12192000"/>
              <a:gd name="connsiteY394" fmla="*/ 279672 h 3429000"/>
              <a:gd name="connsiteX395" fmla="*/ 10385906 w 12192000"/>
              <a:gd name="connsiteY395" fmla="*/ 718031 h 3429000"/>
              <a:gd name="connsiteX396" fmla="*/ 10536458 w 12192000"/>
              <a:gd name="connsiteY396" fmla="*/ 1115310 h 3429000"/>
              <a:gd name="connsiteX397" fmla="*/ 10436479 w 12192000"/>
              <a:gd name="connsiteY397" fmla="*/ 715570 h 3429000"/>
              <a:gd name="connsiteX398" fmla="*/ 10277529 w 12192000"/>
              <a:gd name="connsiteY398" fmla="*/ 272307 h 3429000"/>
              <a:gd name="connsiteX399" fmla="*/ 1510397 w 12192000"/>
              <a:gd name="connsiteY399" fmla="*/ 255705 h 3429000"/>
              <a:gd name="connsiteX400" fmla="*/ 1146550 w 12192000"/>
              <a:gd name="connsiteY400" fmla="*/ 373012 h 3429000"/>
              <a:gd name="connsiteX401" fmla="*/ 698834 w 12192000"/>
              <a:gd name="connsiteY401" fmla="*/ 523272 h 3429000"/>
              <a:gd name="connsiteX402" fmla="*/ 34256 w 12192000"/>
              <a:gd name="connsiteY402" fmla="*/ 918603 h 3429000"/>
              <a:gd name="connsiteX403" fmla="*/ 527241 w 12192000"/>
              <a:gd name="connsiteY403" fmla="*/ 636078 h 3429000"/>
              <a:gd name="connsiteX404" fmla="*/ 1510397 w 12192000"/>
              <a:gd name="connsiteY404" fmla="*/ 255705 h 3429000"/>
              <a:gd name="connsiteX405" fmla="*/ 1313114 w 12192000"/>
              <a:gd name="connsiteY405" fmla="*/ 226216 h 3429000"/>
              <a:gd name="connsiteX406" fmla="*/ 1109304 w 12192000"/>
              <a:gd name="connsiteY406" fmla="*/ 240030 h 3429000"/>
              <a:gd name="connsiteX407" fmla="*/ 8129 w 12192000"/>
              <a:gd name="connsiteY407" fmla="*/ 901519 h 3429000"/>
              <a:gd name="connsiteX408" fmla="*/ 687572 w 12192000"/>
              <a:gd name="connsiteY408" fmla="*/ 496629 h 3429000"/>
              <a:gd name="connsiteX409" fmla="*/ 1138365 w 12192000"/>
              <a:gd name="connsiteY409" fmla="*/ 345515 h 3429000"/>
              <a:gd name="connsiteX410" fmla="*/ 1505579 w 12192000"/>
              <a:gd name="connsiteY410" fmla="*/ 226526 h 3429000"/>
              <a:gd name="connsiteX411" fmla="*/ 1313114 w 12192000"/>
              <a:gd name="connsiteY411" fmla="*/ 226216 h 3429000"/>
              <a:gd name="connsiteX412" fmla="*/ 3655073 w 12192000"/>
              <a:gd name="connsiteY412" fmla="*/ 221884 h 3429000"/>
              <a:gd name="connsiteX413" fmla="*/ 3989938 w 12192000"/>
              <a:gd name="connsiteY413" fmla="*/ 562685 h 3429000"/>
              <a:gd name="connsiteX414" fmla="*/ 4393907 w 12192000"/>
              <a:gd name="connsiteY414" fmla="*/ 832258 h 3429000"/>
              <a:gd name="connsiteX415" fmla="*/ 4648051 w 12192000"/>
              <a:gd name="connsiteY415" fmla="*/ 945051 h 3429000"/>
              <a:gd name="connsiteX416" fmla="*/ 4383389 w 12192000"/>
              <a:gd name="connsiteY416" fmla="*/ 755369 h 3429000"/>
              <a:gd name="connsiteX417" fmla="*/ 4165508 w 12192000"/>
              <a:gd name="connsiteY417" fmla="*/ 606196 h 3429000"/>
              <a:gd name="connsiteX418" fmla="*/ 4068162 w 12192000"/>
              <a:gd name="connsiteY418" fmla="*/ 524394 h 3429000"/>
              <a:gd name="connsiteX419" fmla="*/ 3981416 w 12192000"/>
              <a:gd name="connsiteY419" fmla="*/ 451482 h 3429000"/>
              <a:gd name="connsiteX420" fmla="*/ 3800147 w 12192000"/>
              <a:gd name="connsiteY420" fmla="*/ 320872 h 3429000"/>
              <a:gd name="connsiteX421" fmla="*/ 3655073 w 12192000"/>
              <a:gd name="connsiteY421" fmla="*/ 221884 h 3429000"/>
              <a:gd name="connsiteX422" fmla="*/ 3670252 w 12192000"/>
              <a:gd name="connsiteY422" fmla="*/ 193798 h 3429000"/>
              <a:gd name="connsiteX423" fmla="*/ 3817258 w 12192000"/>
              <a:gd name="connsiteY423" fmla="*/ 294577 h 3429000"/>
              <a:gd name="connsiteX424" fmla="*/ 4000461 w 12192000"/>
              <a:gd name="connsiteY424" fmla="*/ 426966 h 3429000"/>
              <a:gd name="connsiteX425" fmla="*/ 4088180 w 12192000"/>
              <a:gd name="connsiteY425" fmla="*/ 500774 h 3429000"/>
              <a:gd name="connsiteX426" fmla="*/ 4184555 w 12192000"/>
              <a:gd name="connsiteY426" fmla="*/ 581683 h 3429000"/>
              <a:gd name="connsiteX427" fmla="*/ 4399563 w 12192000"/>
              <a:gd name="connsiteY427" fmla="*/ 729106 h 3429000"/>
              <a:gd name="connsiteX428" fmla="*/ 4684469 w 12192000"/>
              <a:gd name="connsiteY428" fmla="*/ 935680 h 3429000"/>
              <a:gd name="connsiteX429" fmla="*/ 4690271 w 12192000"/>
              <a:gd name="connsiteY429" fmla="*/ 941034 h 3429000"/>
              <a:gd name="connsiteX430" fmla="*/ 4136093 w 12192000"/>
              <a:gd name="connsiteY430" fmla="*/ 429466 h 3429000"/>
              <a:gd name="connsiteX431" fmla="*/ 3670252 w 12192000"/>
              <a:gd name="connsiteY431" fmla="*/ 193798 h 3429000"/>
              <a:gd name="connsiteX432" fmla="*/ 9334796 w 12192000"/>
              <a:gd name="connsiteY432" fmla="*/ 27584 h 3429000"/>
              <a:gd name="connsiteX433" fmla="*/ 9651570 w 12192000"/>
              <a:gd name="connsiteY433" fmla="*/ 397505 h 3429000"/>
              <a:gd name="connsiteX434" fmla="*/ 9334796 w 12192000"/>
              <a:gd name="connsiteY434" fmla="*/ 27584 h 3429000"/>
              <a:gd name="connsiteX435" fmla="*/ 4440129 w 12192000"/>
              <a:gd name="connsiteY435" fmla="*/ 19571 h 3429000"/>
              <a:gd name="connsiteX436" fmla="*/ 4856525 w 12192000"/>
              <a:gd name="connsiteY436" fmla="*/ 486351 h 3429000"/>
              <a:gd name="connsiteX437" fmla="*/ 5059055 w 12192000"/>
              <a:gd name="connsiteY437" fmla="*/ 679918 h 3429000"/>
              <a:gd name="connsiteX438" fmla="*/ 5290070 w 12192000"/>
              <a:gd name="connsiteY438" fmla="*/ 834619 h 3429000"/>
              <a:gd name="connsiteX439" fmla="*/ 4834991 w 12192000"/>
              <a:gd name="connsiteY439" fmla="*/ 401985 h 3429000"/>
              <a:gd name="connsiteX440" fmla="*/ 4440129 w 12192000"/>
              <a:gd name="connsiteY440" fmla="*/ 19571 h 3429000"/>
              <a:gd name="connsiteX441" fmla="*/ 8613009 w 12192000"/>
              <a:gd name="connsiteY441" fmla="*/ 0 h 3429000"/>
              <a:gd name="connsiteX442" fmla="*/ 8720364 w 12192000"/>
              <a:gd name="connsiteY442" fmla="*/ 0 h 3429000"/>
              <a:gd name="connsiteX443" fmla="*/ 8781165 w 12192000"/>
              <a:gd name="connsiteY443" fmla="*/ 82863 h 3429000"/>
              <a:gd name="connsiteX444" fmla="*/ 8971448 w 12192000"/>
              <a:gd name="connsiteY444" fmla="*/ 246946 h 3429000"/>
              <a:gd name="connsiteX445" fmla="*/ 8820691 w 12192000"/>
              <a:gd name="connsiteY445" fmla="*/ 57482 h 3429000"/>
              <a:gd name="connsiteX446" fmla="*/ 8807612 w 12192000"/>
              <a:gd name="connsiteY446" fmla="*/ 38256 h 3429000"/>
              <a:gd name="connsiteX447" fmla="*/ 8780258 w 12192000"/>
              <a:gd name="connsiteY447" fmla="*/ 0 h 3429000"/>
              <a:gd name="connsiteX448" fmla="*/ 8818949 w 12192000"/>
              <a:gd name="connsiteY448" fmla="*/ 0 h 3429000"/>
              <a:gd name="connsiteX449" fmla="*/ 8833783 w 12192000"/>
              <a:gd name="connsiteY449" fmla="*/ 20753 h 3429000"/>
              <a:gd name="connsiteX450" fmla="*/ 8846863 w 12192000"/>
              <a:gd name="connsiteY450" fmla="*/ 39981 h 3429000"/>
              <a:gd name="connsiteX451" fmla="*/ 8960046 w 12192000"/>
              <a:gd name="connsiteY451" fmla="*/ 191389 h 3429000"/>
              <a:gd name="connsiteX452" fmla="*/ 8876789 w 12192000"/>
              <a:gd name="connsiteY452" fmla="*/ 0 h 3429000"/>
              <a:gd name="connsiteX453" fmla="*/ 8980100 w 12192000"/>
              <a:gd name="connsiteY453" fmla="*/ 0 h 3429000"/>
              <a:gd name="connsiteX454" fmla="*/ 9090618 w 12192000"/>
              <a:gd name="connsiteY454" fmla="*/ 287225 h 3429000"/>
              <a:gd name="connsiteX455" fmla="*/ 9762441 w 12192000"/>
              <a:gd name="connsiteY455" fmla="*/ 664587 h 3429000"/>
              <a:gd name="connsiteX456" fmla="*/ 9717826 w 12192000"/>
              <a:gd name="connsiteY456" fmla="*/ 487719 h 3429000"/>
              <a:gd name="connsiteX457" fmla="*/ 9713123 w 12192000"/>
              <a:gd name="connsiteY457" fmla="*/ 487663 h 3429000"/>
              <a:gd name="connsiteX458" fmla="*/ 9260878 w 12192000"/>
              <a:gd name="connsiteY458" fmla="*/ 87448 h 3429000"/>
              <a:gd name="connsiteX459" fmla="*/ 9221522 w 12192000"/>
              <a:gd name="connsiteY459" fmla="*/ 0 h 3429000"/>
              <a:gd name="connsiteX460" fmla="*/ 9425221 w 12192000"/>
              <a:gd name="connsiteY460" fmla="*/ 0 h 3429000"/>
              <a:gd name="connsiteX461" fmla="*/ 9453548 w 12192000"/>
              <a:gd name="connsiteY461" fmla="*/ 23392 h 3429000"/>
              <a:gd name="connsiteX462" fmla="*/ 9625671 w 12192000"/>
              <a:gd name="connsiteY462" fmla="*/ 210960 h 3429000"/>
              <a:gd name="connsiteX463" fmla="*/ 9632927 w 12192000"/>
              <a:gd name="connsiteY463" fmla="*/ 60128 h 3429000"/>
              <a:gd name="connsiteX464" fmla="*/ 9642174 w 12192000"/>
              <a:gd name="connsiteY464" fmla="*/ 0 h 3429000"/>
              <a:gd name="connsiteX465" fmla="*/ 9731615 w 12192000"/>
              <a:gd name="connsiteY465" fmla="*/ 0 h 3429000"/>
              <a:gd name="connsiteX466" fmla="*/ 9721255 w 12192000"/>
              <a:gd name="connsiteY466" fmla="*/ 74242 h 3429000"/>
              <a:gd name="connsiteX467" fmla="*/ 9736458 w 12192000"/>
              <a:gd name="connsiteY467" fmla="*/ 329413 h 3429000"/>
              <a:gd name="connsiteX468" fmla="*/ 9763499 w 12192000"/>
              <a:gd name="connsiteY468" fmla="*/ 99057 h 3429000"/>
              <a:gd name="connsiteX469" fmla="*/ 9777267 w 12192000"/>
              <a:gd name="connsiteY469" fmla="*/ 0 h 3429000"/>
              <a:gd name="connsiteX470" fmla="*/ 9808036 w 12192000"/>
              <a:gd name="connsiteY470" fmla="*/ 0 h 3429000"/>
              <a:gd name="connsiteX471" fmla="*/ 9793821 w 12192000"/>
              <a:gd name="connsiteY471" fmla="*/ 102652 h 3429000"/>
              <a:gd name="connsiteX472" fmla="*/ 9767436 w 12192000"/>
              <a:gd name="connsiteY472" fmla="*/ 321864 h 3429000"/>
              <a:gd name="connsiteX473" fmla="*/ 9814477 w 12192000"/>
              <a:gd name="connsiteY473" fmla="*/ 233531 h 3429000"/>
              <a:gd name="connsiteX474" fmla="*/ 9873012 w 12192000"/>
              <a:gd name="connsiteY474" fmla="*/ 38619 h 3429000"/>
              <a:gd name="connsiteX475" fmla="*/ 9875879 w 12192000"/>
              <a:gd name="connsiteY475" fmla="*/ 0 h 3429000"/>
              <a:gd name="connsiteX476" fmla="*/ 9965253 w 12192000"/>
              <a:gd name="connsiteY476" fmla="*/ 0 h 3429000"/>
              <a:gd name="connsiteX477" fmla="*/ 9930901 w 12192000"/>
              <a:gd name="connsiteY477" fmla="*/ 135026 h 3429000"/>
              <a:gd name="connsiteX478" fmla="*/ 9880832 w 12192000"/>
              <a:gd name="connsiteY478" fmla="*/ 271562 h 3429000"/>
              <a:gd name="connsiteX479" fmla="*/ 9896024 w 12192000"/>
              <a:gd name="connsiteY479" fmla="*/ 749295 h 3429000"/>
              <a:gd name="connsiteX480" fmla="*/ 10395379 w 12192000"/>
              <a:gd name="connsiteY480" fmla="*/ 1102843 h 3429000"/>
              <a:gd name="connsiteX481" fmla="*/ 10225980 w 12192000"/>
              <a:gd name="connsiteY481" fmla="*/ 132061 h 3429000"/>
              <a:gd name="connsiteX482" fmla="*/ 10314210 w 12192000"/>
              <a:gd name="connsiteY482" fmla="*/ 109353 h 3429000"/>
              <a:gd name="connsiteX483" fmla="*/ 10573663 w 12192000"/>
              <a:gd name="connsiteY483" fmla="*/ 842430 h 3429000"/>
              <a:gd name="connsiteX484" fmla="*/ 10583736 w 12192000"/>
              <a:gd name="connsiteY484" fmla="*/ 1259819 h 3429000"/>
              <a:gd name="connsiteX485" fmla="*/ 10880472 w 12192000"/>
              <a:gd name="connsiteY485" fmla="*/ 1537558 h 3429000"/>
              <a:gd name="connsiteX486" fmla="*/ 11231212 w 12192000"/>
              <a:gd name="connsiteY486" fmla="*/ 216474 h 3429000"/>
              <a:gd name="connsiteX487" fmla="*/ 11317765 w 12192000"/>
              <a:gd name="connsiteY487" fmla="*/ 209405 h 3429000"/>
              <a:gd name="connsiteX488" fmla="*/ 10982911 w 12192000"/>
              <a:gd name="connsiteY488" fmla="*/ 1622260 h 3429000"/>
              <a:gd name="connsiteX489" fmla="*/ 10968747 w 12192000"/>
              <a:gd name="connsiteY489" fmla="*/ 1630552 h 3429000"/>
              <a:gd name="connsiteX490" fmla="*/ 11258020 w 12192000"/>
              <a:gd name="connsiteY490" fmla="*/ 1972078 h 3429000"/>
              <a:gd name="connsiteX491" fmla="*/ 11688741 w 12192000"/>
              <a:gd name="connsiteY491" fmla="*/ 2616312 h 3429000"/>
              <a:gd name="connsiteX492" fmla="*/ 11794425 w 12192000"/>
              <a:gd name="connsiteY492" fmla="*/ 2252109 h 3429000"/>
              <a:gd name="connsiteX493" fmla="*/ 11792727 w 12192000"/>
              <a:gd name="connsiteY493" fmla="*/ 2240934 h 3429000"/>
              <a:gd name="connsiteX494" fmla="*/ 11776744 w 12192000"/>
              <a:gd name="connsiteY494" fmla="*/ 2242723 h 3429000"/>
              <a:gd name="connsiteX495" fmla="*/ 11442546 w 12192000"/>
              <a:gd name="connsiteY495" fmla="*/ 1307592 h 3429000"/>
              <a:gd name="connsiteX496" fmla="*/ 11527771 w 12192000"/>
              <a:gd name="connsiteY496" fmla="*/ 1275317 h 3429000"/>
              <a:gd name="connsiteX497" fmla="*/ 11851542 w 12192000"/>
              <a:gd name="connsiteY497" fmla="*/ 2034703 h 3429000"/>
              <a:gd name="connsiteX498" fmla="*/ 12122505 w 12192000"/>
              <a:gd name="connsiteY498" fmla="*/ 1727948 h 3429000"/>
              <a:gd name="connsiteX499" fmla="*/ 12192000 w 12192000"/>
              <a:gd name="connsiteY499" fmla="*/ 1669975 h 3429000"/>
              <a:gd name="connsiteX500" fmla="*/ 12192000 w 12192000"/>
              <a:gd name="connsiteY500" fmla="*/ 1731063 h 3429000"/>
              <a:gd name="connsiteX501" fmla="*/ 12155105 w 12192000"/>
              <a:gd name="connsiteY501" fmla="*/ 1762181 h 3429000"/>
              <a:gd name="connsiteX502" fmla="*/ 11918903 w 12192000"/>
              <a:gd name="connsiteY502" fmla="*/ 2062132 h 3429000"/>
              <a:gd name="connsiteX503" fmla="*/ 12067554 w 12192000"/>
              <a:gd name="connsiteY503" fmla="*/ 1888498 h 3429000"/>
              <a:gd name="connsiteX504" fmla="*/ 12192000 w 12192000"/>
              <a:gd name="connsiteY504" fmla="*/ 1782392 h 3429000"/>
              <a:gd name="connsiteX505" fmla="*/ 12192000 w 12192000"/>
              <a:gd name="connsiteY505" fmla="*/ 1822559 h 3429000"/>
              <a:gd name="connsiteX506" fmla="*/ 12087498 w 12192000"/>
              <a:gd name="connsiteY506" fmla="*/ 1911764 h 3429000"/>
              <a:gd name="connsiteX507" fmla="*/ 11941335 w 12192000"/>
              <a:gd name="connsiteY507" fmla="*/ 2083809 h 3429000"/>
              <a:gd name="connsiteX508" fmla="*/ 11898139 w 12192000"/>
              <a:gd name="connsiteY508" fmla="*/ 2163553 h 3429000"/>
              <a:gd name="connsiteX509" fmla="*/ 12037359 w 12192000"/>
              <a:gd name="connsiteY509" fmla="*/ 2053816 h 3429000"/>
              <a:gd name="connsiteX510" fmla="*/ 12192000 w 12192000"/>
              <a:gd name="connsiteY510" fmla="*/ 1901891 h 3429000"/>
              <a:gd name="connsiteX511" fmla="*/ 12192000 w 12192000"/>
              <a:gd name="connsiteY511" fmla="*/ 1973912 h 3429000"/>
              <a:gd name="connsiteX512" fmla="*/ 12054488 w 12192000"/>
              <a:gd name="connsiteY512" fmla="*/ 2104939 h 3429000"/>
              <a:gd name="connsiteX513" fmla="*/ 11880977 w 12192000"/>
              <a:gd name="connsiteY513" fmla="*/ 2245040 h 3429000"/>
              <a:gd name="connsiteX514" fmla="*/ 11879666 w 12192000"/>
              <a:gd name="connsiteY514" fmla="*/ 2246644 h 3429000"/>
              <a:gd name="connsiteX515" fmla="*/ 11873674 w 12192000"/>
              <a:gd name="connsiteY515" fmla="*/ 2254306 h 3429000"/>
              <a:gd name="connsiteX516" fmla="*/ 11738608 w 12192000"/>
              <a:gd name="connsiteY516" fmla="*/ 2689417 h 3429000"/>
              <a:gd name="connsiteX517" fmla="*/ 11732820 w 12192000"/>
              <a:gd name="connsiteY517" fmla="*/ 2696184 h 3429000"/>
              <a:gd name="connsiteX518" fmla="*/ 12058063 w 12192000"/>
              <a:gd name="connsiteY518" fmla="*/ 3376045 h 3429000"/>
              <a:gd name="connsiteX519" fmla="*/ 12077722 w 12192000"/>
              <a:gd name="connsiteY519" fmla="*/ 3428999 h 3429000"/>
              <a:gd name="connsiteX520" fmla="*/ 11980831 w 12192000"/>
              <a:gd name="connsiteY520" fmla="*/ 3428999 h 3429000"/>
              <a:gd name="connsiteX521" fmla="*/ 11842370 w 12192000"/>
              <a:gd name="connsiteY521" fmla="*/ 3103596 h 3429000"/>
              <a:gd name="connsiteX522" fmla="*/ 11807118 w 12192000"/>
              <a:gd name="connsiteY522" fmla="*/ 3032642 h 3429000"/>
              <a:gd name="connsiteX523" fmla="*/ 11352410 w 12192000"/>
              <a:gd name="connsiteY523" fmla="*/ 2253534 h 3429000"/>
              <a:gd name="connsiteX524" fmla="*/ 11344098 w 12192000"/>
              <a:gd name="connsiteY524" fmla="*/ 2252717 h 3429000"/>
              <a:gd name="connsiteX525" fmla="*/ 10730809 w 12192000"/>
              <a:gd name="connsiteY525" fmla="*/ 2156749 h 3429000"/>
              <a:gd name="connsiteX526" fmla="*/ 10713050 w 12192000"/>
              <a:gd name="connsiteY526" fmla="*/ 2164271 h 3429000"/>
              <a:gd name="connsiteX527" fmla="*/ 9420192 w 12192000"/>
              <a:gd name="connsiteY527" fmla="*/ 2263050 h 3429000"/>
              <a:gd name="connsiteX528" fmla="*/ 9404066 w 12192000"/>
              <a:gd name="connsiteY528" fmla="*/ 2242708 h 3429000"/>
              <a:gd name="connsiteX529" fmla="*/ 10712309 w 12192000"/>
              <a:gd name="connsiteY529" fmla="*/ 2109562 h 3429000"/>
              <a:gd name="connsiteX530" fmla="*/ 11291486 w 12192000"/>
              <a:gd name="connsiteY530" fmla="*/ 2166804 h 3429000"/>
              <a:gd name="connsiteX531" fmla="*/ 11176624 w 12192000"/>
              <a:gd name="connsiteY531" fmla="*/ 2010340 h 3429000"/>
              <a:gd name="connsiteX532" fmla="*/ 10665962 w 12192000"/>
              <a:gd name="connsiteY532" fmla="*/ 1445588 h 3429000"/>
              <a:gd name="connsiteX533" fmla="*/ 10647017 w 12192000"/>
              <a:gd name="connsiteY533" fmla="*/ 1450047 h 3429000"/>
              <a:gd name="connsiteX534" fmla="*/ 10107096 w 12192000"/>
              <a:gd name="connsiteY534" fmla="*/ 1560072 h 3429000"/>
              <a:gd name="connsiteX535" fmla="*/ 9439953 w 12192000"/>
              <a:gd name="connsiteY535" fmla="*/ 1480921 h 3429000"/>
              <a:gd name="connsiteX536" fmla="*/ 9470279 w 12192000"/>
              <a:gd name="connsiteY536" fmla="*/ 1443131 h 3429000"/>
              <a:gd name="connsiteX537" fmla="*/ 10565024 w 12192000"/>
              <a:gd name="connsiteY537" fmla="*/ 1352269 h 3429000"/>
              <a:gd name="connsiteX538" fmla="*/ 9922490 w 12192000"/>
              <a:gd name="connsiteY538" fmla="*/ 858833 h 3429000"/>
              <a:gd name="connsiteX539" fmla="*/ 9920481 w 12192000"/>
              <a:gd name="connsiteY539" fmla="*/ 859346 h 3429000"/>
              <a:gd name="connsiteX540" fmla="*/ 9916127 w 12192000"/>
              <a:gd name="connsiteY540" fmla="*/ 859836 h 3429000"/>
              <a:gd name="connsiteX541" fmla="*/ 9791125 w 12192000"/>
              <a:gd name="connsiteY541" fmla="*/ 938248 h 3429000"/>
              <a:gd name="connsiteX542" fmla="*/ 9528364 w 12192000"/>
              <a:gd name="connsiteY542" fmla="*/ 1022767 h 3429000"/>
              <a:gd name="connsiteX543" fmla="*/ 8629850 w 12192000"/>
              <a:gd name="connsiteY543" fmla="*/ 1184329 h 3429000"/>
              <a:gd name="connsiteX544" fmla="*/ 8600239 w 12192000"/>
              <a:gd name="connsiteY544" fmla="*/ 1167243 h 3429000"/>
              <a:gd name="connsiteX545" fmla="*/ 9761570 w 12192000"/>
              <a:gd name="connsiteY545" fmla="*/ 753283 h 3429000"/>
              <a:gd name="connsiteX546" fmla="*/ 9368237 w 12192000"/>
              <a:gd name="connsiteY546" fmla="*/ 520470 h 3429000"/>
              <a:gd name="connsiteX547" fmla="*/ 9354614 w 12192000"/>
              <a:gd name="connsiteY547" fmla="*/ 522288 h 3429000"/>
              <a:gd name="connsiteX548" fmla="*/ 8364351 w 12192000"/>
              <a:gd name="connsiteY548" fmla="*/ 730267 h 3429000"/>
              <a:gd name="connsiteX549" fmla="*/ 8386567 w 12192000"/>
              <a:gd name="connsiteY549" fmla="*/ 690760 h 3429000"/>
              <a:gd name="connsiteX550" fmla="*/ 9231713 w 12192000"/>
              <a:gd name="connsiteY550" fmla="*/ 444539 h 3429000"/>
              <a:gd name="connsiteX551" fmla="*/ 9023301 w 12192000"/>
              <a:gd name="connsiteY551" fmla="*/ 334109 h 3429000"/>
              <a:gd name="connsiteX552" fmla="*/ 9010556 w 12192000"/>
              <a:gd name="connsiteY552" fmla="*/ 329998 h 3429000"/>
              <a:gd name="connsiteX553" fmla="*/ 8687367 w 12192000"/>
              <a:gd name="connsiteY553" fmla="*/ 101276 h 3429000"/>
              <a:gd name="connsiteX554" fmla="*/ 8613009 w 12192000"/>
              <a:gd name="connsiteY554" fmla="*/ 0 h 3429000"/>
              <a:gd name="connsiteX555" fmla="*/ 4382818 w 12192000"/>
              <a:gd name="connsiteY555" fmla="*/ 0 h 3429000"/>
              <a:gd name="connsiteX556" fmla="*/ 4463614 w 12192000"/>
              <a:gd name="connsiteY556" fmla="*/ 0 h 3429000"/>
              <a:gd name="connsiteX557" fmla="*/ 4557150 w 12192000"/>
              <a:gd name="connsiteY557" fmla="*/ 81023 h 3429000"/>
              <a:gd name="connsiteX558" fmla="*/ 4856936 w 12192000"/>
              <a:gd name="connsiteY558" fmla="*/ 380146 h 3429000"/>
              <a:gd name="connsiteX559" fmla="*/ 5111996 w 12192000"/>
              <a:gd name="connsiteY559" fmla="*/ 636759 h 3429000"/>
              <a:gd name="connsiteX560" fmla="*/ 5388878 w 12192000"/>
              <a:gd name="connsiteY560" fmla="*/ 871185 h 3429000"/>
              <a:gd name="connsiteX561" fmla="*/ 5425556 w 12192000"/>
              <a:gd name="connsiteY561" fmla="*/ 879967 h 3429000"/>
              <a:gd name="connsiteX562" fmla="*/ 4943646 w 12192000"/>
              <a:gd name="connsiteY562" fmla="*/ 393916 h 3429000"/>
              <a:gd name="connsiteX563" fmla="*/ 4594837 w 12192000"/>
              <a:gd name="connsiteY563" fmla="*/ 103274 h 3429000"/>
              <a:gd name="connsiteX564" fmla="*/ 4518536 w 12192000"/>
              <a:gd name="connsiteY564" fmla="*/ 31511 h 3429000"/>
              <a:gd name="connsiteX565" fmla="*/ 4483543 w 12192000"/>
              <a:gd name="connsiteY565" fmla="*/ 0 h 3429000"/>
              <a:gd name="connsiteX566" fmla="*/ 4534233 w 12192000"/>
              <a:gd name="connsiteY566" fmla="*/ 0 h 3429000"/>
              <a:gd name="connsiteX567" fmla="*/ 4633631 w 12192000"/>
              <a:gd name="connsiteY567" fmla="*/ 74706 h 3429000"/>
              <a:gd name="connsiteX568" fmla="*/ 4949299 w 12192000"/>
              <a:gd name="connsiteY568" fmla="*/ 337336 h 3429000"/>
              <a:gd name="connsiteX569" fmla="*/ 5291452 w 12192000"/>
              <a:gd name="connsiteY569" fmla="*/ 647801 h 3429000"/>
              <a:gd name="connsiteX570" fmla="*/ 5434998 w 12192000"/>
              <a:gd name="connsiteY570" fmla="*/ 825100 h 3429000"/>
              <a:gd name="connsiteX571" fmla="*/ 5351015 w 12192000"/>
              <a:gd name="connsiteY571" fmla="*/ 331989 h 3429000"/>
              <a:gd name="connsiteX572" fmla="*/ 5344012 w 12192000"/>
              <a:gd name="connsiteY572" fmla="*/ 131333 h 3429000"/>
              <a:gd name="connsiteX573" fmla="*/ 5349920 w 12192000"/>
              <a:gd name="connsiteY573" fmla="*/ 0 h 3429000"/>
              <a:gd name="connsiteX574" fmla="*/ 5401317 w 12192000"/>
              <a:gd name="connsiteY574" fmla="*/ 0 h 3429000"/>
              <a:gd name="connsiteX575" fmla="*/ 5400859 w 12192000"/>
              <a:gd name="connsiteY575" fmla="*/ 83801 h 3429000"/>
              <a:gd name="connsiteX576" fmla="*/ 5401644 w 12192000"/>
              <a:gd name="connsiteY576" fmla="*/ 188847 h 3429000"/>
              <a:gd name="connsiteX577" fmla="*/ 5467256 w 12192000"/>
              <a:gd name="connsiteY577" fmla="*/ 746494 h 3429000"/>
              <a:gd name="connsiteX578" fmla="*/ 5448069 w 12192000"/>
              <a:gd name="connsiteY578" fmla="*/ 138554 h 3429000"/>
              <a:gd name="connsiteX579" fmla="*/ 5440458 w 12192000"/>
              <a:gd name="connsiteY579" fmla="*/ 0 h 3429000"/>
              <a:gd name="connsiteX580" fmla="*/ 5472521 w 12192000"/>
              <a:gd name="connsiteY580" fmla="*/ 0 h 3429000"/>
              <a:gd name="connsiteX581" fmla="*/ 5480135 w 12192000"/>
              <a:gd name="connsiteY581" fmla="*/ 136802 h 3429000"/>
              <a:gd name="connsiteX582" fmla="*/ 5499023 w 12192000"/>
              <a:gd name="connsiteY582" fmla="*/ 737310 h 3429000"/>
              <a:gd name="connsiteX583" fmla="*/ 5547022 w 12192000"/>
              <a:gd name="connsiteY583" fmla="*/ 178838 h 3429000"/>
              <a:gd name="connsiteX584" fmla="*/ 5522799 w 12192000"/>
              <a:gd name="connsiteY584" fmla="*/ 0 h 3429000"/>
              <a:gd name="connsiteX585" fmla="*/ 5573386 w 12192000"/>
              <a:gd name="connsiteY585" fmla="*/ 0 h 3429000"/>
              <a:gd name="connsiteX586" fmla="*/ 5587618 w 12192000"/>
              <a:gd name="connsiteY586" fmla="*/ 82353 h 3429000"/>
              <a:gd name="connsiteX587" fmla="*/ 5519779 w 12192000"/>
              <a:gd name="connsiteY587" fmla="*/ 930223 h 3429000"/>
              <a:gd name="connsiteX588" fmla="*/ 5520293 w 12192000"/>
              <a:gd name="connsiteY588" fmla="*/ 931602 h 3429000"/>
              <a:gd name="connsiteX589" fmla="*/ 5767221 w 12192000"/>
              <a:gd name="connsiteY589" fmla="*/ 1236564 h 3429000"/>
              <a:gd name="connsiteX590" fmla="*/ 6937169 w 12192000"/>
              <a:gd name="connsiteY590" fmla="*/ 1386941 h 3429000"/>
              <a:gd name="connsiteX591" fmla="*/ 6953922 w 12192000"/>
              <a:gd name="connsiteY591" fmla="*/ 1461068 h 3429000"/>
              <a:gd name="connsiteX592" fmla="*/ 6071359 w 12192000"/>
              <a:gd name="connsiteY592" fmla="*/ 1341770 h 3429000"/>
              <a:gd name="connsiteX593" fmla="*/ 6038839 w 12192000"/>
              <a:gd name="connsiteY593" fmla="*/ 1335474 h 3429000"/>
              <a:gd name="connsiteX594" fmla="*/ 6038706 w 12192000"/>
              <a:gd name="connsiteY594" fmla="*/ 1334847 h 3429000"/>
              <a:gd name="connsiteX595" fmla="*/ 6037784 w 12192000"/>
              <a:gd name="connsiteY595" fmla="*/ 1335270 h 3429000"/>
              <a:gd name="connsiteX596" fmla="*/ 6038839 w 12192000"/>
              <a:gd name="connsiteY596" fmla="*/ 1335474 h 3429000"/>
              <a:gd name="connsiteX597" fmla="*/ 6040338 w 12192000"/>
              <a:gd name="connsiteY597" fmla="*/ 1342418 h 3429000"/>
              <a:gd name="connsiteX598" fmla="*/ 6024488 w 12192000"/>
              <a:gd name="connsiteY598" fmla="*/ 1380903 h 3429000"/>
              <a:gd name="connsiteX599" fmla="*/ 5599771 w 12192000"/>
              <a:gd name="connsiteY599" fmla="*/ 2080652 h 3429000"/>
              <a:gd name="connsiteX600" fmla="*/ 5548843 w 12192000"/>
              <a:gd name="connsiteY600" fmla="*/ 2134845 h 3429000"/>
              <a:gd name="connsiteX601" fmla="*/ 5940952 w 12192000"/>
              <a:gd name="connsiteY601" fmla="*/ 2821028 h 3429000"/>
              <a:gd name="connsiteX602" fmla="*/ 6043441 w 12192000"/>
              <a:gd name="connsiteY602" fmla="*/ 3236847 h 3429000"/>
              <a:gd name="connsiteX603" fmla="*/ 6093432 w 12192000"/>
              <a:gd name="connsiteY603" fmla="*/ 3429000 h 3429000"/>
              <a:gd name="connsiteX604" fmla="*/ 6034344 w 12192000"/>
              <a:gd name="connsiteY604" fmla="*/ 3429000 h 3429000"/>
              <a:gd name="connsiteX605" fmla="*/ 6026679 w 12192000"/>
              <a:gd name="connsiteY605" fmla="*/ 3407959 h 3429000"/>
              <a:gd name="connsiteX606" fmla="*/ 5800441 w 12192000"/>
              <a:gd name="connsiteY606" fmla="*/ 2906286 h 3429000"/>
              <a:gd name="connsiteX607" fmla="*/ 5526562 w 12192000"/>
              <a:gd name="connsiteY607" fmla="*/ 2276388 h 3429000"/>
              <a:gd name="connsiteX608" fmla="*/ 5519640 w 12192000"/>
              <a:gd name="connsiteY608" fmla="*/ 2254774 h 3429000"/>
              <a:gd name="connsiteX609" fmla="*/ 5844559 w 12192000"/>
              <a:gd name="connsiteY609" fmla="*/ 3124349 h 3429000"/>
              <a:gd name="connsiteX610" fmla="*/ 5975994 w 12192000"/>
              <a:gd name="connsiteY610" fmla="*/ 3429000 h 3429000"/>
              <a:gd name="connsiteX611" fmla="*/ 5898547 w 12192000"/>
              <a:gd name="connsiteY611" fmla="*/ 3429000 h 3429000"/>
              <a:gd name="connsiteX612" fmla="*/ 5682041 w 12192000"/>
              <a:gd name="connsiteY612" fmla="*/ 2926860 h 3429000"/>
              <a:gd name="connsiteX613" fmla="*/ 5461758 w 12192000"/>
              <a:gd name="connsiteY613" fmla="*/ 2391220 h 3429000"/>
              <a:gd name="connsiteX614" fmla="*/ 5237282 w 12192000"/>
              <a:gd name="connsiteY614" fmla="*/ 3150086 h 3429000"/>
              <a:gd name="connsiteX615" fmla="*/ 5115009 w 12192000"/>
              <a:gd name="connsiteY615" fmla="*/ 3429000 h 3429000"/>
              <a:gd name="connsiteX616" fmla="*/ 5028074 w 12192000"/>
              <a:gd name="connsiteY616" fmla="*/ 3429000 h 3429000"/>
              <a:gd name="connsiteX617" fmla="*/ 5079508 w 12192000"/>
              <a:gd name="connsiteY617" fmla="*/ 3320074 h 3429000"/>
              <a:gd name="connsiteX618" fmla="*/ 5371846 w 12192000"/>
              <a:gd name="connsiteY618" fmla="*/ 2495413 h 3429000"/>
              <a:gd name="connsiteX619" fmla="*/ 5270512 w 12192000"/>
              <a:gd name="connsiteY619" fmla="*/ 2709975 h 3429000"/>
              <a:gd name="connsiteX620" fmla="*/ 5062409 w 12192000"/>
              <a:gd name="connsiteY620" fmla="*/ 3224544 h 3429000"/>
              <a:gd name="connsiteX621" fmla="*/ 5036628 w 12192000"/>
              <a:gd name="connsiteY621" fmla="*/ 3325247 h 3429000"/>
              <a:gd name="connsiteX622" fmla="*/ 5009112 w 12192000"/>
              <a:gd name="connsiteY622" fmla="*/ 3429000 h 3429000"/>
              <a:gd name="connsiteX623" fmla="*/ 4976679 w 12192000"/>
              <a:gd name="connsiteY623" fmla="*/ 3429000 h 3429000"/>
              <a:gd name="connsiteX624" fmla="*/ 5006537 w 12192000"/>
              <a:gd name="connsiteY624" fmla="*/ 3318068 h 3429000"/>
              <a:gd name="connsiteX625" fmla="*/ 5032723 w 12192000"/>
              <a:gd name="connsiteY625" fmla="*/ 3215957 h 3429000"/>
              <a:gd name="connsiteX626" fmla="*/ 5242949 w 12192000"/>
              <a:gd name="connsiteY626" fmla="*/ 2696175 h 3429000"/>
              <a:gd name="connsiteX627" fmla="*/ 5286321 w 12192000"/>
              <a:gd name="connsiteY627" fmla="*/ 2604555 h 3429000"/>
              <a:gd name="connsiteX628" fmla="*/ 5008210 w 12192000"/>
              <a:gd name="connsiteY628" fmla="*/ 3220194 h 3429000"/>
              <a:gd name="connsiteX629" fmla="*/ 4986321 w 12192000"/>
              <a:gd name="connsiteY629" fmla="*/ 3336687 h 3429000"/>
              <a:gd name="connsiteX630" fmla="*/ 4973474 w 12192000"/>
              <a:gd name="connsiteY630" fmla="*/ 3429000 h 3429000"/>
              <a:gd name="connsiteX631" fmla="*/ 4907178 w 12192000"/>
              <a:gd name="connsiteY631" fmla="*/ 3429000 h 3429000"/>
              <a:gd name="connsiteX632" fmla="*/ 4910810 w 12192000"/>
              <a:gd name="connsiteY632" fmla="*/ 3400660 h 3429000"/>
              <a:gd name="connsiteX633" fmla="*/ 4987461 w 12192000"/>
              <a:gd name="connsiteY633" fmla="*/ 3003994 h 3429000"/>
              <a:gd name="connsiteX634" fmla="*/ 5179262 w 12192000"/>
              <a:gd name="connsiteY634" fmla="*/ 2606044 h 3429000"/>
              <a:gd name="connsiteX635" fmla="*/ 4689678 w 12192000"/>
              <a:gd name="connsiteY635" fmla="*/ 3011241 h 3429000"/>
              <a:gd name="connsiteX636" fmla="*/ 4477543 w 12192000"/>
              <a:gd name="connsiteY636" fmla="*/ 3245836 h 3429000"/>
              <a:gd name="connsiteX637" fmla="*/ 4329957 w 12192000"/>
              <a:gd name="connsiteY637" fmla="*/ 3429000 h 3429000"/>
              <a:gd name="connsiteX638" fmla="*/ 4218595 w 12192000"/>
              <a:gd name="connsiteY638" fmla="*/ 3429000 h 3429000"/>
              <a:gd name="connsiteX639" fmla="*/ 4368888 w 12192000"/>
              <a:gd name="connsiteY639" fmla="*/ 3239412 h 3429000"/>
              <a:gd name="connsiteX640" fmla="*/ 4563091 w 12192000"/>
              <a:gd name="connsiteY640" fmla="*/ 3013508 h 3429000"/>
              <a:gd name="connsiteX641" fmla="*/ 5387324 w 12192000"/>
              <a:gd name="connsiteY641" fmla="*/ 2276830 h 3429000"/>
              <a:gd name="connsiteX642" fmla="*/ 5073620 w 12192000"/>
              <a:gd name="connsiteY642" fmla="*/ 2526437 h 3429000"/>
              <a:gd name="connsiteX643" fmla="*/ 4689789 w 12192000"/>
              <a:gd name="connsiteY643" fmla="*/ 2839382 h 3429000"/>
              <a:gd name="connsiteX644" fmla="*/ 4418722 w 12192000"/>
              <a:gd name="connsiteY644" fmla="*/ 3141886 h 3429000"/>
              <a:gd name="connsiteX645" fmla="*/ 4214944 w 12192000"/>
              <a:gd name="connsiteY645" fmla="*/ 3429000 h 3429000"/>
              <a:gd name="connsiteX646" fmla="*/ 4177898 w 12192000"/>
              <a:gd name="connsiteY646" fmla="*/ 3429000 h 3429000"/>
              <a:gd name="connsiteX647" fmla="*/ 4391597 w 12192000"/>
              <a:gd name="connsiteY647" fmla="*/ 3127370 h 3429000"/>
              <a:gd name="connsiteX648" fmla="*/ 4668889 w 12192000"/>
              <a:gd name="connsiteY648" fmla="*/ 2817399 h 3429000"/>
              <a:gd name="connsiteX649" fmla="*/ 5055427 w 12192000"/>
              <a:gd name="connsiteY649" fmla="*/ 2502476 h 3429000"/>
              <a:gd name="connsiteX650" fmla="*/ 5371814 w 12192000"/>
              <a:gd name="connsiteY650" fmla="*/ 2249975 h 3429000"/>
              <a:gd name="connsiteX651" fmla="*/ 4987918 w 12192000"/>
              <a:gd name="connsiteY651" fmla="*/ 2409701 h 3429000"/>
              <a:gd name="connsiteX652" fmla="*/ 4317146 w 12192000"/>
              <a:gd name="connsiteY652" fmla="*/ 3158716 h 3429000"/>
              <a:gd name="connsiteX653" fmla="*/ 4171627 w 12192000"/>
              <a:gd name="connsiteY653" fmla="*/ 3429000 h 3429000"/>
              <a:gd name="connsiteX654" fmla="*/ 4081585 w 12192000"/>
              <a:gd name="connsiteY654" fmla="*/ 3429000 h 3429000"/>
              <a:gd name="connsiteX655" fmla="*/ 4238603 w 12192000"/>
              <a:gd name="connsiteY655" fmla="*/ 3130341 h 3429000"/>
              <a:gd name="connsiteX656" fmla="*/ 4778333 w 12192000"/>
              <a:gd name="connsiteY656" fmla="*/ 2444626 h 3429000"/>
              <a:gd name="connsiteX657" fmla="*/ 5414185 w 12192000"/>
              <a:gd name="connsiteY657" fmla="*/ 2144882 h 3429000"/>
              <a:gd name="connsiteX658" fmla="*/ 5959648 w 12192000"/>
              <a:gd name="connsiteY658" fmla="*/ 1331797 h 3429000"/>
              <a:gd name="connsiteX659" fmla="*/ 5355019 w 12192000"/>
              <a:gd name="connsiteY659" fmla="*/ 1305672 h 3429000"/>
              <a:gd name="connsiteX660" fmla="*/ 5083565 w 12192000"/>
              <a:gd name="connsiteY660" fmla="*/ 1750121 h 3429000"/>
              <a:gd name="connsiteX661" fmla="*/ 4713577 w 12192000"/>
              <a:gd name="connsiteY661" fmla="*/ 2187803 h 3429000"/>
              <a:gd name="connsiteX662" fmla="*/ 3989559 w 12192000"/>
              <a:gd name="connsiteY662" fmla="*/ 2716945 h 3429000"/>
              <a:gd name="connsiteX663" fmla="*/ 3939824 w 12192000"/>
              <a:gd name="connsiteY663" fmla="*/ 2637900 h 3429000"/>
              <a:gd name="connsiteX664" fmla="*/ 4584537 w 12192000"/>
              <a:gd name="connsiteY664" fmla="*/ 1895826 h 3429000"/>
              <a:gd name="connsiteX665" fmla="*/ 5037105 w 12192000"/>
              <a:gd name="connsiteY665" fmla="*/ 1659765 h 3429000"/>
              <a:gd name="connsiteX666" fmla="*/ 5039930 w 12192000"/>
              <a:gd name="connsiteY666" fmla="*/ 1660585 h 3429000"/>
              <a:gd name="connsiteX667" fmla="*/ 5263764 w 12192000"/>
              <a:gd name="connsiteY667" fmla="*/ 1306525 h 3429000"/>
              <a:gd name="connsiteX668" fmla="*/ 4086300 w 12192000"/>
              <a:gd name="connsiteY668" fmla="*/ 1455599 h 3429000"/>
              <a:gd name="connsiteX669" fmla="*/ 4085485 w 12192000"/>
              <a:gd name="connsiteY669" fmla="*/ 1470070 h 3429000"/>
              <a:gd name="connsiteX670" fmla="*/ 3871915 w 12192000"/>
              <a:gd name="connsiteY670" fmla="*/ 1824645 h 3429000"/>
              <a:gd name="connsiteX671" fmla="*/ 3799374 w 12192000"/>
              <a:gd name="connsiteY671" fmla="*/ 2037127 h 3429000"/>
              <a:gd name="connsiteX672" fmla="*/ 3498850 w 12192000"/>
              <a:gd name="connsiteY672" fmla="*/ 3232888 h 3429000"/>
              <a:gd name="connsiteX673" fmla="*/ 3399216 w 12192000"/>
              <a:gd name="connsiteY673" fmla="*/ 3429000 h 3429000"/>
              <a:gd name="connsiteX674" fmla="*/ 3303688 w 12192000"/>
              <a:gd name="connsiteY674" fmla="*/ 3429000 h 3429000"/>
              <a:gd name="connsiteX675" fmla="*/ 3391774 w 12192000"/>
              <a:gd name="connsiteY675" fmla="*/ 3268181 h 3429000"/>
              <a:gd name="connsiteX676" fmla="*/ 3735540 w 12192000"/>
              <a:gd name="connsiteY676" fmla="*/ 2117923 h 3429000"/>
              <a:gd name="connsiteX677" fmla="*/ 3729438 w 12192000"/>
              <a:gd name="connsiteY677" fmla="*/ 2140058 h 3429000"/>
              <a:gd name="connsiteX678" fmla="*/ 3707782 w 12192000"/>
              <a:gd name="connsiteY678" fmla="*/ 2215908 h 3429000"/>
              <a:gd name="connsiteX679" fmla="*/ 3583827 w 12192000"/>
              <a:gd name="connsiteY679" fmla="*/ 2610215 h 3429000"/>
              <a:gd name="connsiteX680" fmla="*/ 3547861 w 12192000"/>
              <a:gd name="connsiteY680" fmla="*/ 2700609 h 3429000"/>
              <a:gd name="connsiteX681" fmla="*/ 3490905 w 12192000"/>
              <a:gd name="connsiteY681" fmla="*/ 2848660 h 3429000"/>
              <a:gd name="connsiteX682" fmla="*/ 3455859 w 12192000"/>
              <a:gd name="connsiteY682" fmla="*/ 2962301 h 3429000"/>
              <a:gd name="connsiteX683" fmla="*/ 3429112 w 12192000"/>
              <a:gd name="connsiteY683" fmla="*/ 3050469 h 3429000"/>
              <a:gd name="connsiteX684" fmla="*/ 3304862 w 12192000"/>
              <a:gd name="connsiteY684" fmla="*/ 3367476 h 3429000"/>
              <a:gd name="connsiteX685" fmla="*/ 3276071 w 12192000"/>
              <a:gd name="connsiteY685" fmla="*/ 3429000 h 3429000"/>
              <a:gd name="connsiteX686" fmla="*/ 3240805 w 12192000"/>
              <a:gd name="connsiteY686" fmla="*/ 3429000 h 3429000"/>
              <a:gd name="connsiteX687" fmla="*/ 3275917 w 12192000"/>
              <a:gd name="connsiteY687" fmla="*/ 3354192 h 3429000"/>
              <a:gd name="connsiteX688" fmla="*/ 3399358 w 12192000"/>
              <a:gd name="connsiteY688" fmla="*/ 3040011 h 3429000"/>
              <a:gd name="connsiteX689" fmla="*/ 3425650 w 12192000"/>
              <a:gd name="connsiteY689" fmla="*/ 2952333 h 3429000"/>
              <a:gd name="connsiteX690" fmla="*/ 3460661 w 12192000"/>
              <a:gd name="connsiteY690" fmla="*/ 2837763 h 3429000"/>
              <a:gd name="connsiteX691" fmla="*/ 3518021 w 12192000"/>
              <a:gd name="connsiteY691" fmla="*/ 2688298 h 3429000"/>
              <a:gd name="connsiteX692" fmla="*/ 3554035 w 12192000"/>
              <a:gd name="connsiteY692" fmla="*/ 2598832 h 3429000"/>
              <a:gd name="connsiteX693" fmla="*/ 3677174 w 12192000"/>
              <a:gd name="connsiteY693" fmla="*/ 2207351 h 3429000"/>
              <a:gd name="connsiteX694" fmla="*/ 3698819 w 12192000"/>
              <a:gd name="connsiteY694" fmla="*/ 2131503 h 3429000"/>
              <a:gd name="connsiteX695" fmla="*/ 3702094 w 12192000"/>
              <a:gd name="connsiteY695" fmla="*/ 2120194 h 3429000"/>
              <a:gd name="connsiteX696" fmla="*/ 3398355 w 12192000"/>
              <a:gd name="connsiteY696" fmla="*/ 2665603 h 3429000"/>
              <a:gd name="connsiteX697" fmla="*/ 3193941 w 12192000"/>
              <a:gd name="connsiteY697" fmla="*/ 3369775 h 3429000"/>
              <a:gd name="connsiteX698" fmla="*/ 3184140 w 12192000"/>
              <a:gd name="connsiteY698" fmla="*/ 3429000 h 3429000"/>
              <a:gd name="connsiteX699" fmla="*/ 3099978 w 12192000"/>
              <a:gd name="connsiteY699" fmla="*/ 3429000 h 3429000"/>
              <a:gd name="connsiteX700" fmla="*/ 3101556 w 12192000"/>
              <a:gd name="connsiteY700" fmla="*/ 3414337 h 3429000"/>
              <a:gd name="connsiteX701" fmla="*/ 3370162 w 12192000"/>
              <a:gd name="connsiteY701" fmla="*/ 2356550 h 3429000"/>
              <a:gd name="connsiteX702" fmla="*/ 3746477 w 12192000"/>
              <a:gd name="connsiteY702" fmla="*/ 1948889 h 3429000"/>
              <a:gd name="connsiteX703" fmla="*/ 3863399 w 12192000"/>
              <a:gd name="connsiteY703" fmla="*/ 1658257 h 3429000"/>
              <a:gd name="connsiteX704" fmla="*/ 3968712 w 12192000"/>
              <a:gd name="connsiteY704" fmla="*/ 1484989 h 3429000"/>
              <a:gd name="connsiteX705" fmla="*/ 2792390 w 12192000"/>
              <a:gd name="connsiteY705" fmla="*/ 1953974 h 3429000"/>
              <a:gd name="connsiteX706" fmla="*/ 2714982 w 12192000"/>
              <a:gd name="connsiteY706" fmla="*/ 1998051 h 3429000"/>
              <a:gd name="connsiteX707" fmla="*/ 2813361 w 12192000"/>
              <a:gd name="connsiteY707" fmla="*/ 2594912 h 3429000"/>
              <a:gd name="connsiteX708" fmla="*/ 2688430 w 12192000"/>
              <a:gd name="connsiteY708" fmla="*/ 3372564 h 3429000"/>
              <a:gd name="connsiteX709" fmla="*/ 2629626 w 12192000"/>
              <a:gd name="connsiteY709" fmla="*/ 3334394 h 3429000"/>
              <a:gd name="connsiteX710" fmla="*/ 2565328 w 12192000"/>
              <a:gd name="connsiteY710" fmla="*/ 2087399 h 3429000"/>
              <a:gd name="connsiteX711" fmla="*/ 1922999 w 12192000"/>
              <a:gd name="connsiteY711" fmla="*/ 2551343 h 3429000"/>
              <a:gd name="connsiteX712" fmla="*/ 1950261 w 12192000"/>
              <a:gd name="connsiteY712" fmla="*/ 2976858 h 3429000"/>
              <a:gd name="connsiteX713" fmla="*/ 2365554 w 12192000"/>
              <a:gd name="connsiteY713" fmla="*/ 3330107 h 3429000"/>
              <a:gd name="connsiteX714" fmla="*/ 2424142 w 12192000"/>
              <a:gd name="connsiteY714" fmla="*/ 3429000 h 3429000"/>
              <a:gd name="connsiteX715" fmla="*/ 2395994 w 12192000"/>
              <a:gd name="connsiteY715" fmla="*/ 3429000 h 3429000"/>
              <a:gd name="connsiteX716" fmla="*/ 2392863 w 12192000"/>
              <a:gd name="connsiteY716" fmla="*/ 3423964 h 3429000"/>
              <a:gd name="connsiteX717" fmla="*/ 2017589 w 12192000"/>
              <a:gd name="connsiteY717" fmla="*/ 3064982 h 3429000"/>
              <a:gd name="connsiteX718" fmla="*/ 2147336 w 12192000"/>
              <a:gd name="connsiteY718" fmla="*/ 3165052 h 3429000"/>
              <a:gd name="connsiteX719" fmla="*/ 2207047 w 12192000"/>
              <a:gd name="connsiteY719" fmla="*/ 3225540 h 3429000"/>
              <a:gd name="connsiteX720" fmla="*/ 2299106 w 12192000"/>
              <a:gd name="connsiteY720" fmla="*/ 3349931 h 3429000"/>
              <a:gd name="connsiteX721" fmla="*/ 2314430 w 12192000"/>
              <a:gd name="connsiteY721" fmla="*/ 3372144 h 3429000"/>
              <a:gd name="connsiteX722" fmla="*/ 2352406 w 12192000"/>
              <a:gd name="connsiteY722" fmla="*/ 3429000 h 3429000"/>
              <a:gd name="connsiteX723" fmla="*/ 2314492 w 12192000"/>
              <a:gd name="connsiteY723" fmla="*/ 3429000 h 3429000"/>
              <a:gd name="connsiteX724" fmla="*/ 2288095 w 12192000"/>
              <a:gd name="connsiteY724" fmla="*/ 3389030 h 3429000"/>
              <a:gd name="connsiteX725" fmla="*/ 2272768 w 12192000"/>
              <a:gd name="connsiteY725" fmla="*/ 3366822 h 3429000"/>
              <a:gd name="connsiteX726" fmla="*/ 2182715 w 12192000"/>
              <a:gd name="connsiteY726" fmla="*/ 3246071 h 3429000"/>
              <a:gd name="connsiteX727" fmla="*/ 2032061 w 12192000"/>
              <a:gd name="connsiteY727" fmla="*/ 3112380 h 3429000"/>
              <a:gd name="connsiteX728" fmla="*/ 2257220 w 12192000"/>
              <a:gd name="connsiteY728" fmla="*/ 3397257 h 3429000"/>
              <a:gd name="connsiteX729" fmla="*/ 2281324 w 12192000"/>
              <a:gd name="connsiteY729" fmla="*/ 3429000 h 3429000"/>
              <a:gd name="connsiteX730" fmla="*/ 2242860 w 12192000"/>
              <a:gd name="connsiteY730" fmla="*/ 3429000 h 3429000"/>
              <a:gd name="connsiteX731" fmla="*/ 2232818 w 12192000"/>
              <a:gd name="connsiteY731" fmla="*/ 3415926 h 3429000"/>
              <a:gd name="connsiteX732" fmla="*/ 1990172 w 12192000"/>
              <a:gd name="connsiteY732" fmla="*/ 3113121 h 3429000"/>
              <a:gd name="connsiteX733" fmla="*/ 2124090 w 12192000"/>
              <a:gd name="connsiteY733" fmla="*/ 3332017 h 3429000"/>
              <a:gd name="connsiteX734" fmla="*/ 2200380 w 12192000"/>
              <a:gd name="connsiteY734" fmla="*/ 3429000 h 3429000"/>
              <a:gd name="connsiteX735" fmla="*/ 2147507 w 12192000"/>
              <a:gd name="connsiteY735" fmla="*/ 3429000 h 3429000"/>
              <a:gd name="connsiteX736" fmla="*/ 2070668 w 12192000"/>
              <a:gd name="connsiteY736" fmla="*/ 3332520 h 3429000"/>
              <a:gd name="connsiteX737" fmla="*/ 1975142 w 12192000"/>
              <a:gd name="connsiteY737" fmla="*/ 3156570 h 3429000"/>
              <a:gd name="connsiteX738" fmla="*/ 2050035 w 12192000"/>
              <a:gd name="connsiteY738" fmla="*/ 3384345 h 3429000"/>
              <a:gd name="connsiteX739" fmla="*/ 2063025 w 12192000"/>
              <a:gd name="connsiteY739" fmla="*/ 3429000 h 3429000"/>
              <a:gd name="connsiteX740" fmla="*/ 2021675 w 12192000"/>
              <a:gd name="connsiteY740" fmla="*/ 3429000 h 3429000"/>
              <a:gd name="connsiteX741" fmla="*/ 2019308 w 12192000"/>
              <a:gd name="connsiteY741" fmla="*/ 3418118 h 3429000"/>
              <a:gd name="connsiteX742" fmla="*/ 1938835 w 12192000"/>
              <a:gd name="connsiteY742" fmla="*/ 3122160 h 3429000"/>
              <a:gd name="connsiteX743" fmla="*/ 1953230 w 12192000"/>
              <a:gd name="connsiteY743" fmla="*/ 3330699 h 3429000"/>
              <a:gd name="connsiteX744" fmla="*/ 1956763 w 12192000"/>
              <a:gd name="connsiteY744" fmla="*/ 3349191 h 3429000"/>
              <a:gd name="connsiteX745" fmla="*/ 1967925 w 12192000"/>
              <a:gd name="connsiteY745" fmla="*/ 3429000 h 3429000"/>
              <a:gd name="connsiteX746" fmla="*/ 1936622 w 12192000"/>
              <a:gd name="connsiteY746" fmla="*/ 3429000 h 3429000"/>
              <a:gd name="connsiteX747" fmla="*/ 1926261 w 12192000"/>
              <a:gd name="connsiteY747" fmla="*/ 3355064 h 3429000"/>
              <a:gd name="connsiteX748" fmla="*/ 1922724 w 12192000"/>
              <a:gd name="connsiteY748" fmla="*/ 3336577 h 3429000"/>
              <a:gd name="connsiteX749" fmla="*/ 1904650 w 12192000"/>
              <a:gd name="connsiteY749" fmla="*/ 3210616 h 3429000"/>
              <a:gd name="connsiteX750" fmla="*/ 1885273 w 12192000"/>
              <a:gd name="connsiteY750" fmla="*/ 3429000 h 3429000"/>
              <a:gd name="connsiteX751" fmla="*/ 1854363 w 12192000"/>
              <a:gd name="connsiteY751" fmla="*/ 3429000 h 3429000"/>
              <a:gd name="connsiteX752" fmla="*/ 1880391 w 12192000"/>
              <a:gd name="connsiteY752" fmla="*/ 3174796 h 3429000"/>
              <a:gd name="connsiteX753" fmla="*/ 1818273 w 12192000"/>
              <a:gd name="connsiteY753" fmla="*/ 3286729 h 3429000"/>
              <a:gd name="connsiteX754" fmla="*/ 1794691 w 12192000"/>
              <a:gd name="connsiteY754" fmla="*/ 3414239 h 3429000"/>
              <a:gd name="connsiteX755" fmla="*/ 1794914 w 12192000"/>
              <a:gd name="connsiteY755" fmla="*/ 3429000 h 3429000"/>
              <a:gd name="connsiteX756" fmla="*/ 1746128 w 12192000"/>
              <a:gd name="connsiteY756" fmla="*/ 3429000 h 3429000"/>
              <a:gd name="connsiteX757" fmla="*/ 1753934 w 12192000"/>
              <a:gd name="connsiteY757" fmla="*/ 3295796 h 3429000"/>
              <a:gd name="connsiteX758" fmla="*/ 1792053 w 12192000"/>
              <a:gd name="connsiteY758" fmla="*/ 3143396 h 3429000"/>
              <a:gd name="connsiteX759" fmla="*/ 1862248 w 12192000"/>
              <a:gd name="connsiteY759" fmla="*/ 2837397 h 3429000"/>
              <a:gd name="connsiteX760" fmla="*/ 1862250 w 12192000"/>
              <a:gd name="connsiteY760" fmla="*/ 2604531 h 3429000"/>
              <a:gd name="connsiteX761" fmla="*/ 1211999 w 12192000"/>
              <a:gd name="connsiteY761" fmla="*/ 3254610 h 3429000"/>
              <a:gd name="connsiteX762" fmla="*/ 1213266 w 12192000"/>
              <a:gd name="connsiteY762" fmla="*/ 3262947 h 3429000"/>
              <a:gd name="connsiteX763" fmla="*/ 1203370 w 12192000"/>
              <a:gd name="connsiteY763" fmla="*/ 3421676 h 3429000"/>
              <a:gd name="connsiteX764" fmla="*/ 1203671 w 12192000"/>
              <a:gd name="connsiteY764" fmla="*/ 3429000 h 3429000"/>
              <a:gd name="connsiteX765" fmla="*/ 1143180 w 12192000"/>
              <a:gd name="connsiteY765" fmla="*/ 3429000 h 3429000"/>
              <a:gd name="connsiteX766" fmla="*/ 1142176 w 12192000"/>
              <a:gd name="connsiteY766" fmla="*/ 3337045 h 3429000"/>
              <a:gd name="connsiteX767" fmla="*/ 1067484 w 12192000"/>
              <a:gd name="connsiteY767" fmla="*/ 3429000 h 3429000"/>
              <a:gd name="connsiteX768" fmla="*/ 953928 w 12192000"/>
              <a:gd name="connsiteY768" fmla="*/ 3429000 h 3429000"/>
              <a:gd name="connsiteX769" fmla="*/ 959715 w 12192000"/>
              <a:gd name="connsiteY769" fmla="*/ 3421185 h 3429000"/>
              <a:gd name="connsiteX770" fmla="*/ 1483788 w 12192000"/>
              <a:gd name="connsiteY770" fmla="*/ 2830174 h 3429000"/>
              <a:gd name="connsiteX771" fmla="*/ 1100671 w 12192000"/>
              <a:gd name="connsiteY771" fmla="*/ 2823137 h 3429000"/>
              <a:gd name="connsiteX772" fmla="*/ 1090144 w 12192000"/>
              <a:gd name="connsiteY772" fmla="*/ 2827748 h 3429000"/>
              <a:gd name="connsiteX773" fmla="*/ 1095872 w 12192000"/>
              <a:gd name="connsiteY773" fmla="*/ 2842892 h 3429000"/>
              <a:gd name="connsiteX774" fmla="*/ 262785 w 12192000"/>
              <a:gd name="connsiteY774" fmla="*/ 3416450 h 3429000"/>
              <a:gd name="connsiteX775" fmla="*/ 209968 w 12192000"/>
              <a:gd name="connsiteY775" fmla="*/ 3341713 h 3429000"/>
              <a:gd name="connsiteX776" fmla="*/ 873460 w 12192000"/>
              <a:gd name="connsiteY776" fmla="*/ 2824768 h 3429000"/>
              <a:gd name="connsiteX777" fmla="*/ 192686 w 12192000"/>
              <a:gd name="connsiteY777" fmla="*/ 2420257 h 3429000"/>
              <a:gd name="connsiteX778" fmla="*/ 4696 w 12192000"/>
              <a:gd name="connsiteY778" fmla="*/ 2268668 h 3429000"/>
              <a:gd name="connsiteX779" fmla="*/ 0 w 12192000"/>
              <a:gd name="connsiteY779" fmla="*/ 2260984 h 3429000"/>
              <a:gd name="connsiteX780" fmla="*/ 0 w 12192000"/>
              <a:gd name="connsiteY780" fmla="*/ 2084472 h 3429000"/>
              <a:gd name="connsiteX781" fmla="*/ 174101 w 12192000"/>
              <a:gd name="connsiteY781" fmla="*/ 2191277 h 3429000"/>
              <a:gd name="connsiteX782" fmla="*/ 891800 w 12192000"/>
              <a:gd name="connsiteY782" fmla="*/ 2607935 h 3429000"/>
              <a:gd name="connsiteX783" fmla="*/ 1072219 w 12192000"/>
              <a:gd name="connsiteY783" fmla="*/ 2740443 h 3429000"/>
              <a:gd name="connsiteX784" fmla="*/ 1074117 w 12192000"/>
              <a:gd name="connsiteY784" fmla="*/ 2741301 h 3429000"/>
              <a:gd name="connsiteX785" fmla="*/ 1083114 w 12192000"/>
              <a:gd name="connsiteY785" fmla="*/ 2745131 h 3429000"/>
              <a:gd name="connsiteX786" fmla="*/ 1543010 w 12192000"/>
              <a:gd name="connsiteY786" fmla="*/ 2762140 h 3429000"/>
              <a:gd name="connsiteX787" fmla="*/ 1551080 w 12192000"/>
              <a:gd name="connsiteY787" fmla="*/ 2766006 h 3429000"/>
              <a:gd name="connsiteX788" fmla="*/ 2345443 w 12192000"/>
              <a:gd name="connsiteY788" fmla="*/ 2120882 h 3429000"/>
              <a:gd name="connsiteX789" fmla="*/ 1721499 w 12192000"/>
              <a:gd name="connsiteY789" fmla="*/ 2170969 h 3429000"/>
              <a:gd name="connsiteX790" fmla="*/ 767716 w 12192000"/>
              <a:gd name="connsiteY790" fmla="*/ 2043768 h 3429000"/>
              <a:gd name="connsiteX791" fmla="*/ 722147 w 12192000"/>
              <a:gd name="connsiteY791" fmla="*/ 1964091 h 3429000"/>
              <a:gd name="connsiteX792" fmla="*/ 1485552 w 12192000"/>
              <a:gd name="connsiteY792" fmla="*/ 1884202 h 3429000"/>
              <a:gd name="connsiteX793" fmla="*/ 2143004 w 12192000"/>
              <a:gd name="connsiteY793" fmla="*/ 1973420 h 3429000"/>
              <a:gd name="connsiteX794" fmla="*/ 1933391 w 12192000"/>
              <a:gd name="connsiteY794" fmla="*/ 1727971 h 3429000"/>
              <a:gd name="connsiteX795" fmla="*/ 1827118 w 12192000"/>
              <a:gd name="connsiteY795" fmla="*/ 1539410 h 3429000"/>
              <a:gd name="connsiteX796" fmla="*/ 1837349 w 12192000"/>
              <a:gd name="connsiteY796" fmla="*/ 1527357 h 3429000"/>
              <a:gd name="connsiteX797" fmla="*/ 2162835 w 12192000"/>
              <a:gd name="connsiteY797" fmla="*/ 1758853 h 3429000"/>
              <a:gd name="connsiteX798" fmla="*/ 2257167 w 12192000"/>
              <a:gd name="connsiteY798" fmla="*/ 2033123 h 3429000"/>
              <a:gd name="connsiteX799" fmla="*/ 2261598 w 12192000"/>
              <a:gd name="connsiteY799" fmla="*/ 2038998 h 3429000"/>
              <a:gd name="connsiteX800" fmla="*/ 2437177 w 12192000"/>
              <a:gd name="connsiteY800" fmla="*/ 2050608 h 3429000"/>
              <a:gd name="connsiteX801" fmla="*/ 2445247 w 12192000"/>
              <a:gd name="connsiteY801" fmla="*/ 2054476 h 3429000"/>
              <a:gd name="connsiteX802" fmla="*/ 2743626 w 12192000"/>
              <a:gd name="connsiteY802" fmla="*/ 1875819 h 3429000"/>
              <a:gd name="connsiteX803" fmla="*/ 3048102 w 12192000"/>
              <a:gd name="connsiteY803" fmla="*/ 1721595 h 3429000"/>
              <a:gd name="connsiteX804" fmla="*/ 1799414 w 12192000"/>
              <a:gd name="connsiteY804" fmla="*/ 1265732 h 3429000"/>
              <a:gd name="connsiteX805" fmla="*/ 1771735 w 12192000"/>
              <a:gd name="connsiteY805" fmla="*/ 1190929 h 3429000"/>
              <a:gd name="connsiteX806" fmla="*/ 3104273 w 12192000"/>
              <a:gd name="connsiteY806" fmla="*/ 1647159 h 3429000"/>
              <a:gd name="connsiteX807" fmla="*/ 3113245 w 12192000"/>
              <a:gd name="connsiteY807" fmla="*/ 1661705 h 3429000"/>
              <a:gd name="connsiteX808" fmla="*/ 3126294 w 12192000"/>
              <a:gd name="connsiteY808" fmla="*/ 1685400 h 3429000"/>
              <a:gd name="connsiteX809" fmla="*/ 3937433 w 12192000"/>
              <a:gd name="connsiteY809" fmla="*/ 1401473 h 3429000"/>
              <a:gd name="connsiteX810" fmla="*/ 3590475 w 12192000"/>
              <a:gd name="connsiteY810" fmla="*/ 1168974 h 3429000"/>
              <a:gd name="connsiteX811" fmla="*/ 3100264 w 12192000"/>
              <a:gd name="connsiteY811" fmla="*/ 1150845 h 3429000"/>
              <a:gd name="connsiteX812" fmla="*/ 2183576 w 12192000"/>
              <a:gd name="connsiteY812" fmla="*/ 798150 h 3429000"/>
              <a:gd name="connsiteX813" fmla="*/ 2151029 w 12192000"/>
              <a:gd name="connsiteY813" fmla="*/ 717947 h 3429000"/>
              <a:gd name="connsiteX814" fmla="*/ 3563434 w 12192000"/>
              <a:gd name="connsiteY814" fmla="*/ 1040115 h 3429000"/>
              <a:gd name="connsiteX815" fmla="*/ 3177952 w 12192000"/>
              <a:gd name="connsiteY815" fmla="*/ 228386 h 3429000"/>
              <a:gd name="connsiteX816" fmla="*/ 3189263 w 12192000"/>
              <a:gd name="connsiteY816" fmla="*/ 196726 h 3429000"/>
              <a:gd name="connsiteX817" fmla="*/ 3560912 w 12192000"/>
              <a:gd name="connsiteY817" fmla="*/ 650863 h 3429000"/>
              <a:gd name="connsiteX818" fmla="*/ 3626636 w 12192000"/>
              <a:gd name="connsiteY818" fmla="*/ 1083230 h 3429000"/>
              <a:gd name="connsiteX819" fmla="*/ 3653088 w 12192000"/>
              <a:gd name="connsiteY819" fmla="*/ 1092417 h 3429000"/>
              <a:gd name="connsiteX820" fmla="*/ 3988128 w 12192000"/>
              <a:gd name="connsiteY820" fmla="*/ 1388267 h 3429000"/>
              <a:gd name="connsiteX821" fmla="*/ 4830582 w 12192000"/>
              <a:gd name="connsiteY821" fmla="*/ 1247000 h 3429000"/>
              <a:gd name="connsiteX822" fmla="*/ 4830100 w 12192000"/>
              <a:gd name="connsiteY822" fmla="*/ 1246554 h 3429000"/>
              <a:gd name="connsiteX823" fmla="*/ 4036318 w 12192000"/>
              <a:gd name="connsiteY823" fmla="*/ 718013 h 3429000"/>
              <a:gd name="connsiteX824" fmla="*/ 3432098 w 12192000"/>
              <a:gd name="connsiteY824" fmla="*/ 108312 h 3429000"/>
              <a:gd name="connsiteX825" fmla="*/ 3446761 w 12192000"/>
              <a:gd name="connsiteY825" fmla="*/ 32278 h 3429000"/>
              <a:gd name="connsiteX826" fmla="*/ 4419733 w 12192000"/>
              <a:gd name="connsiteY826" fmla="*/ 534555 h 3429000"/>
              <a:gd name="connsiteX827" fmla="*/ 4781371 w 12192000"/>
              <a:gd name="connsiteY827" fmla="*/ 1029604 h 3429000"/>
              <a:gd name="connsiteX828" fmla="*/ 4780440 w 12192000"/>
              <a:gd name="connsiteY828" fmla="*/ 1041290 h 3429000"/>
              <a:gd name="connsiteX829" fmla="*/ 4898954 w 12192000"/>
              <a:gd name="connsiteY829" fmla="*/ 1233092 h 3429000"/>
              <a:gd name="connsiteX830" fmla="*/ 4900699 w 12192000"/>
              <a:gd name="connsiteY830" fmla="*/ 1241867 h 3429000"/>
              <a:gd name="connsiteX831" fmla="*/ 5714511 w 12192000"/>
              <a:gd name="connsiteY831" fmla="*/ 1234483 h 3429000"/>
              <a:gd name="connsiteX832" fmla="*/ 5464793 w 12192000"/>
              <a:gd name="connsiteY832" fmla="*/ 964556 h 3429000"/>
              <a:gd name="connsiteX833" fmla="*/ 5461897 w 12192000"/>
              <a:gd name="connsiteY833" fmla="*/ 961879 h 3429000"/>
              <a:gd name="connsiteX834" fmla="*/ 4399417 w 12192000"/>
              <a:gd name="connsiteY834" fmla="*/ 23573 h 3429000"/>
              <a:gd name="connsiteX835" fmla="*/ 4382818 w 12192000"/>
              <a:gd name="connsiteY835" fmla="*/ 0 h 3429000"/>
              <a:gd name="connsiteX836" fmla="*/ 3090569 w 12192000"/>
              <a:gd name="connsiteY836" fmla="*/ 0 h 3429000"/>
              <a:gd name="connsiteX837" fmla="*/ 3218394 w 12192000"/>
              <a:gd name="connsiteY837" fmla="*/ 0 h 3429000"/>
              <a:gd name="connsiteX838" fmla="*/ 3241469 w 12192000"/>
              <a:gd name="connsiteY838" fmla="*/ 15651 h 3429000"/>
              <a:gd name="connsiteX839" fmla="*/ 3182620 w 12192000"/>
              <a:gd name="connsiteY839" fmla="*/ 54279 h 3429000"/>
              <a:gd name="connsiteX840" fmla="*/ 3090569 w 12192000"/>
              <a:gd name="connsiteY840" fmla="*/ 0 h 3429000"/>
              <a:gd name="connsiteX841" fmla="*/ 1890928 w 12192000"/>
              <a:gd name="connsiteY841" fmla="*/ 0 h 3429000"/>
              <a:gd name="connsiteX842" fmla="*/ 1994713 w 12192000"/>
              <a:gd name="connsiteY842" fmla="*/ 0 h 3429000"/>
              <a:gd name="connsiteX843" fmla="*/ 1931354 w 12192000"/>
              <a:gd name="connsiteY843" fmla="*/ 46950 h 3429000"/>
              <a:gd name="connsiteX844" fmla="*/ 1765923 w 12192000"/>
              <a:gd name="connsiteY844" fmla="*/ 152043 h 3429000"/>
              <a:gd name="connsiteX845" fmla="*/ 1702258 w 12192000"/>
              <a:gd name="connsiteY845" fmla="*/ 183286 h 3429000"/>
              <a:gd name="connsiteX846" fmla="*/ 1538370 w 12192000"/>
              <a:gd name="connsiteY846" fmla="*/ 382804 h 3429000"/>
              <a:gd name="connsiteX847" fmla="*/ 542867 w 12192000"/>
              <a:gd name="connsiteY847" fmla="*/ 1515092 h 3429000"/>
              <a:gd name="connsiteX848" fmla="*/ 515800 w 12192000"/>
              <a:gd name="connsiteY848" fmla="*/ 1433180 h 3429000"/>
              <a:gd name="connsiteX849" fmla="*/ 909145 w 12192000"/>
              <a:gd name="connsiteY849" fmla="*/ 770225 h 3429000"/>
              <a:gd name="connsiteX850" fmla="*/ 1214067 w 12192000"/>
              <a:gd name="connsiteY850" fmla="*/ 479561 h 3429000"/>
              <a:gd name="connsiteX851" fmla="*/ 640967 w 12192000"/>
              <a:gd name="connsiteY851" fmla="*/ 676601 h 3429000"/>
              <a:gd name="connsiteX852" fmla="*/ 112563 w 12192000"/>
              <a:gd name="connsiteY852" fmla="*/ 967952 h 3429000"/>
              <a:gd name="connsiteX853" fmla="*/ 0 w 12192000"/>
              <a:gd name="connsiteY853" fmla="*/ 1037006 h 3429000"/>
              <a:gd name="connsiteX854" fmla="*/ 0 w 12192000"/>
              <a:gd name="connsiteY854" fmla="*/ 804763 h 3429000"/>
              <a:gd name="connsiteX855" fmla="*/ 36881 w 12192000"/>
              <a:gd name="connsiteY855" fmla="*/ 771118 h 3429000"/>
              <a:gd name="connsiteX856" fmla="*/ 910534 w 12192000"/>
              <a:gd name="connsiteY856" fmla="*/ 200753 h 3429000"/>
              <a:gd name="connsiteX857" fmla="*/ 1578717 w 12192000"/>
              <a:gd name="connsiteY857" fmla="*/ 146982 h 3429000"/>
              <a:gd name="connsiteX858" fmla="*/ 1887945 w 12192000"/>
              <a:gd name="connsiteY858" fmla="*/ 2196 h 3429000"/>
              <a:gd name="connsiteX859" fmla="*/ 1890928 w 12192000"/>
              <a:gd name="connsiteY859" fmla="*/ 0 h 3429000"/>
              <a:gd name="connsiteX860" fmla="*/ 278539 w 12192000"/>
              <a:gd name="connsiteY860" fmla="*/ 0 h 3429000"/>
              <a:gd name="connsiteX861" fmla="*/ 773851 w 12192000"/>
              <a:gd name="connsiteY861" fmla="*/ 0 h 3429000"/>
              <a:gd name="connsiteX862" fmla="*/ 529937 w 12192000"/>
              <a:gd name="connsiteY862" fmla="*/ 74115 h 3429000"/>
              <a:gd name="connsiteX863" fmla="*/ 97284 w 12192000"/>
              <a:gd name="connsiteY863" fmla="*/ 91393 h 3429000"/>
              <a:gd name="connsiteX864" fmla="*/ 278539 w 12192000"/>
              <a:gd name="connsiteY864" fmla="*/ 0 h 3429000"/>
              <a:gd name="connsiteX0" fmla="*/ 369702 w 12192000"/>
              <a:gd name="connsiteY0" fmla="*/ 3283169 h 3429000"/>
              <a:gd name="connsiteX1" fmla="*/ 366575 w 12192000"/>
              <a:gd name="connsiteY1" fmla="*/ 3286556 h 3429000"/>
              <a:gd name="connsiteX2" fmla="*/ 371637 w 12192000"/>
              <a:gd name="connsiteY2" fmla="*/ 3284954 h 3429000"/>
              <a:gd name="connsiteX3" fmla="*/ 369702 w 12192000"/>
              <a:gd name="connsiteY3" fmla="*/ 3283169 h 3429000"/>
              <a:gd name="connsiteX4" fmla="*/ 7392322 w 12192000"/>
              <a:gd name="connsiteY4" fmla="*/ 3229238 h 3429000"/>
              <a:gd name="connsiteX5" fmla="*/ 7611337 w 12192000"/>
              <a:gd name="connsiteY5" fmla="*/ 3303821 h 3429000"/>
              <a:gd name="connsiteX6" fmla="*/ 7955762 w 12192000"/>
              <a:gd name="connsiteY6" fmla="*/ 3413006 h 3429000"/>
              <a:gd name="connsiteX7" fmla="*/ 7512455 w 12192000"/>
              <a:gd name="connsiteY7" fmla="*/ 3245734 h 3429000"/>
              <a:gd name="connsiteX8" fmla="*/ 7392322 w 12192000"/>
              <a:gd name="connsiteY8" fmla="*/ 3229238 h 3429000"/>
              <a:gd name="connsiteX9" fmla="*/ 9928143 w 12192000"/>
              <a:gd name="connsiteY9" fmla="*/ 3086312 h 3429000"/>
              <a:gd name="connsiteX10" fmla="*/ 9753801 w 12192000"/>
              <a:gd name="connsiteY10" fmla="*/ 3096103 h 3429000"/>
              <a:gd name="connsiteX11" fmla="*/ 9578027 w 12192000"/>
              <a:gd name="connsiteY11" fmla="*/ 3103104 h 3429000"/>
              <a:gd name="connsiteX12" fmla="*/ 9424342 w 12192000"/>
              <a:gd name="connsiteY12" fmla="*/ 3099403 h 3429000"/>
              <a:gd name="connsiteX13" fmla="*/ 9001907 w 12192000"/>
              <a:gd name="connsiteY13" fmla="*/ 3131369 h 3429000"/>
              <a:gd name="connsiteX14" fmla="*/ 8922138 w 12192000"/>
              <a:gd name="connsiteY14" fmla="*/ 3162702 h 3429000"/>
              <a:gd name="connsiteX15" fmla="*/ 9087550 w 12192000"/>
              <a:gd name="connsiteY15" fmla="*/ 3170765 h 3429000"/>
              <a:gd name="connsiteX16" fmla="*/ 9512475 w 12192000"/>
              <a:gd name="connsiteY16" fmla="*/ 3134693 h 3429000"/>
              <a:gd name="connsiteX17" fmla="*/ 9928143 w 12192000"/>
              <a:gd name="connsiteY17" fmla="*/ 3086312 h 3429000"/>
              <a:gd name="connsiteX18" fmla="*/ 9351220 w 12192000"/>
              <a:gd name="connsiteY18" fmla="*/ 3030370 h 3429000"/>
              <a:gd name="connsiteX19" fmla="*/ 8999756 w 12192000"/>
              <a:gd name="connsiteY19" fmla="*/ 3100929 h 3429000"/>
              <a:gd name="connsiteX20" fmla="*/ 9425830 w 12192000"/>
              <a:gd name="connsiteY20" fmla="*/ 3069517 h 3429000"/>
              <a:gd name="connsiteX21" fmla="*/ 9578307 w 12192000"/>
              <a:gd name="connsiteY21" fmla="*/ 3073035 h 3429000"/>
              <a:gd name="connsiteX22" fmla="*/ 9752771 w 12192000"/>
              <a:gd name="connsiteY22" fmla="*/ 3066471 h 3429000"/>
              <a:gd name="connsiteX23" fmla="*/ 9852779 w 12192000"/>
              <a:gd name="connsiteY23" fmla="*/ 3060665 h 3429000"/>
              <a:gd name="connsiteX24" fmla="*/ 9694862 w 12192000"/>
              <a:gd name="connsiteY24" fmla="*/ 3044140 h 3429000"/>
              <a:gd name="connsiteX25" fmla="*/ 9351220 w 12192000"/>
              <a:gd name="connsiteY25" fmla="*/ 3030370 h 3429000"/>
              <a:gd name="connsiteX26" fmla="*/ 1019354 w 12192000"/>
              <a:gd name="connsiteY26" fmla="*/ 2886006 h 3429000"/>
              <a:gd name="connsiteX27" fmla="*/ 441046 w 12192000"/>
              <a:gd name="connsiteY27" fmla="*/ 3262153 h 3429000"/>
              <a:gd name="connsiteX28" fmla="*/ 1019354 w 12192000"/>
              <a:gd name="connsiteY28" fmla="*/ 2886006 h 3429000"/>
              <a:gd name="connsiteX29" fmla="*/ 991680 w 12192000"/>
              <a:gd name="connsiteY29" fmla="*/ 2869413 h 3429000"/>
              <a:gd name="connsiteX30" fmla="*/ 409060 w 12192000"/>
              <a:gd name="connsiteY30" fmla="*/ 3242470 h 3429000"/>
              <a:gd name="connsiteX31" fmla="*/ 991680 w 12192000"/>
              <a:gd name="connsiteY31" fmla="*/ 2869413 h 3429000"/>
              <a:gd name="connsiteX32" fmla="*/ 7254615 w 12192000"/>
              <a:gd name="connsiteY32" fmla="*/ 2482918 h 3429000"/>
              <a:gd name="connsiteX33" fmla="*/ 7312589 w 12192000"/>
              <a:gd name="connsiteY33" fmla="*/ 2553309 h 3429000"/>
              <a:gd name="connsiteX34" fmla="*/ 7580896 w 12192000"/>
              <a:gd name="connsiteY34" fmla="*/ 2973069 h 3429000"/>
              <a:gd name="connsiteX35" fmla="*/ 7990862 w 12192000"/>
              <a:gd name="connsiteY35" fmla="*/ 3378025 h 3429000"/>
              <a:gd name="connsiteX36" fmla="*/ 7871964 w 12192000"/>
              <a:gd name="connsiteY36" fmla="*/ 3220139 h 3429000"/>
              <a:gd name="connsiteX37" fmla="*/ 7859674 w 12192000"/>
              <a:gd name="connsiteY37" fmla="*/ 3207358 h 3429000"/>
              <a:gd name="connsiteX38" fmla="*/ 7545050 w 12192000"/>
              <a:gd name="connsiteY38" fmla="*/ 2831110 h 3429000"/>
              <a:gd name="connsiteX39" fmla="*/ 7254615 w 12192000"/>
              <a:gd name="connsiteY39" fmla="*/ 2482918 h 3429000"/>
              <a:gd name="connsiteX40" fmla="*/ 9078855 w 12192000"/>
              <a:gd name="connsiteY40" fmla="*/ 2455754 h 3429000"/>
              <a:gd name="connsiteX41" fmla="*/ 8825188 w 12192000"/>
              <a:gd name="connsiteY41" fmla="*/ 3067752 h 3429000"/>
              <a:gd name="connsiteX42" fmla="*/ 9078855 w 12192000"/>
              <a:gd name="connsiteY42" fmla="*/ 2455754 h 3429000"/>
              <a:gd name="connsiteX43" fmla="*/ 9113805 w 12192000"/>
              <a:gd name="connsiteY43" fmla="*/ 2454072 h 3429000"/>
              <a:gd name="connsiteX44" fmla="*/ 8855200 w 12192000"/>
              <a:gd name="connsiteY44" fmla="*/ 3065950 h 3429000"/>
              <a:gd name="connsiteX45" fmla="*/ 9113805 w 12192000"/>
              <a:gd name="connsiteY45" fmla="*/ 2454072 h 3429000"/>
              <a:gd name="connsiteX46" fmla="*/ 9123940 w 12192000"/>
              <a:gd name="connsiteY46" fmla="*/ 2396040 h 3429000"/>
              <a:gd name="connsiteX47" fmla="*/ 9120846 w 12192000"/>
              <a:gd name="connsiteY47" fmla="*/ 2400053 h 3429000"/>
              <a:gd name="connsiteX48" fmla="*/ 9123267 w 12192000"/>
              <a:gd name="connsiteY48" fmla="*/ 2400425 h 3429000"/>
              <a:gd name="connsiteX49" fmla="*/ 9123940 w 12192000"/>
              <a:gd name="connsiteY49" fmla="*/ 2396040 h 3429000"/>
              <a:gd name="connsiteX50" fmla="*/ 103333 w 12192000"/>
              <a:gd name="connsiteY50" fmla="*/ 2270602 h 3429000"/>
              <a:gd name="connsiteX51" fmla="*/ 233938 w 12192000"/>
              <a:gd name="connsiteY51" fmla="*/ 2380416 h 3429000"/>
              <a:gd name="connsiteX52" fmla="*/ 883580 w 12192000"/>
              <a:gd name="connsiteY52" fmla="*/ 2751710 h 3429000"/>
              <a:gd name="connsiteX53" fmla="*/ 487337 w 12192000"/>
              <a:gd name="connsiteY53" fmla="*/ 2521182 h 3429000"/>
              <a:gd name="connsiteX54" fmla="*/ 354051 w 12192000"/>
              <a:gd name="connsiteY54" fmla="*/ 2425912 h 3429000"/>
              <a:gd name="connsiteX55" fmla="*/ 195436 w 12192000"/>
              <a:gd name="connsiteY55" fmla="*/ 2326068 h 3429000"/>
              <a:gd name="connsiteX56" fmla="*/ 103333 w 12192000"/>
              <a:gd name="connsiteY56" fmla="*/ 2270602 h 3429000"/>
              <a:gd name="connsiteX57" fmla="*/ 5539432 w 12192000"/>
              <a:gd name="connsiteY57" fmla="*/ 2213928 h 3429000"/>
              <a:gd name="connsiteX58" fmla="*/ 5555462 w 12192000"/>
              <a:gd name="connsiteY58" fmla="*/ 2265454 h 3429000"/>
              <a:gd name="connsiteX59" fmla="*/ 5828270 w 12192000"/>
              <a:gd name="connsiteY59" fmla="*/ 2891663 h 3429000"/>
              <a:gd name="connsiteX60" fmla="*/ 5947416 w 12192000"/>
              <a:gd name="connsiteY60" fmla="*/ 3145846 h 3429000"/>
              <a:gd name="connsiteX61" fmla="*/ 5539432 w 12192000"/>
              <a:gd name="connsiteY61" fmla="*/ 2213928 h 3429000"/>
              <a:gd name="connsiteX62" fmla="*/ 51253 w 12192000"/>
              <a:gd name="connsiteY62" fmla="*/ 2202825 h 3429000"/>
              <a:gd name="connsiteX63" fmla="*/ 211622 w 12192000"/>
              <a:gd name="connsiteY63" fmla="*/ 2299803 h 3429000"/>
              <a:gd name="connsiteX64" fmla="*/ 371652 w 12192000"/>
              <a:gd name="connsiteY64" fmla="*/ 2400062 h 3429000"/>
              <a:gd name="connsiteX65" fmla="*/ 505903 w 12192000"/>
              <a:gd name="connsiteY65" fmla="*/ 2496221 h 3429000"/>
              <a:gd name="connsiteX66" fmla="*/ 899240 w 12192000"/>
              <a:gd name="connsiteY66" fmla="*/ 2724068 h 3429000"/>
              <a:gd name="connsiteX67" fmla="*/ 988114 w 12192000"/>
              <a:gd name="connsiteY67" fmla="*/ 2745204 h 3429000"/>
              <a:gd name="connsiteX68" fmla="*/ 845971 w 12192000"/>
              <a:gd name="connsiteY68" fmla="*/ 2638177 h 3429000"/>
              <a:gd name="connsiteX69" fmla="*/ 448057 w 12192000"/>
              <a:gd name="connsiteY69" fmla="*/ 2412376 h 3429000"/>
              <a:gd name="connsiteX70" fmla="*/ 51253 w 12192000"/>
              <a:gd name="connsiteY70" fmla="*/ 2202825 h 3429000"/>
              <a:gd name="connsiteX71" fmla="*/ 2606687 w 12192000"/>
              <a:gd name="connsiteY71" fmla="*/ 2201718 h 3429000"/>
              <a:gd name="connsiteX72" fmla="*/ 2645658 w 12192000"/>
              <a:gd name="connsiteY72" fmla="*/ 3211259 h 3429000"/>
              <a:gd name="connsiteX73" fmla="*/ 2606687 w 12192000"/>
              <a:gd name="connsiteY73" fmla="*/ 2201718 h 3429000"/>
              <a:gd name="connsiteX74" fmla="*/ 10097724 w 12192000"/>
              <a:gd name="connsiteY74" fmla="*/ 2162852 h 3429000"/>
              <a:gd name="connsiteX75" fmla="*/ 9645248 w 12192000"/>
              <a:gd name="connsiteY75" fmla="*/ 2201119 h 3429000"/>
              <a:gd name="connsiteX76" fmla="*/ 9543858 w 12192000"/>
              <a:gd name="connsiteY76" fmla="*/ 2221510 h 3429000"/>
              <a:gd name="connsiteX77" fmla="*/ 9681648 w 12192000"/>
              <a:gd name="connsiteY77" fmla="*/ 2200828 h 3429000"/>
              <a:gd name="connsiteX78" fmla="*/ 10557846 w 12192000"/>
              <a:gd name="connsiteY78" fmla="*/ 2172337 h 3429000"/>
              <a:gd name="connsiteX79" fmla="*/ 10301704 w 12192000"/>
              <a:gd name="connsiteY79" fmla="*/ 2169847 h 3429000"/>
              <a:gd name="connsiteX80" fmla="*/ 10250553 w 12192000"/>
              <a:gd name="connsiteY80" fmla="*/ 2166539 h 3429000"/>
              <a:gd name="connsiteX81" fmla="*/ 10097724 w 12192000"/>
              <a:gd name="connsiteY81" fmla="*/ 2162852 h 3429000"/>
              <a:gd name="connsiteX82" fmla="*/ 3642057 w 12192000"/>
              <a:gd name="connsiteY82" fmla="*/ 2144487 h 3429000"/>
              <a:gd name="connsiteX83" fmla="*/ 3632981 w 12192000"/>
              <a:gd name="connsiteY83" fmla="*/ 2150437 h 3429000"/>
              <a:gd name="connsiteX84" fmla="*/ 3382436 w 12192000"/>
              <a:gd name="connsiteY84" fmla="*/ 2523726 h 3429000"/>
              <a:gd name="connsiteX85" fmla="*/ 3191929 w 12192000"/>
              <a:gd name="connsiteY85" fmla="*/ 3233669 h 3429000"/>
              <a:gd name="connsiteX86" fmla="*/ 3369898 w 12192000"/>
              <a:gd name="connsiteY86" fmla="*/ 2652771 h 3429000"/>
              <a:gd name="connsiteX87" fmla="*/ 3642057 w 12192000"/>
              <a:gd name="connsiteY87" fmla="*/ 2144487 h 3429000"/>
              <a:gd name="connsiteX88" fmla="*/ 7015907 w 12192000"/>
              <a:gd name="connsiteY88" fmla="*/ 2112548 h 3429000"/>
              <a:gd name="connsiteX89" fmla="*/ 7259646 w 12192000"/>
              <a:gd name="connsiteY89" fmla="*/ 2336985 h 3429000"/>
              <a:gd name="connsiteX90" fmla="*/ 7741483 w 12192000"/>
              <a:gd name="connsiteY90" fmla="*/ 2850980 h 3429000"/>
              <a:gd name="connsiteX91" fmla="*/ 8008941 w 12192000"/>
              <a:gd name="connsiteY91" fmla="*/ 3304560 h 3429000"/>
              <a:gd name="connsiteX92" fmla="*/ 7999234 w 12192000"/>
              <a:gd name="connsiteY92" fmla="*/ 3181993 h 3429000"/>
              <a:gd name="connsiteX93" fmla="*/ 7715154 w 12192000"/>
              <a:gd name="connsiteY93" fmla="*/ 2768148 h 3429000"/>
              <a:gd name="connsiteX94" fmla="*/ 7271900 w 12192000"/>
              <a:gd name="connsiteY94" fmla="*/ 2305551 h 3429000"/>
              <a:gd name="connsiteX95" fmla="*/ 7015907 w 12192000"/>
              <a:gd name="connsiteY95" fmla="*/ 2112548 h 3429000"/>
              <a:gd name="connsiteX96" fmla="*/ 2650666 w 12192000"/>
              <a:gd name="connsiteY96" fmla="*/ 2101686 h 3429000"/>
              <a:gd name="connsiteX97" fmla="*/ 2650249 w 12192000"/>
              <a:gd name="connsiteY97" fmla="*/ 2103101 h 3429000"/>
              <a:gd name="connsiteX98" fmla="*/ 2663808 w 12192000"/>
              <a:gd name="connsiteY98" fmla="*/ 3106215 h 3429000"/>
              <a:gd name="connsiteX99" fmla="*/ 2665418 w 12192000"/>
              <a:gd name="connsiteY99" fmla="*/ 2703756 h 3429000"/>
              <a:gd name="connsiteX100" fmla="*/ 2650666 w 12192000"/>
              <a:gd name="connsiteY100" fmla="*/ 2101686 h 3429000"/>
              <a:gd name="connsiteX101" fmla="*/ 10218664 w 12192000"/>
              <a:gd name="connsiteY101" fmla="*/ 2096300 h 3429000"/>
              <a:gd name="connsiteX102" fmla="*/ 10086154 w 12192000"/>
              <a:gd name="connsiteY102" fmla="*/ 2096937 h 3429000"/>
              <a:gd name="connsiteX103" fmla="*/ 9778614 w 12192000"/>
              <a:gd name="connsiteY103" fmla="*/ 2121189 h 3429000"/>
              <a:gd name="connsiteX104" fmla="*/ 9601703 w 12192000"/>
              <a:gd name="connsiteY104" fmla="*/ 2176852 h 3429000"/>
              <a:gd name="connsiteX105" fmla="*/ 9641684 w 12192000"/>
              <a:gd name="connsiteY105" fmla="*/ 2171203 h 3429000"/>
              <a:gd name="connsiteX106" fmla="*/ 10252799 w 12192000"/>
              <a:gd name="connsiteY106" fmla="*/ 2135971 h 3429000"/>
              <a:gd name="connsiteX107" fmla="*/ 10304297 w 12192000"/>
              <a:gd name="connsiteY107" fmla="*/ 2139822 h 3429000"/>
              <a:gd name="connsiteX108" fmla="*/ 10533945 w 12192000"/>
              <a:gd name="connsiteY108" fmla="*/ 2144703 h 3429000"/>
              <a:gd name="connsiteX109" fmla="*/ 10446061 w 12192000"/>
              <a:gd name="connsiteY109" fmla="*/ 2126562 h 3429000"/>
              <a:gd name="connsiteX110" fmla="*/ 10360877 w 12192000"/>
              <a:gd name="connsiteY110" fmla="*/ 2109004 h 3429000"/>
              <a:gd name="connsiteX111" fmla="*/ 10218664 w 12192000"/>
              <a:gd name="connsiteY111" fmla="*/ 2096300 h 3429000"/>
              <a:gd name="connsiteX112" fmla="*/ 6946849 w 12192000"/>
              <a:gd name="connsiteY112" fmla="*/ 2094271 h 3429000"/>
              <a:gd name="connsiteX113" fmla="*/ 6946972 w 12192000"/>
              <a:gd name="connsiteY113" fmla="*/ 2097491 h 3429000"/>
              <a:gd name="connsiteX114" fmla="*/ 7105827 w 12192000"/>
              <a:gd name="connsiteY114" fmla="*/ 2289700 h 3429000"/>
              <a:gd name="connsiteX115" fmla="*/ 7126431 w 12192000"/>
              <a:gd name="connsiteY115" fmla="*/ 2308872 h 3429000"/>
              <a:gd name="connsiteX116" fmla="*/ 7567269 w 12192000"/>
              <a:gd name="connsiteY116" fmla="*/ 2811461 h 3429000"/>
              <a:gd name="connsiteX117" fmla="*/ 7880270 w 12192000"/>
              <a:gd name="connsiteY117" fmla="*/ 3186176 h 3429000"/>
              <a:gd name="connsiteX118" fmla="*/ 7892560 w 12192000"/>
              <a:gd name="connsiteY118" fmla="*/ 3198949 h 3429000"/>
              <a:gd name="connsiteX119" fmla="*/ 7971643 w 12192000"/>
              <a:gd name="connsiteY119" fmla="*/ 3289236 h 3429000"/>
              <a:gd name="connsiteX120" fmla="*/ 7719359 w 12192000"/>
              <a:gd name="connsiteY120" fmla="*/ 2870011 h 3429000"/>
              <a:gd name="connsiteX121" fmla="*/ 7240170 w 12192000"/>
              <a:gd name="connsiteY121" fmla="*/ 2358985 h 3429000"/>
              <a:gd name="connsiteX122" fmla="*/ 6946849 w 12192000"/>
              <a:gd name="connsiteY122" fmla="*/ 2094271 h 3429000"/>
              <a:gd name="connsiteX123" fmla="*/ 2680277 w 12192000"/>
              <a:gd name="connsiteY123" fmla="*/ 2050204 h 3429000"/>
              <a:gd name="connsiteX124" fmla="*/ 2678972 w 12192000"/>
              <a:gd name="connsiteY124" fmla="*/ 2052582 h 3429000"/>
              <a:gd name="connsiteX125" fmla="*/ 2696666 w 12192000"/>
              <a:gd name="connsiteY125" fmla="*/ 2704836 h 3429000"/>
              <a:gd name="connsiteX126" fmla="*/ 2695769 w 12192000"/>
              <a:gd name="connsiteY126" fmla="*/ 2961955 h 3429000"/>
              <a:gd name="connsiteX127" fmla="*/ 2739893 w 12192000"/>
              <a:gd name="connsiteY127" fmla="*/ 2679357 h 3429000"/>
              <a:gd name="connsiteX128" fmla="*/ 2680277 w 12192000"/>
              <a:gd name="connsiteY128" fmla="*/ 2050204 h 3429000"/>
              <a:gd name="connsiteX129" fmla="*/ 1132195 w 12192000"/>
              <a:gd name="connsiteY129" fmla="*/ 2038980 h 3429000"/>
              <a:gd name="connsiteX130" fmla="*/ 1679056 w 12192000"/>
              <a:gd name="connsiteY130" fmla="*/ 2087907 h 3429000"/>
              <a:gd name="connsiteX131" fmla="*/ 2128648 w 12192000"/>
              <a:gd name="connsiteY131" fmla="*/ 2045249 h 3429000"/>
              <a:gd name="connsiteX132" fmla="*/ 1825619 w 12192000"/>
              <a:gd name="connsiteY132" fmla="*/ 2049447 h 3429000"/>
              <a:gd name="connsiteX133" fmla="*/ 1737798 w 12192000"/>
              <a:gd name="connsiteY133" fmla="*/ 2054353 h 3429000"/>
              <a:gd name="connsiteX134" fmla="*/ 1132195 w 12192000"/>
              <a:gd name="connsiteY134" fmla="*/ 2038980 h 3429000"/>
              <a:gd name="connsiteX135" fmla="*/ 10104407 w 12192000"/>
              <a:gd name="connsiteY135" fmla="*/ 2029317 h 3429000"/>
              <a:gd name="connsiteX136" fmla="*/ 9704375 w 12192000"/>
              <a:gd name="connsiteY136" fmla="*/ 2107349 h 3429000"/>
              <a:gd name="connsiteX137" fmla="*/ 9773804 w 12192000"/>
              <a:gd name="connsiteY137" fmla="*/ 2090543 h 3429000"/>
              <a:gd name="connsiteX138" fmla="*/ 10086605 w 12192000"/>
              <a:gd name="connsiteY138" fmla="*/ 2065992 h 3429000"/>
              <a:gd name="connsiteX139" fmla="*/ 10367276 w 12192000"/>
              <a:gd name="connsiteY139" fmla="*/ 2078848 h 3429000"/>
              <a:gd name="connsiteX140" fmla="*/ 10454262 w 12192000"/>
              <a:gd name="connsiteY140" fmla="*/ 2096798 h 3429000"/>
              <a:gd name="connsiteX141" fmla="*/ 10569223 w 12192000"/>
              <a:gd name="connsiteY141" fmla="*/ 2118311 h 3429000"/>
              <a:gd name="connsiteX142" fmla="*/ 10104407 w 12192000"/>
              <a:gd name="connsiteY142" fmla="*/ 2029317 h 3429000"/>
              <a:gd name="connsiteX143" fmla="*/ 6861797 w 12192000"/>
              <a:gd name="connsiteY143" fmla="*/ 1990899 h 3429000"/>
              <a:gd name="connsiteX144" fmla="*/ 6879594 w 12192000"/>
              <a:gd name="connsiteY144" fmla="*/ 1995547 h 3429000"/>
              <a:gd name="connsiteX145" fmla="*/ 7789028 w 12192000"/>
              <a:gd name="connsiteY145" fmla="*/ 2783316 h 3429000"/>
              <a:gd name="connsiteX146" fmla="*/ 8093600 w 12192000"/>
              <a:gd name="connsiteY146" fmla="*/ 3281671 h 3429000"/>
              <a:gd name="connsiteX147" fmla="*/ 8129425 w 12192000"/>
              <a:gd name="connsiteY147" fmla="*/ 3425298 h 3429000"/>
              <a:gd name="connsiteX148" fmla="*/ 8130898 w 12192000"/>
              <a:gd name="connsiteY148" fmla="*/ 3428998 h 3429000"/>
              <a:gd name="connsiteX149" fmla="*/ 7899365 w 12192000"/>
              <a:gd name="connsiteY149" fmla="*/ 3428998 h 3429000"/>
              <a:gd name="connsiteX150" fmla="*/ 7761176 w 12192000"/>
              <a:gd name="connsiteY150" fmla="*/ 3387656 h 3429000"/>
              <a:gd name="connsiteX151" fmla="*/ 7602080 w 12192000"/>
              <a:gd name="connsiteY151" fmla="*/ 3331867 h 3429000"/>
              <a:gd name="connsiteX152" fmla="*/ 7289862 w 12192000"/>
              <a:gd name="connsiteY152" fmla="*/ 3230827 h 3429000"/>
              <a:gd name="connsiteX153" fmla="*/ 7582411 w 12192000"/>
              <a:gd name="connsiteY153" fmla="*/ 3355122 h 3429000"/>
              <a:gd name="connsiteX154" fmla="*/ 7605759 w 12192000"/>
              <a:gd name="connsiteY154" fmla="*/ 3364465 h 3429000"/>
              <a:gd name="connsiteX155" fmla="*/ 7737910 w 12192000"/>
              <a:gd name="connsiteY155" fmla="*/ 3411638 h 3429000"/>
              <a:gd name="connsiteX156" fmla="*/ 7826532 w 12192000"/>
              <a:gd name="connsiteY156" fmla="*/ 3428999 h 3429000"/>
              <a:gd name="connsiteX157" fmla="*/ 7696096 w 12192000"/>
              <a:gd name="connsiteY157" fmla="*/ 3428999 h 3429000"/>
              <a:gd name="connsiteX158" fmla="*/ 7594081 w 12192000"/>
              <a:gd name="connsiteY158" fmla="*/ 3392149 h 3429000"/>
              <a:gd name="connsiteX159" fmla="*/ 7570734 w 12192000"/>
              <a:gd name="connsiteY159" fmla="*/ 3382799 h 3429000"/>
              <a:gd name="connsiteX160" fmla="*/ 7271814 w 12192000"/>
              <a:gd name="connsiteY160" fmla="*/ 3255601 h 3429000"/>
              <a:gd name="connsiteX161" fmla="*/ 7585232 w 12192000"/>
              <a:gd name="connsiteY161" fmla="*/ 3421060 h 3429000"/>
              <a:gd name="connsiteX162" fmla="*/ 7613775 w 12192000"/>
              <a:gd name="connsiteY162" fmla="*/ 3428998 h 3429000"/>
              <a:gd name="connsiteX163" fmla="*/ 7522197 w 12192000"/>
              <a:gd name="connsiteY163" fmla="*/ 3428998 h 3429000"/>
              <a:gd name="connsiteX164" fmla="*/ 7410696 w 12192000"/>
              <a:gd name="connsiteY164" fmla="*/ 3374861 h 3429000"/>
              <a:gd name="connsiteX165" fmla="*/ 7088673 w 12192000"/>
              <a:gd name="connsiteY165" fmla="*/ 3181396 h 3429000"/>
              <a:gd name="connsiteX166" fmla="*/ 7090188 w 12192000"/>
              <a:gd name="connsiteY166" fmla="*/ 3155365 h 3429000"/>
              <a:gd name="connsiteX167" fmla="*/ 7780046 w 12192000"/>
              <a:gd name="connsiteY167" fmla="*/ 3282283 h 3429000"/>
              <a:gd name="connsiteX168" fmla="*/ 7944957 w 12192000"/>
              <a:gd name="connsiteY168" fmla="*/ 3370347 h 3429000"/>
              <a:gd name="connsiteX169" fmla="*/ 7601828 w 12192000"/>
              <a:gd name="connsiteY169" fmla="*/ 3074934 h 3429000"/>
              <a:gd name="connsiteX170" fmla="*/ 7042773 w 12192000"/>
              <a:gd name="connsiteY170" fmla="*/ 2305011 h 3429000"/>
              <a:gd name="connsiteX171" fmla="*/ 6844835 w 12192000"/>
              <a:gd name="connsiteY171" fmla="*/ 1995988 h 3429000"/>
              <a:gd name="connsiteX172" fmla="*/ 6861797 w 12192000"/>
              <a:gd name="connsiteY172" fmla="*/ 1990899 h 3429000"/>
              <a:gd name="connsiteX173" fmla="*/ 1456157 w 12192000"/>
              <a:gd name="connsiteY173" fmla="*/ 1942404 h 3429000"/>
              <a:gd name="connsiteX174" fmla="*/ 1244432 w 12192000"/>
              <a:gd name="connsiteY174" fmla="*/ 1956601 h 3429000"/>
              <a:gd name="connsiteX175" fmla="*/ 973990 w 12192000"/>
              <a:gd name="connsiteY175" fmla="*/ 1995940 h 3429000"/>
              <a:gd name="connsiteX176" fmla="*/ 1103809 w 12192000"/>
              <a:gd name="connsiteY176" fmla="*/ 2004720 h 3429000"/>
              <a:gd name="connsiteX177" fmla="*/ 1123454 w 12192000"/>
              <a:gd name="connsiteY177" fmla="*/ 2006727 h 3429000"/>
              <a:gd name="connsiteX178" fmla="*/ 1737017 w 12192000"/>
              <a:gd name="connsiteY178" fmla="*/ 2023183 h 3429000"/>
              <a:gd name="connsiteX179" fmla="*/ 1824397 w 12192000"/>
              <a:gd name="connsiteY179" fmla="*/ 2018757 h 3429000"/>
              <a:gd name="connsiteX180" fmla="*/ 2070059 w 12192000"/>
              <a:gd name="connsiteY180" fmla="*/ 2012660 h 3429000"/>
              <a:gd name="connsiteX181" fmla="*/ 1456157 w 12192000"/>
              <a:gd name="connsiteY181" fmla="*/ 1942404 h 3429000"/>
              <a:gd name="connsiteX182" fmla="*/ 4988186 w 12192000"/>
              <a:gd name="connsiteY182" fmla="*/ 1787467 h 3429000"/>
              <a:gd name="connsiteX183" fmla="*/ 4777334 w 12192000"/>
              <a:gd name="connsiteY183" fmla="*/ 1977072 h 3429000"/>
              <a:gd name="connsiteX184" fmla="*/ 4718341 w 12192000"/>
              <a:gd name="connsiteY184" fmla="*/ 2039043 h 3429000"/>
              <a:gd name="connsiteX185" fmla="*/ 4604655 w 12192000"/>
              <a:gd name="connsiteY185" fmla="*/ 2154434 h 3429000"/>
              <a:gd name="connsiteX186" fmla="*/ 4565074 w 12192000"/>
              <a:gd name="connsiteY186" fmla="*/ 2189550 h 3429000"/>
              <a:gd name="connsiteX187" fmla="*/ 4988186 w 12192000"/>
              <a:gd name="connsiteY187" fmla="*/ 1787467 h 3429000"/>
              <a:gd name="connsiteX188" fmla="*/ 4978032 w 12192000"/>
              <a:gd name="connsiteY188" fmla="*/ 1754809 h 3429000"/>
              <a:gd name="connsiteX189" fmla="*/ 4463413 w 12192000"/>
              <a:gd name="connsiteY189" fmla="*/ 2186162 h 3429000"/>
              <a:gd name="connsiteX190" fmla="*/ 4358134 w 12192000"/>
              <a:gd name="connsiteY190" fmla="*/ 2313791 h 3429000"/>
              <a:gd name="connsiteX191" fmla="*/ 4376219 w 12192000"/>
              <a:gd name="connsiteY191" fmla="*/ 2300027 h 3429000"/>
              <a:gd name="connsiteX192" fmla="*/ 4582340 w 12192000"/>
              <a:gd name="connsiteY192" fmla="*/ 2132037 h 3429000"/>
              <a:gd name="connsiteX193" fmla="*/ 4694684 w 12192000"/>
              <a:gd name="connsiteY193" fmla="*/ 2018098 h 3429000"/>
              <a:gd name="connsiteX194" fmla="*/ 4754123 w 12192000"/>
              <a:gd name="connsiteY194" fmla="*/ 1955643 h 3429000"/>
              <a:gd name="connsiteX195" fmla="*/ 4978032 w 12192000"/>
              <a:gd name="connsiteY195" fmla="*/ 1754809 h 3429000"/>
              <a:gd name="connsiteX196" fmla="*/ 7427076 w 12192000"/>
              <a:gd name="connsiteY196" fmla="*/ 1713684 h 3429000"/>
              <a:gd name="connsiteX197" fmla="*/ 7485963 w 12192000"/>
              <a:gd name="connsiteY197" fmla="*/ 1745783 h 3429000"/>
              <a:gd name="connsiteX198" fmla="*/ 7719410 w 12192000"/>
              <a:gd name="connsiteY198" fmla="*/ 1928281 h 3429000"/>
              <a:gd name="connsiteX199" fmla="*/ 7907163 w 12192000"/>
              <a:gd name="connsiteY199" fmla="*/ 2117863 h 3429000"/>
              <a:gd name="connsiteX200" fmla="*/ 7956656 w 12192000"/>
              <a:gd name="connsiteY200" fmla="*/ 2186961 h 3429000"/>
              <a:gd name="connsiteX201" fmla="*/ 8023445 w 12192000"/>
              <a:gd name="connsiteY201" fmla="*/ 2276642 h 3429000"/>
              <a:gd name="connsiteX202" fmla="*/ 7754656 w 12192000"/>
              <a:gd name="connsiteY202" fmla="*/ 1912546 h 3429000"/>
              <a:gd name="connsiteX203" fmla="*/ 7427076 w 12192000"/>
              <a:gd name="connsiteY203" fmla="*/ 1713684 h 3429000"/>
              <a:gd name="connsiteX204" fmla="*/ 7312201 w 12192000"/>
              <a:gd name="connsiteY204" fmla="*/ 1699278 h 3429000"/>
              <a:gd name="connsiteX205" fmla="*/ 7343603 w 12192000"/>
              <a:gd name="connsiteY205" fmla="*/ 1720746 h 3429000"/>
              <a:gd name="connsiteX206" fmla="*/ 7791759 w 12192000"/>
              <a:gd name="connsiteY206" fmla="*/ 2086717 h 3429000"/>
              <a:gd name="connsiteX207" fmla="*/ 7825280 w 12192000"/>
              <a:gd name="connsiteY207" fmla="*/ 2122608 h 3429000"/>
              <a:gd name="connsiteX208" fmla="*/ 7982410 w 12192000"/>
              <a:gd name="connsiteY208" fmla="*/ 2273551 h 3429000"/>
              <a:gd name="connsiteX209" fmla="*/ 7932408 w 12192000"/>
              <a:gd name="connsiteY209" fmla="*/ 2203736 h 3429000"/>
              <a:gd name="connsiteX210" fmla="*/ 7883927 w 12192000"/>
              <a:gd name="connsiteY210" fmla="*/ 2136087 h 3429000"/>
              <a:gd name="connsiteX211" fmla="*/ 7699832 w 12192000"/>
              <a:gd name="connsiteY211" fmla="*/ 1950904 h 3429000"/>
              <a:gd name="connsiteX212" fmla="*/ 7470240 w 12192000"/>
              <a:gd name="connsiteY212" fmla="*/ 1771559 h 3429000"/>
              <a:gd name="connsiteX213" fmla="*/ 7312201 w 12192000"/>
              <a:gd name="connsiteY213" fmla="*/ 1699278 h 3429000"/>
              <a:gd name="connsiteX214" fmla="*/ 7244057 w 12192000"/>
              <a:gd name="connsiteY214" fmla="*/ 1695233 h 3429000"/>
              <a:gd name="connsiteX215" fmla="*/ 7353035 w 12192000"/>
              <a:gd name="connsiteY215" fmla="*/ 1768318 h 3429000"/>
              <a:gd name="connsiteX216" fmla="*/ 7981878 w 12192000"/>
              <a:gd name="connsiteY216" fmla="*/ 2309345 h 3429000"/>
              <a:gd name="connsiteX217" fmla="*/ 7804780 w 12192000"/>
              <a:gd name="connsiteY217" fmla="*/ 2143174 h 3429000"/>
              <a:gd name="connsiteX218" fmla="*/ 7771164 w 12192000"/>
              <a:gd name="connsiteY218" fmla="*/ 2107908 h 3429000"/>
              <a:gd name="connsiteX219" fmla="*/ 7327465 w 12192000"/>
              <a:gd name="connsiteY219" fmla="*/ 1745181 h 3429000"/>
              <a:gd name="connsiteX220" fmla="*/ 7244057 w 12192000"/>
              <a:gd name="connsiteY220" fmla="*/ 1695233 h 3429000"/>
              <a:gd name="connsiteX221" fmla="*/ 7133363 w 12192000"/>
              <a:gd name="connsiteY221" fmla="*/ 1621246 h 3429000"/>
              <a:gd name="connsiteX222" fmla="*/ 8128687 w 12192000"/>
              <a:gd name="connsiteY222" fmla="*/ 2361959 h 3429000"/>
              <a:gd name="connsiteX223" fmla="*/ 8497002 w 12192000"/>
              <a:gd name="connsiteY223" fmla="*/ 2775913 h 3429000"/>
              <a:gd name="connsiteX224" fmla="*/ 8514292 w 12192000"/>
              <a:gd name="connsiteY224" fmla="*/ 2586372 h 3429000"/>
              <a:gd name="connsiteX225" fmla="*/ 8491838 w 12192000"/>
              <a:gd name="connsiteY225" fmla="*/ 1907275 h 3429000"/>
              <a:gd name="connsiteX226" fmla="*/ 8605731 w 12192000"/>
              <a:gd name="connsiteY226" fmla="*/ 2171804 h 3429000"/>
              <a:gd name="connsiteX227" fmla="*/ 8594880 w 12192000"/>
              <a:gd name="connsiteY227" fmla="*/ 2610262 h 3429000"/>
              <a:gd name="connsiteX228" fmla="*/ 8494242 w 12192000"/>
              <a:gd name="connsiteY228" fmla="*/ 3363600 h 3429000"/>
              <a:gd name="connsiteX229" fmla="*/ 8794675 w 12192000"/>
              <a:gd name="connsiteY229" fmla="*/ 3161735 h 3429000"/>
              <a:gd name="connsiteX230" fmla="*/ 8800448 w 12192000"/>
              <a:gd name="connsiteY230" fmla="*/ 3152371 h 3429000"/>
              <a:gd name="connsiteX231" fmla="*/ 8788186 w 12192000"/>
              <a:gd name="connsiteY231" fmla="*/ 3143441 h 3429000"/>
              <a:gd name="connsiteX232" fmla="*/ 9137232 w 12192000"/>
              <a:gd name="connsiteY232" fmla="*/ 2236639 h 3429000"/>
              <a:gd name="connsiteX233" fmla="*/ 9216765 w 12192000"/>
              <a:gd name="connsiteY233" fmla="*/ 2267416 h 3429000"/>
              <a:gd name="connsiteX234" fmla="*/ 8969849 w 12192000"/>
              <a:gd name="connsiteY234" fmla="*/ 3037405 h 3429000"/>
              <a:gd name="connsiteX235" fmla="*/ 9706237 w 12192000"/>
              <a:gd name="connsiteY235" fmla="*/ 2990148 h 3429000"/>
              <a:gd name="connsiteX236" fmla="*/ 10110375 w 12192000"/>
              <a:gd name="connsiteY236" fmla="*/ 3134116 h 3429000"/>
              <a:gd name="connsiteX237" fmla="*/ 10096281 w 12192000"/>
              <a:gd name="connsiteY237" fmla="*/ 3149254 h 3429000"/>
              <a:gd name="connsiteX238" fmla="*/ 9067672 w 12192000"/>
              <a:gd name="connsiteY238" fmla="*/ 3219608 h 3429000"/>
              <a:gd name="connsiteX239" fmla="*/ 8859441 w 12192000"/>
              <a:gd name="connsiteY239" fmla="*/ 3212028 h 3429000"/>
              <a:gd name="connsiteX240" fmla="*/ 8857528 w 12192000"/>
              <a:gd name="connsiteY240" fmla="*/ 3212375 h 3429000"/>
              <a:gd name="connsiteX241" fmla="*/ 8848579 w 12192000"/>
              <a:gd name="connsiteY241" fmla="*/ 3214204 h 3429000"/>
              <a:gd name="connsiteX242" fmla="*/ 8576285 w 12192000"/>
              <a:gd name="connsiteY242" fmla="*/ 3395788 h 3429000"/>
              <a:gd name="connsiteX243" fmla="*/ 8519159 w 12192000"/>
              <a:gd name="connsiteY243" fmla="*/ 3428998 h 3429000"/>
              <a:gd name="connsiteX244" fmla="*/ 8393540 w 12192000"/>
              <a:gd name="connsiteY244" fmla="*/ 3428998 h 3429000"/>
              <a:gd name="connsiteX245" fmla="*/ 8417346 w 12192000"/>
              <a:gd name="connsiteY245" fmla="*/ 3316652 h 3429000"/>
              <a:gd name="connsiteX246" fmla="*/ 8485502 w 12192000"/>
              <a:gd name="connsiteY246" fmla="*/ 2879216 h 3429000"/>
              <a:gd name="connsiteX247" fmla="*/ 8480214 w 12192000"/>
              <a:gd name="connsiteY247" fmla="*/ 2873278 h 3429000"/>
              <a:gd name="connsiteX248" fmla="*/ 8112215 w 12192000"/>
              <a:gd name="connsiteY248" fmla="*/ 2408768 h 3429000"/>
              <a:gd name="connsiteX249" fmla="*/ 8095146 w 12192000"/>
              <a:gd name="connsiteY249" fmla="*/ 2402943 h 3429000"/>
              <a:gd name="connsiteX250" fmla="*/ 7131946 w 12192000"/>
              <a:gd name="connsiteY250" fmla="*/ 1646653 h 3429000"/>
              <a:gd name="connsiteX251" fmla="*/ 7133363 w 12192000"/>
              <a:gd name="connsiteY251" fmla="*/ 1621246 h 3429000"/>
              <a:gd name="connsiteX252" fmla="*/ 1903353 w 12192000"/>
              <a:gd name="connsiteY252" fmla="*/ 1615827 h 3429000"/>
              <a:gd name="connsiteX253" fmla="*/ 1936931 w 12192000"/>
              <a:gd name="connsiteY253" fmla="*/ 1664954 h 3429000"/>
              <a:gd name="connsiteX254" fmla="*/ 2195868 w 12192000"/>
              <a:gd name="connsiteY254" fmla="*/ 1967574 h 3429000"/>
              <a:gd name="connsiteX255" fmla="*/ 2088852 w 12192000"/>
              <a:gd name="connsiteY255" fmla="*/ 1737123 h 3429000"/>
              <a:gd name="connsiteX256" fmla="*/ 1958241 w 12192000"/>
              <a:gd name="connsiteY256" fmla="*/ 1638955 h 3429000"/>
              <a:gd name="connsiteX257" fmla="*/ 1903353 w 12192000"/>
              <a:gd name="connsiteY257" fmla="*/ 1615827 h 3429000"/>
              <a:gd name="connsiteX258" fmla="*/ 11544294 w 12192000"/>
              <a:gd name="connsiteY258" fmla="*/ 1515364 h 3429000"/>
              <a:gd name="connsiteX259" fmla="*/ 11755210 w 12192000"/>
              <a:gd name="connsiteY259" fmla="*/ 2159157 h 3429000"/>
              <a:gd name="connsiteX260" fmla="*/ 11544294 w 12192000"/>
              <a:gd name="connsiteY260" fmla="*/ 1515364 h 3429000"/>
              <a:gd name="connsiteX261" fmla="*/ 11571408 w 12192000"/>
              <a:gd name="connsiteY261" fmla="*/ 1489599 h 3429000"/>
              <a:gd name="connsiteX262" fmla="*/ 11778250 w 12192000"/>
              <a:gd name="connsiteY262" fmla="*/ 2136760 h 3429000"/>
              <a:gd name="connsiteX263" fmla="*/ 11571408 w 12192000"/>
              <a:gd name="connsiteY263" fmla="*/ 1489599 h 3429000"/>
              <a:gd name="connsiteX264" fmla="*/ 11540154 w 12192000"/>
              <a:gd name="connsiteY264" fmla="*/ 1438303 h 3429000"/>
              <a:gd name="connsiteX265" fmla="*/ 11540380 w 12192000"/>
              <a:gd name="connsiteY265" fmla="*/ 1443526 h 3429000"/>
              <a:gd name="connsiteX266" fmla="*/ 11542590 w 12192000"/>
              <a:gd name="connsiteY266" fmla="*/ 1442112 h 3429000"/>
              <a:gd name="connsiteX267" fmla="*/ 11540154 w 12192000"/>
              <a:gd name="connsiteY267" fmla="*/ 1438303 h 3429000"/>
              <a:gd name="connsiteX268" fmla="*/ 10567662 w 12192000"/>
              <a:gd name="connsiteY268" fmla="*/ 1437948 h 3429000"/>
              <a:gd name="connsiteX269" fmla="*/ 10431225 w 12192000"/>
              <a:gd name="connsiteY269" fmla="*/ 1448568 h 3429000"/>
              <a:gd name="connsiteX270" fmla="*/ 10277556 w 12192000"/>
              <a:gd name="connsiteY270" fmla="*/ 1460247 h 3429000"/>
              <a:gd name="connsiteX271" fmla="*/ 10155875 w 12192000"/>
              <a:gd name="connsiteY271" fmla="*/ 1453769 h 3429000"/>
              <a:gd name="connsiteX272" fmla="*/ 10072733 w 12192000"/>
              <a:gd name="connsiteY272" fmla="*/ 1447924 h 3429000"/>
              <a:gd name="connsiteX273" fmla="*/ 9882500 w 12192000"/>
              <a:gd name="connsiteY273" fmla="*/ 1452330 h 3429000"/>
              <a:gd name="connsiteX274" fmla="*/ 9685205 w 12192000"/>
              <a:gd name="connsiteY274" fmla="*/ 1456650 h 3429000"/>
              <a:gd name="connsiteX275" fmla="*/ 9666932 w 12192000"/>
              <a:gd name="connsiteY275" fmla="*/ 1456075 h 3429000"/>
              <a:gd name="connsiteX276" fmla="*/ 9608662 w 12192000"/>
              <a:gd name="connsiteY276" fmla="*/ 1455027 h 3429000"/>
              <a:gd name="connsiteX277" fmla="*/ 10026230 w 12192000"/>
              <a:gd name="connsiteY277" fmla="*/ 1509088 h 3429000"/>
              <a:gd name="connsiteX278" fmla="*/ 10567662 w 12192000"/>
              <a:gd name="connsiteY278" fmla="*/ 1437948 h 3429000"/>
              <a:gd name="connsiteX279" fmla="*/ 10221015 w 12192000"/>
              <a:gd name="connsiteY279" fmla="*/ 1354657 h 3429000"/>
              <a:gd name="connsiteX280" fmla="*/ 10107121 w 12192000"/>
              <a:gd name="connsiteY280" fmla="*/ 1356091 h 3429000"/>
              <a:gd name="connsiteX281" fmla="*/ 9660668 w 12192000"/>
              <a:gd name="connsiteY281" fmla="*/ 1425595 h 3429000"/>
              <a:gd name="connsiteX282" fmla="*/ 9669531 w 12192000"/>
              <a:gd name="connsiteY282" fmla="*/ 1426057 h 3429000"/>
              <a:gd name="connsiteX283" fmla="*/ 9687254 w 12192000"/>
              <a:gd name="connsiteY283" fmla="*/ 1426986 h 3429000"/>
              <a:gd name="connsiteX284" fmla="*/ 9881290 w 12192000"/>
              <a:gd name="connsiteY284" fmla="*/ 1422445 h 3429000"/>
              <a:gd name="connsiteX285" fmla="*/ 10074432 w 12192000"/>
              <a:gd name="connsiteY285" fmla="*/ 1417715 h 3429000"/>
              <a:gd name="connsiteX286" fmla="*/ 10159369 w 12192000"/>
              <a:gd name="connsiteY286" fmla="*/ 1423935 h 3429000"/>
              <a:gd name="connsiteX287" fmla="*/ 10278706 w 12192000"/>
              <a:gd name="connsiteY287" fmla="*/ 1430393 h 3429000"/>
              <a:gd name="connsiteX288" fmla="*/ 10429120 w 12192000"/>
              <a:gd name="connsiteY288" fmla="*/ 1418493 h 3429000"/>
              <a:gd name="connsiteX289" fmla="*/ 10538565 w 12192000"/>
              <a:gd name="connsiteY289" fmla="*/ 1408270 h 3429000"/>
              <a:gd name="connsiteX290" fmla="*/ 10221015 w 12192000"/>
              <a:gd name="connsiteY290" fmla="*/ 1354657 h 3429000"/>
              <a:gd name="connsiteX291" fmla="*/ 1979378 w 12192000"/>
              <a:gd name="connsiteY291" fmla="*/ 1340504 h 3429000"/>
              <a:gd name="connsiteX292" fmla="*/ 2882120 w 12192000"/>
              <a:gd name="connsiteY292" fmla="*/ 1635547 h 3429000"/>
              <a:gd name="connsiteX293" fmla="*/ 2793103 w 12192000"/>
              <a:gd name="connsiteY293" fmla="*/ 1610699 h 3429000"/>
              <a:gd name="connsiteX294" fmla="*/ 2770041 w 12192000"/>
              <a:gd name="connsiteY294" fmla="*/ 1604634 h 3429000"/>
              <a:gd name="connsiteX295" fmla="*/ 1979378 w 12192000"/>
              <a:gd name="connsiteY295" fmla="*/ 1340504 h 3429000"/>
              <a:gd name="connsiteX296" fmla="*/ 1927410 w 12192000"/>
              <a:gd name="connsiteY296" fmla="*/ 1287164 h 3429000"/>
              <a:gd name="connsiteX297" fmla="*/ 1959587 w 12192000"/>
              <a:gd name="connsiteY297" fmla="*/ 1299849 h 3429000"/>
              <a:gd name="connsiteX298" fmla="*/ 2777707 w 12192000"/>
              <a:gd name="connsiteY298" fmla="*/ 1574991 h 3429000"/>
              <a:gd name="connsiteX299" fmla="*/ 2800768 w 12192000"/>
              <a:gd name="connsiteY299" fmla="*/ 1581056 h 3429000"/>
              <a:gd name="connsiteX300" fmla="*/ 2879408 w 12192000"/>
              <a:gd name="connsiteY300" fmla="*/ 1602590 h 3429000"/>
              <a:gd name="connsiteX301" fmla="*/ 2862295 w 12192000"/>
              <a:gd name="connsiteY301" fmla="*/ 1593958 h 3429000"/>
              <a:gd name="connsiteX302" fmla="*/ 2813343 w 12192000"/>
              <a:gd name="connsiteY302" fmla="*/ 1569369 h 3429000"/>
              <a:gd name="connsiteX303" fmla="*/ 2646245 w 12192000"/>
              <a:gd name="connsiteY303" fmla="*/ 1501999 h 3429000"/>
              <a:gd name="connsiteX304" fmla="*/ 1999243 w 12192000"/>
              <a:gd name="connsiteY304" fmla="*/ 1301524 h 3429000"/>
              <a:gd name="connsiteX305" fmla="*/ 1979527 w 12192000"/>
              <a:gd name="connsiteY305" fmla="*/ 1297651 h 3429000"/>
              <a:gd name="connsiteX306" fmla="*/ 1927410 w 12192000"/>
              <a:gd name="connsiteY306" fmla="*/ 1287164 h 3429000"/>
              <a:gd name="connsiteX307" fmla="*/ 1997014 w 12192000"/>
              <a:gd name="connsiteY307" fmla="*/ 1269007 h 3429000"/>
              <a:gd name="connsiteX308" fmla="*/ 2005458 w 12192000"/>
              <a:gd name="connsiteY308" fmla="*/ 1270540 h 3429000"/>
              <a:gd name="connsiteX309" fmla="*/ 2657186 w 12192000"/>
              <a:gd name="connsiteY309" fmla="*/ 1472687 h 3429000"/>
              <a:gd name="connsiteX310" fmla="*/ 2826662 w 12192000"/>
              <a:gd name="connsiteY310" fmla="*/ 1541362 h 3429000"/>
              <a:gd name="connsiteX311" fmla="*/ 2876100 w 12192000"/>
              <a:gd name="connsiteY311" fmla="*/ 1566397 h 3429000"/>
              <a:gd name="connsiteX312" fmla="*/ 3042600 w 12192000"/>
              <a:gd name="connsiteY312" fmla="*/ 1630532 h 3429000"/>
              <a:gd name="connsiteX313" fmla="*/ 1997014 w 12192000"/>
              <a:gd name="connsiteY313" fmla="*/ 1269007 h 3429000"/>
              <a:gd name="connsiteX314" fmla="*/ 9857254 w 12192000"/>
              <a:gd name="connsiteY314" fmla="*/ 846904 h 3429000"/>
              <a:gd name="connsiteX315" fmla="*/ 8989866 w 12192000"/>
              <a:gd name="connsiteY315" fmla="*/ 1043742 h 3429000"/>
              <a:gd name="connsiteX316" fmla="*/ 8931614 w 12192000"/>
              <a:gd name="connsiteY316" fmla="*/ 1069508 h 3429000"/>
              <a:gd name="connsiteX317" fmla="*/ 8843711 w 12192000"/>
              <a:gd name="connsiteY317" fmla="*/ 1107334 h 3429000"/>
              <a:gd name="connsiteX318" fmla="*/ 8966093 w 12192000"/>
              <a:gd name="connsiteY318" fmla="*/ 1073509 h 3429000"/>
              <a:gd name="connsiteX319" fmla="*/ 9299227 w 12192000"/>
              <a:gd name="connsiteY319" fmla="*/ 1025994 h 3429000"/>
              <a:gd name="connsiteX320" fmla="*/ 9857254 w 12192000"/>
              <a:gd name="connsiteY320" fmla="*/ 846904 h 3429000"/>
              <a:gd name="connsiteX321" fmla="*/ 9615182 w 12192000"/>
              <a:gd name="connsiteY321" fmla="*/ 791499 h 3429000"/>
              <a:gd name="connsiteX322" fmla="*/ 9023688 w 12192000"/>
              <a:gd name="connsiteY322" fmla="*/ 996819 h 3429000"/>
              <a:gd name="connsiteX323" fmla="*/ 9814527 w 12192000"/>
              <a:gd name="connsiteY323" fmla="*/ 819048 h 3429000"/>
              <a:gd name="connsiteX324" fmla="*/ 9615182 w 12192000"/>
              <a:gd name="connsiteY324" fmla="*/ 791499 h 3429000"/>
              <a:gd name="connsiteX325" fmla="*/ 2305292 w 12192000"/>
              <a:gd name="connsiteY325" fmla="*/ 790492 h 3429000"/>
              <a:gd name="connsiteX326" fmla="*/ 3360922 w 12192000"/>
              <a:gd name="connsiteY326" fmla="*/ 1100373 h 3429000"/>
              <a:gd name="connsiteX327" fmla="*/ 3492420 w 12192000"/>
              <a:gd name="connsiteY327" fmla="*/ 1081145 h 3429000"/>
              <a:gd name="connsiteX328" fmla="*/ 3364086 w 12192000"/>
              <a:gd name="connsiteY328" fmla="*/ 1051340 h 3429000"/>
              <a:gd name="connsiteX329" fmla="*/ 3225818 w 12192000"/>
              <a:gd name="connsiteY329" fmla="*/ 982822 h 3429000"/>
              <a:gd name="connsiteX330" fmla="*/ 3129696 w 12192000"/>
              <a:gd name="connsiteY330" fmla="*/ 931704 h 3429000"/>
              <a:gd name="connsiteX331" fmla="*/ 2814545 w 12192000"/>
              <a:gd name="connsiteY331" fmla="*/ 853955 h 3429000"/>
              <a:gd name="connsiteX332" fmla="*/ 2305292 w 12192000"/>
              <a:gd name="connsiteY332" fmla="*/ 790492 h 3429000"/>
              <a:gd name="connsiteX333" fmla="*/ 2626982 w 12192000"/>
              <a:gd name="connsiteY333" fmla="*/ 777450 h 3429000"/>
              <a:gd name="connsiteX334" fmla="*/ 2490617 w 12192000"/>
              <a:gd name="connsiteY334" fmla="*/ 777951 h 3429000"/>
              <a:gd name="connsiteX335" fmla="*/ 2819869 w 12192000"/>
              <a:gd name="connsiteY335" fmla="*/ 823936 h 3429000"/>
              <a:gd name="connsiteX336" fmla="*/ 3143018 w 12192000"/>
              <a:gd name="connsiteY336" fmla="*/ 903698 h 3429000"/>
              <a:gd name="connsiteX337" fmla="*/ 3241520 w 12192000"/>
              <a:gd name="connsiteY337" fmla="*/ 956112 h 3429000"/>
              <a:gd name="connsiteX338" fmla="*/ 3374575 w 12192000"/>
              <a:gd name="connsiteY338" fmla="*/ 1022517 h 3429000"/>
              <a:gd name="connsiteX339" fmla="*/ 3505221 w 12192000"/>
              <a:gd name="connsiteY339" fmla="*/ 1051757 h 3429000"/>
              <a:gd name="connsiteX340" fmla="*/ 2626982 w 12192000"/>
              <a:gd name="connsiteY340" fmla="*/ 777450 h 3429000"/>
              <a:gd name="connsiteX341" fmla="*/ 9258094 w 12192000"/>
              <a:gd name="connsiteY341" fmla="*/ 529602 h 3429000"/>
              <a:gd name="connsiteX342" fmla="*/ 8526712 w 12192000"/>
              <a:gd name="connsiteY342" fmla="*/ 690804 h 3429000"/>
              <a:gd name="connsiteX343" fmla="*/ 9258094 w 12192000"/>
              <a:gd name="connsiteY343" fmla="*/ 529602 h 3429000"/>
              <a:gd name="connsiteX344" fmla="*/ 1310106 w 12192000"/>
              <a:gd name="connsiteY344" fmla="*/ 514217 h 3429000"/>
              <a:gd name="connsiteX345" fmla="*/ 854994 w 12192000"/>
              <a:gd name="connsiteY345" fmla="*/ 970136 h 3429000"/>
              <a:gd name="connsiteX346" fmla="*/ 742462 w 12192000"/>
              <a:gd name="connsiteY346" fmla="*/ 1165648 h 3429000"/>
              <a:gd name="connsiteX347" fmla="*/ 820602 w 12192000"/>
              <a:gd name="connsiteY347" fmla="*/ 1056915 h 3429000"/>
              <a:gd name="connsiteX348" fmla="*/ 878295 w 12192000"/>
              <a:gd name="connsiteY348" fmla="*/ 974594 h 3429000"/>
              <a:gd name="connsiteX349" fmla="*/ 1240607 w 12192000"/>
              <a:gd name="connsiteY349" fmla="*/ 581401 h 3429000"/>
              <a:gd name="connsiteX350" fmla="*/ 1310106 w 12192000"/>
              <a:gd name="connsiteY350" fmla="*/ 514217 h 3429000"/>
              <a:gd name="connsiteX351" fmla="*/ 11225213 w 12192000"/>
              <a:gd name="connsiteY351" fmla="*/ 507722 h 3429000"/>
              <a:gd name="connsiteX352" fmla="*/ 11182914 w 12192000"/>
              <a:gd name="connsiteY352" fmla="*/ 767771 h 3429000"/>
              <a:gd name="connsiteX353" fmla="*/ 11099211 w 12192000"/>
              <a:gd name="connsiteY353" fmla="*/ 1184594 h 3429000"/>
              <a:gd name="connsiteX354" fmla="*/ 11064509 w 12192000"/>
              <a:gd name="connsiteY354" fmla="*/ 1278830 h 3429000"/>
              <a:gd name="connsiteX355" fmla="*/ 11049349 w 12192000"/>
              <a:gd name="connsiteY355" fmla="*/ 1318418 h 3429000"/>
              <a:gd name="connsiteX356" fmla="*/ 10978260 w 12192000"/>
              <a:gd name="connsiteY356" fmla="*/ 1537094 h 3429000"/>
              <a:gd name="connsiteX357" fmla="*/ 11225213 w 12192000"/>
              <a:gd name="connsiteY357" fmla="*/ 507722 h 3429000"/>
              <a:gd name="connsiteX358" fmla="*/ 9168987 w 12192000"/>
              <a:gd name="connsiteY358" fmla="*/ 490232 h 3429000"/>
              <a:gd name="connsiteX359" fmla="*/ 8603910 w 12192000"/>
              <a:gd name="connsiteY359" fmla="*/ 639895 h 3429000"/>
              <a:gd name="connsiteX360" fmla="*/ 9252382 w 12192000"/>
              <a:gd name="connsiteY360" fmla="*/ 498759 h 3429000"/>
              <a:gd name="connsiteX361" fmla="*/ 9168987 w 12192000"/>
              <a:gd name="connsiteY361" fmla="*/ 490232 h 3429000"/>
              <a:gd name="connsiteX362" fmla="*/ 11201005 w 12192000"/>
              <a:gd name="connsiteY362" fmla="*/ 471089 h 3429000"/>
              <a:gd name="connsiteX363" fmla="*/ 10968432 w 12192000"/>
              <a:gd name="connsiteY363" fmla="*/ 1456010 h 3429000"/>
              <a:gd name="connsiteX364" fmla="*/ 11019967 w 12192000"/>
              <a:gd name="connsiteY364" fmla="*/ 1306553 h 3429000"/>
              <a:gd name="connsiteX365" fmla="*/ 11035125 w 12192000"/>
              <a:gd name="connsiteY365" fmla="*/ 1266966 h 3429000"/>
              <a:gd name="connsiteX366" fmla="*/ 11069972 w 12192000"/>
              <a:gd name="connsiteY366" fmla="*/ 1174168 h 3429000"/>
              <a:gd name="connsiteX367" fmla="*/ 11152239 w 12192000"/>
              <a:gd name="connsiteY367" fmla="*/ 763628 h 3429000"/>
              <a:gd name="connsiteX368" fmla="*/ 11201005 w 12192000"/>
              <a:gd name="connsiteY368" fmla="*/ 471089 h 3429000"/>
              <a:gd name="connsiteX369" fmla="*/ 1423113 w 12192000"/>
              <a:gd name="connsiteY369" fmla="*/ 445565 h 3429000"/>
              <a:gd name="connsiteX370" fmla="*/ 1260565 w 12192000"/>
              <a:gd name="connsiteY370" fmla="*/ 602982 h 3429000"/>
              <a:gd name="connsiteX371" fmla="*/ 901900 w 12192000"/>
              <a:gd name="connsiteY371" fmla="*/ 992236 h 3429000"/>
              <a:gd name="connsiteX372" fmla="*/ 845044 w 12192000"/>
              <a:gd name="connsiteY372" fmla="*/ 1073436 h 3429000"/>
              <a:gd name="connsiteX373" fmla="*/ 685926 w 12192000"/>
              <a:gd name="connsiteY373" fmla="*/ 1274069 h 3429000"/>
              <a:gd name="connsiteX374" fmla="*/ 684248 w 12192000"/>
              <a:gd name="connsiteY374" fmla="*/ 1277721 h 3429000"/>
              <a:gd name="connsiteX375" fmla="*/ 1423113 w 12192000"/>
              <a:gd name="connsiteY375" fmla="*/ 445565 h 3429000"/>
              <a:gd name="connsiteX376" fmla="*/ 3316479 w 12192000"/>
              <a:gd name="connsiteY376" fmla="*/ 443136 h 3429000"/>
              <a:gd name="connsiteX377" fmla="*/ 3546806 w 12192000"/>
              <a:gd name="connsiteY377" fmla="*/ 927139 h 3429000"/>
              <a:gd name="connsiteX378" fmla="*/ 3364433 w 12192000"/>
              <a:gd name="connsiteY378" fmla="*/ 524121 h 3429000"/>
              <a:gd name="connsiteX379" fmla="*/ 3316479 w 12192000"/>
              <a:gd name="connsiteY379" fmla="*/ 443136 h 3429000"/>
              <a:gd name="connsiteX380" fmla="*/ 10268559 w 12192000"/>
              <a:gd name="connsiteY380" fmla="*/ 442054 h 3429000"/>
              <a:gd name="connsiteX381" fmla="*/ 10494169 w 12192000"/>
              <a:gd name="connsiteY381" fmla="*/ 1091780 h 3429000"/>
              <a:gd name="connsiteX382" fmla="*/ 10356661 w 12192000"/>
              <a:gd name="connsiteY382" fmla="*/ 728302 h 3429000"/>
              <a:gd name="connsiteX383" fmla="*/ 10268559 w 12192000"/>
              <a:gd name="connsiteY383" fmla="*/ 442054 h 3429000"/>
              <a:gd name="connsiteX384" fmla="*/ 3291335 w 12192000"/>
              <a:gd name="connsiteY384" fmla="*/ 338420 h 3429000"/>
              <a:gd name="connsiteX385" fmla="*/ 3390805 w 12192000"/>
              <a:gd name="connsiteY385" fmla="*/ 508163 h 3429000"/>
              <a:gd name="connsiteX386" fmla="*/ 3579062 w 12192000"/>
              <a:gd name="connsiteY386" fmla="*/ 930040 h 3429000"/>
              <a:gd name="connsiteX387" fmla="*/ 3467355 w 12192000"/>
              <a:gd name="connsiteY387" fmla="*/ 559130 h 3429000"/>
              <a:gd name="connsiteX388" fmla="*/ 3310753 w 12192000"/>
              <a:gd name="connsiteY388" fmla="*/ 358140 h 3429000"/>
              <a:gd name="connsiteX389" fmla="*/ 3291335 w 12192000"/>
              <a:gd name="connsiteY389" fmla="*/ 338420 h 3429000"/>
              <a:gd name="connsiteX390" fmla="*/ 1635889 w 12192000"/>
              <a:gd name="connsiteY390" fmla="*/ 280494 h 3429000"/>
              <a:gd name="connsiteX391" fmla="*/ 1634800 w 12192000"/>
              <a:gd name="connsiteY391" fmla="*/ 302111 h 3429000"/>
              <a:gd name="connsiteX392" fmla="*/ 1635889 w 12192000"/>
              <a:gd name="connsiteY392" fmla="*/ 280494 h 3429000"/>
              <a:gd name="connsiteX393" fmla="*/ 10277529 w 12192000"/>
              <a:gd name="connsiteY393" fmla="*/ 272307 h 3429000"/>
              <a:gd name="connsiteX394" fmla="*/ 10276797 w 12192000"/>
              <a:gd name="connsiteY394" fmla="*/ 279672 h 3429000"/>
              <a:gd name="connsiteX395" fmla="*/ 10385906 w 12192000"/>
              <a:gd name="connsiteY395" fmla="*/ 718031 h 3429000"/>
              <a:gd name="connsiteX396" fmla="*/ 10536458 w 12192000"/>
              <a:gd name="connsiteY396" fmla="*/ 1115310 h 3429000"/>
              <a:gd name="connsiteX397" fmla="*/ 10436479 w 12192000"/>
              <a:gd name="connsiteY397" fmla="*/ 715570 h 3429000"/>
              <a:gd name="connsiteX398" fmla="*/ 10277529 w 12192000"/>
              <a:gd name="connsiteY398" fmla="*/ 272307 h 3429000"/>
              <a:gd name="connsiteX399" fmla="*/ 1510397 w 12192000"/>
              <a:gd name="connsiteY399" fmla="*/ 255705 h 3429000"/>
              <a:gd name="connsiteX400" fmla="*/ 1146550 w 12192000"/>
              <a:gd name="connsiteY400" fmla="*/ 373012 h 3429000"/>
              <a:gd name="connsiteX401" fmla="*/ 698834 w 12192000"/>
              <a:gd name="connsiteY401" fmla="*/ 523272 h 3429000"/>
              <a:gd name="connsiteX402" fmla="*/ 34256 w 12192000"/>
              <a:gd name="connsiteY402" fmla="*/ 918603 h 3429000"/>
              <a:gd name="connsiteX403" fmla="*/ 527241 w 12192000"/>
              <a:gd name="connsiteY403" fmla="*/ 636078 h 3429000"/>
              <a:gd name="connsiteX404" fmla="*/ 1510397 w 12192000"/>
              <a:gd name="connsiteY404" fmla="*/ 255705 h 3429000"/>
              <a:gd name="connsiteX405" fmla="*/ 1313114 w 12192000"/>
              <a:gd name="connsiteY405" fmla="*/ 226216 h 3429000"/>
              <a:gd name="connsiteX406" fmla="*/ 1109304 w 12192000"/>
              <a:gd name="connsiteY406" fmla="*/ 240030 h 3429000"/>
              <a:gd name="connsiteX407" fmla="*/ 8129 w 12192000"/>
              <a:gd name="connsiteY407" fmla="*/ 901519 h 3429000"/>
              <a:gd name="connsiteX408" fmla="*/ 687572 w 12192000"/>
              <a:gd name="connsiteY408" fmla="*/ 496629 h 3429000"/>
              <a:gd name="connsiteX409" fmla="*/ 1138365 w 12192000"/>
              <a:gd name="connsiteY409" fmla="*/ 345515 h 3429000"/>
              <a:gd name="connsiteX410" fmla="*/ 1505579 w 12192000"/>
              <a:gd name="connsiteY410" fmla="*/ 226526 h 3429000"/>
              <a:gd name="connsiteX411" fmla="*/ 1313114 w 12192000"/>
              <a:gd name="connsiteY411" fmla="*/ 226216 h 3429000"/>
              <a:gd name="connsiteX412" fmla="*/ 3655073 w 12192000"/>
              <a:gd name="connsiteY412" fmla="*/ 221884 h 3429000"/>
              <a:gd name="connsiteX413" fmla="*/ 3989938 w 12192000"/>
              <a:gd name="connsiteY413" fmla="*/ 562685 h 3429000"/>
              <a:gd name="connsiteX414" fmla="*/ 4393907 w 12192000"/>
              <a:gd name="connsiteY414" fmla="*/ 832258 h 3429000"/>
              <a:gd name="connsiteX415" fmla="*/ 4648051 w 12192000"/>
              <a:gd name="connsiteY415" fmla="*/ 945051 h 3429000"/>
              <a:gd name="connsiteX416" fmla="*/ 4383389 w 12192000"/>
              <a:gd name="connsiteY416" fmla="*/ 755369 h 3429000"/>
              <a:gd name="connsiteX417" fmla="*/ 4165508 w 12192000"/>
              <a:gd name="connsiteY417" fmla="*/ 606196 h 3429000"/>
              <a:gd name="connsiteX418" fmla="*/ 4068162 w 12192000"/>
              <a:gd name="connsiteY418" fmla="*/ 524394 h 3429000"/>
              <a:gd name="connsiteX419" fmla="*/ 3981416 w 12192000"/>
              <a:gd name="connsiteY419" fmla="*/ 451482 h 3429000"/>
              <a:gd name="connsiteX420" fmla="*/ 3800147 w 12192000"/>
              <a:gd name="connsiteY420" fmla="*/ 320872 h 3429000"/>
              <a:gd name="connsiteX421" fmla="*/ 3655073 w 12192000"/>
              <a:gd name="connsiteY421" fmla="*/ 221884 h 3429000"/>
              <a:gd name="connsiteX422" fmla="*/ 3670252 w 12192000"/>
              <a:gd name="connsiteY422" fmla="*/ 193798 h 3429000"/>
              <a:gd name="connsiteX423" fmla="*/ 3817258 w 12192000"/>
              <a:gd name="connsiteY423" fmla="*/ 294577 h 3429000"/>
              <a:gd name="connsiteX424" fmla="*/ 4000461 w 12192000"/>
              <a:gd name="connsiteY424" fmla="*/ 426966 h 3429000"/>
              <a:gd name="connsiteX425" fmla="*/ 4088180 w 12192000"/>
              <a:gd name="connsiteY425" fmla="*/ 500774 h 3429000"/>
              <a:gd name="connsiteX426" fmla="*/ 4184555 w 12192000"/>
              <a:gd name="connsiteY426" fmla="*/ 581683 h 3429000"/>
              <a:gd name="connsiteX427" fmla="*/ 4399563 w 12192000"/>
              <a:gd name="connsiteY427" fmla="*/ 729106 h 3429000"/>
              <a:gd name="connsiteX428" fmla="*/ 4684469 w 12192000"/>
              <a:gd name="connsiteY428" fmla="*/ 935680 h 3429000"/>
              <a:gd name="connsiteX429" fmla="*/ 4690271 w 12192000"/>
              <a:gd name="connsiteY429" fmla="*/ 941034 h 3429000"/>
              <a:gd name="connsiteX430" fmla="*/ 4136093 w 12192000"/>
              <a:gd name="connsiteY430" fmla="*/ 429466 h 3429000"/>
              <a:gd name="connsiteX431" fmla="*/ 3670252 w 12192000"/>
              <a:gd name="connsiteY431" fmla="*/ 193798 h 3429000"/>
              <a:gd name="connsiteX432" fmla="*/ 9334796 w 12192000"/>
              <a:gd name="connsiteY432" fmla="*/ 27584 h 3429000"/>
              <a:gd name="connsiteX433" fmla="*/ 9651570 w 12192000"/>
              <a:gd name="connsiteY433" fmla="*/ 397505 h 3429000"/>
              <a:gd name="connsiteX434" fmla="*/ 9334796 w 12192000"/>
              <a:gd name="connsiteY434" fmla="*/ 27584 h 3429000"/>
              <a:gd name="connsiteX435" fmla="*/ 4440129 w 12192000"/>
              <a:gd name="connsiteY435" fmla="*/ 19571 h 3429000"/>
              <a:gd name="connsiteX436" fmla="*/ 4856525 w 12192000"/>
              <a:gd name="connsiteY436" fmla="*/ 486351 h 3429000"/>
              <a:gd name="connsiteX437" fmla="*/ 5059055 w 12192000"/>
              <a:gd name="connsiteY437" fmla="*/ 679918 h 3429000"/>
              <a:gd name="connsiteX438" fmla="*/ 5290070 w 12192000"/>
              <a:gd name="connsiteY438" fmla="*/ 834619 h 3429000"/>
              <a:gd name="connsiteX439" fmla="*/ 4834991 w 12192000"/>
              <a:gd name="connsiteY439" fmla="*/ 401985 h 3429000"/>
              <a:gd name="connsiteX440" fmla="*/ 4440129 w 12192000"/>
              <a:gd name="connsiteY440" fmla="*/ 19571 h 3429000"/>
              <a:gd name="connsiteX441" fmla="*/ 8613009 w 12192000"/>
              <a:gd name="connsiteY441" fmla="*/ 0 h 3429000"/>
              <a:gd name="connsiteX442" fmla="*/ 8720364 w 12192000"/>
              <a:gd name="connsiteY442" fmla="*/ 0 h 3429000"/>
              <a:gd name="connsiteX443" fmla="*/ 8781165 w 12192000"/>
              <a:gd name="connsiteY443" fmla="*/ 82863 h 3429000"/>
              <a:gd name="connsiteX444" fmla="*/ 8971448 w 12192000"/>
              <a:gd name="connsiteY444" fmla="*/ 246946 h 3429000"/>
              <a:gd name="connsiteX445" fmla="*/ 8820691 w 12192000"/>
              <a:gd name="connsiteY445" fmla="*/ 57482 h 3429000"/>
              <a:gd name="connsiteX446" fmla="*/ 8807612 w 12192000"/>
              <a:gd name="connsiteY446" fmla="*/ 38256 h 3429000"/>
              <a:gd name="connsiteX447" fmla="*/ 8780258 w 12192000"/>
              <a:gd name="connsiteY447" fmla="*/ 0 h 3429000"/>
              <a:gd name="connsiteX448" fmla="*/ 8818949 w 12192000"/>
              <a:gd name="connsiteY448" fmla="*/ 0 h 3429000"/>
              <a:gd name="connsiteX449" fmla="*/ 8833783 w 12192000"/>
              <a:gd name="connsiteY449" fmla="*/ 20753 h 3429000"/>
              <a:gd name="connsiteX450" fmla="*/ 8846863 w 12192000"/>
              <a:gd name="connsiteY450" fmla="*/ 39981 h 3429000"/>
              <a:gd name="connsiteX451" fmla="*/ 8960046 w 12192000"/>
              <a:gd name="connsiteY451" fmla="*/ 191389 h 3429000"/>
              <a:gd name="connsiteX452" fmla="*/ 8876789 w 12192000"/>
              <a:gd name="connsiteY452" fmla="*/ 0 h 3429000"/>
              <a:gd name="connsiteX453" fmla="*/ 8980100 w 12192000"/>
              <a:gd name="connsiteY453" fmla="*/ 0 h 3429000"/>
              <a:gd name="connsiteX454" fmla="*/ 9090618 w 12192000"/>
              <a:gd name="connsiteY454" fmla="*/ 287225 h 3429000"/>
              <a:gd name="connsiteX455" fmla="*/ 9762441 w 12192000"/>
              <a:gd name="connsiteY455" fmla="*/ 664587 h 3429000"/>
              <a:gd name="connsiteX456" fmla="*/ 9717826 w 12192000"/>
              <a:gd name="connsiteY456" fmla="*/ 487719 h 3429000"/>
              <a:gd name="connsiteX457" fmla="*/ 9713123 w 12192000"/>
              <a:gd name="connsiteY457" fmla="*/ 487663 h 3429000"/>
              <a:gd name="connsiteX458" fmla="*/ 9260878 w 12192000"/>
              <a:gd name="connsiteY458" fmla="*/ 87448 h 3429000"/>
              <a:gd name="connsiteX459" fmla="*/ 9221522 w 12192000"/>
              <a:gd name="connsiteY459" fmla="*/ 0 h 3429000"/>
              <a:gd name="connsiteX460" fmla="*/ 9425221 w 12192000"/>
              <a:gd name="connsiteY460" fmla="*/ 0 h 3429000"/>
              <a:gd name="connsiteX461" fmla="*/ 9453548 w 12192000"/>
              <a:gd name="connsiteY461" fmla="*/ 23392 h 3429000"/>
              <a:gd name="connsiteX462" fmla="*/ 9625671 w 12192000"/>
              <a:gd name="connsiteY462" fmla="*/ 210960 h 3429000"/>
              <a:gd name="connsiteX463" fmla="*/ 9632927 w 12192000"/>
              <a:gd name="connsiteY463" fmla="*/ 60128 h 3429000"/>
              <a:gd name="connsiteX464" fmla="*/ 9642174 w 12192000"/>
              <a:gd name="connsiteY464" fmla="*/ 0 h 3429000"/>
              <a:gd name="connsiteX465" fmla="*/ 9731615 w 12192000"/>
              <a:gd name="connsiteY465" fmla="*/ 0 h 3429000"/>
              <a:gd name="connsiteX466" fmla="*/ 9721255 w 12192000"/>
              <a:gd name="connsiteY466" fmla="*/ 74242 h 3429000"/>
              <a:gd name="connsiteX467" fmla="*/ 9736458 w 12192000"/>
              <a:gd name="connsiteY467" fmla="*/ 329413 h 3429000"/>
              <a:gd name="connsiteX468" fmla="*/ 9763499 w 12192000"/>
              <a:gd name="connsiteY468" fmla="*/ 99057 h 3429000"/>
              <a:gd name="connsiteX469" fmla="*/ 9777267 w 12192000"/>
              <a:gd name="connsiteY469" fmla="*/ 0 h 3429000"/>
              <a:gd name="connsiteX470" fmla="*/ 9808036 w 12192000"/>
              <a:gd name="connsiteY470" fmla="*/ 0 h 3429000"/>
              <a:gd name="connsiteX471" fmla="*/ 9793821 w 12192000"/>
              <a:gd name="connsiteY471" fmla="*/ 102652 h 3429000"/>
              <a:gd name="connsiteX472" fmla="*/ 9767436 w 12192000"/>
              <a:gd name="connsiteY472" fmla="*/ 321864 h 3429000"/>
              <a:gd name="connsiteX473" fmla="*/ 9814477 w 12192000"/>
              <a:gd name="connsiteY473" fmla="*/ 233531 h 3429000"/>
              <a:gd name="connsiteX474" fmla="*/ 9873012 w 12192000"/>
              <a:gd name="connsiteY474" fmla="*/ 38619 h 3429000"/>
              <a:gd name="connsiteX475" fmla="*/ 9875879 w 12192000"/>
              <a:gd name="connsiteY475" fmla="*/ 0 h 3429000"/>
              <a:gd name="connsiteX476" fmla="*/ 9965253 w 12192000"/>
              <a:gd name="connsiteY476" fmla="*/ 0 h 3429000"/>
              <a:gd name="connsiteX477" fmla="*/ 9930901 w 12192000"/>
              <a:gd name="connsiteY477" fmla="*/ 135026 h 3429000"/>
              <a:gd name="connsiteX478" fmla="*/ 9880832 w 12192000"/>
              <a:gd name="connsiteY478" fmla="*/ 271562 h 3429000"/>
              <a:gd name="connsiteX479" fmla="*/ 9896024 w 12192000"/>
              <a:gd name="connsiteY479" fmla="*/ 749295 h 3429000"/>
              <a:gd name="connsiteX480" fmla="*/ 10395379 w 12192000"/>
              <a:gd name="connsiteY480" fmla="*/ 1102843 h 3429000"/>
              <a:gd name="connsiteX481" fmla="*/ 10225980 w 12192000"/>
              <a:gd name="connsiteY481" fmla="*/ 132061 h 3429000"/>
              <a:gd name="connsiteX482" fmla="*/ 10314210 w 12192000"/>
              <a:gd name="connsiteY482" fmla="*/ 109353 h 3429000"/>
              <a:gd name="connsiteX483" fmla="*/ 10573663 w 12192000"/>
              <a:gd name="connsiteY483" fmla="*/ 842430 h 3429000"/>
              <a:gd name="connsiteX484" fmla="*/ 10583736 w 12192000"/>
              <a:gd name="connsiteY484" fmla="*/ 1259819 h 3429000"/>
              <a:gd name="connsiteX485" fmla="*/ 10880472 w 12192000"/>
              <a:gd name="connsiteY485" fmla="*/ 1537558 h 3429000"/>
              <a:gd name="connsiteX486" fmla="*/ 11231212 w 12192000"/>
              <a:gd name="connsiteY486" fmla="*/ 216474 h 3429000"/>
              <a:gd name="connsiteX487" fmla="*/ 11317765 w 12192000"/>
              <a:gd name="connsiteY487" fmla="*/ 209405 h 3429000"/>
              <a:gd name="connsiteX488" fmla="*/ 10982911 w 12192000"/>
              <a:gd name="connsiteY488" fmla="*/ 1622260 h 3429000"/>
              <a:gd name="connsiteX489" fmla="*/ 10968747 w 12192000"/>
              <a:gd name="connsiteY489" fmla="*/ 1630552 h 3429000"/>
              <a:gd name="connsiteX490" fmla="*/ 11258020 w 12192000"/>
              <a:gd name="connsiteY490" fmla="*/ 1972078 h 3429000"/>
              <a:gd name="connsiteX491" fmla="*/ 11688741 w 12192000"/>
              <a:gd name="connsiteY491" fmla="*/ 2616312 h 3429000"/>
              <a:gd name="connsiteX492" fmla="*/ 11794425 w 12192000"/>
              <a:gd name="connsiteY492" fmla="*/ 2252109 h 3429000"/>
              <a:gd name="connsiteX493" fmla="*/ 11792727 w 12192000"/>
              <a:gd name="connsiteY493" fmla="*/ 2240934 h 3429000"/>
              <a:gd name="connsiteX494" fmla="*/ 11776744 w 12192000"/>
              <a:gd name="connsiteY494" fmla="*/ 2242723 h 3429000"/>
              <a:gd name="connsiteX495" fmla="*/ 11442546 w 12192000"/>
              <a:gd name="connsiteY495" fmla="*/ 1307592 h 3429000"/>
              <a:gd name="connsiteX496" fmla="*/ 11527771 w 12192000"/>
              <a:gd name="connsiteY496" fmla="*/ 1275317 h 3429000"/>
              <a:gd name="connsiteX497" fmla="*/ 11851542 w 12192000"/>
              <a:gd name="connsiteY497" fmla="*/ 2034703 h 3429000"/>
              <a:gd name="connsiteX498" fmla="*/ 12122505 w 12192000"/>
              <a:gd name="connsiteY498" fmla="*/ 1727948 h 3429000"/>
              <a:gd name="connsiteX499" fmla="*/ 12192000 w 12192000"/>
              <a:gd name="connsiteY499" fmla="*/ 1669975 h 3429000"/>
              <a:gd name="connsiteX500" fmla="*/ 12192000 w 12192000"/>
              <a:gd name="connsiteY500" fmla="*/ 1731063 h 3429000"/>
              <a:gd name="connsiteX501" fmla="*/ 12155105 w 12192000"/>
              <a:gd name="connsiteY501" fmla="*/ 1762181 h 3429000"/>
              <a:gd name="connsiteX502" fmla="*/ 11918903 w 12192000"/>
              <a:gd name="connsiteY502" fmla="*/ 2062132 h 3429000"/>
              <a:gd name="connsiteX503" fmla="*/ 12067554 w 12192000"/>
              <a:gd name="connsiteY503" fmla="*/ 1888498 h 3429000"/>
              <a:gd name="connsiteX504" fmla="*/ 12192000 w 12192000"/>
              <a:gd name="connsiteY504" fmla="*/ 1782392 h 3429000"/>
              <a:gd name="connsiteX505" fmla="*/ 12192000 w 12192000"/>
              <a:gd name="connsiteY505" fmla="*/ 1822559 h 3429000"/>
              <a:gd name="connsiteX506" fmla="*/ 12087498 w 12192000"/>
              <a:gd name="connsiteY506" fmla="*/ 1911764 h 3429000"/>
              <a:gd name="connsiteX507" fmla="*/ 11941335 w 12192000"/>
              <a:gd name="connsiteY507" fmla="*/ 2083809 h 3429000"/>
              <a:gd name="connsiteX508" fmla="*/ 11898139 w 12192000"/>
              <a:gd name="connsiteY508" fmla="*/ 2163553 h 3429000"/>
              <a:gd name="connsiteX509" fmla="*/ 12037359 w 12192000"/>
              <a:gd name="connsiteY509" fmla="*/ 2053816 h 3429000"/>
              <a:gd name="connsiteX510" fmla="*/ 12192000 w 12192000"/>
              <a:gd name="connsiteY510" fmla="*/ 1901891 h 3429000"/>
              <a:gd name="connsiteX511" fmla="*/ 12192000 w 12192000"/>
              <a:gd name="connsiteY511" fmla="*/ 1973912 h 3429000"/>
              <a:gd name="connsiteX512" fmla="*/ 12054488 w 12192000"/>
              <a:gd name="connsiteY512" fmla="*/ 2104939 h 3429000"/>
              <a:gd name="connsiteX513" fmla="*/ 11880977 w 12192000"/>
              <a:gd name="connsiteY513" fmla="*/ 2245040 h 3429000"/>
              <a:gd name="connsiteX514" fmla="*/ 11879666 w 12192000"/>
              <a:gd name="connsiteY514" fmla="*/ 2246644 h 3429000"/>
              <a:gd name="connsiteX515" fmla="*/ 11873674 w 12192000"/>
              <a:gd name="connsiteY515" fmla="*/ 2254306 h 3429000"/>
              <a:gd name="connsiteX516" fmla="*/ 11738608 w 12192000"/>
              <a:gd name="connsiteY516" fmla="*/ 2689417 h 3429000"/>
              <a:gd name="connsiteX517" fmla="*/ 11732820 w 12192000"/>
              <a:gd name="connsiteY517" fmla="*/ 2696184 h 3429000"/>
              <a:gd name="connsiteX518" fmla="*/ 12058063 w 12192000"/>
              <a:gd name="connsiteY518" fmla="*/ 3376045 h 3429000"/>
              <a:gd name="connsiteX519" fmla="*/ 12077722 w 12192000"/>
              <a:gd name="connsiteY519" fmla="*/ 3428999 h 3429000"/>
              <a:gd name="connsiteX520" fmla="*/ 11980831 w 12192000"/>
              <a:gd name="connsiteY520" fmla="*/ 3428999 h 3429000"/>
              <a:gd name="connsiteX521" fmla="*/ 11842370 w 12192000"/>
              <a:gd name="connsiteY521" fmla="*/ 3103596 h 3429000"/>
              <a:gd name="connsiteX522" fmla="*/ 11807118 w 12192000"/>
              <a:gd name="connsiteY522" fmla="*/ 3032642 h 3429000"/>
              <a:gd name="connsiteX523" fmla="*/ 11352410 w 12192000"/>
              <a:gd name="connsiteY523" fmla="*/ 2253534 h 3429000"/>
              <a:gd name="connsiteX524" fmla="*/ 11344098 w 12192000"/>
              <a:gd name="connsiteY524" fmla="*/ 2252717 h 3429000"/>
              <a:gd name="connsiteX525" fmla="*/ 10730809 w 12192000"/>
              <a:gd name="connsiteY525" fmla="*/ 2156749 h 3429000"/>
              <a:gd name="connsiteX526" fmla="*/ 10713050 w 12192000"/>
              <a:gd name="connsiteY526" fmla="*/ 2164271 h 3429000"/>
              <a:gd name="connsiteX527" fmla="*/ 9420192 w 12192000"/>
              <a:gd name="connsiteY527" fmla="*/ 2263050 h 3429000"/>
              <a:gd name="connsiteX528" fmla="*/ 9404066 w 12192000"/>
              <a:gd name="connsiteY528" fmla="*/ 2242708 h 3429000"/>
              <a:gd name="connsiteX529" fmla="*/ 10712309 w 12192000"/>
              <a:gd name="connsiteY529" fmla="*/ 2109562 h 3429000"/>
              <a:gd name="connsiteX530" fmla="*/ 11291486 w 12192000"/>
              <a:gd name="connsiteY530" fmla="*/ 2166804 h 3429000"/>
              <a:gd name="connsiteX531" fmla="*/ 11176624 w 12192000"/>
              <a:gd name="connsiteY531" fmla="*/ 2010340 h 3429000"/>
              <a:gd name="connsiteX532" fmla="*/ 10665962 w 12192000"/>
              <a:gd name="connsiteY532" fmla="*/ 1445588 h 3429000"/>
              <a:gd name="connsiteX533" fmla="*/ 10647017 w 12192000"/>
              <a:gd name="connsiteY533" fmla="*/ 1450047 h 3429000"/>
              <a:gd name="connsiteX534" fmla="*/ 10107096 w 12192000"/>
              <a:gd name="connsiteY534" fmla="*/ 1560072 h 3429000"/>
              <a:gd name="connsiteX535" fmla="*/ 9439953 w 12192000"/>
              <a:gd name="connsiteY535" fmla="*/ 1480921 h 3429000"/>
              <a:gd name="connsiteX536" fmla="*/ 9470279 w 12192000"/>
              <a:gd name="connsiteY536" fmla="*/ 1443131 h 3429000"/>
              <a:gd name="connsiteX537" fmla="*/ 10565024 w 12192000"/>
              <a:gd name="connsiteY537" fmla="*/ 1352269 h 3429000"/>
              <a:gd name="connsiteX538" fmla="*/ 9922490 w 12192000"/>
              <a:gd name="connsiteY538" fmla="*/ 858833 h 3429000"/>
              <a:gd name="connsiteX539" fmla="*/ 9920481 w 12192000"/>
              <a:gd name="connsiteY539" fmla="*/ 859346 h 3429000"/>
              <a:gd name="connsiteX540" fmla="*/ 9916127 w 12192000"/>
              <a:gd name="connsiteY540" fmla="*/ 859836 h 3429000"/>
              <a:gd name="connsiteX541" fmla="*/ 9791125 w 12192000"/>
              <a:gd name="connsiteY541" fmla="*/ 938248 h 3429000"/>
              <a:gd name="connsiteX542" fmla="*/ 9528364 w 12192000"/>
              <a:gd name="connsiteY542" fmla="*/ 1022767 h 3429000"/>
              <a:gd name="connsiteX543" fmla="*/ 8629850 w 12192000"/>
              <a:gd name="connsiteY543" fmla="*/ 1184329 h 3429000"/>
              <a:gd name="connsiteX544" fmla="*/ 8600239 w 12192000"/>
              <a:gd name="connsiteY544" fmla="*/ 1167243 h 3429000"/>
              <a:gd name="connsiteX545" fmla="*/ 9761570 w 12192000"/>
              <a:gd name="connsiteY545" fmla="*/ 753283 h 3429000"/>
              <a:gd name="connsiteX546" fmla="*/ 9368237 w 12192000"/>
              <a:gd name="connsiteY546" fmla="*/ 520470 h 3429000"/>
              <a:gd name="connsiteX547" fmla="*/ 9354614 w 12192000"/>
              <a:gd name="connsiteY547" fmla="*/ 522288 h 3429000"/>
              <a:gd name="connsiteX548" fmla="*/ 8364351 w 12192000"/>
              <a:gd name="connsiteY548" fmla="*/ 730267 h 3429000"/>
              <a:gd name="connsiteX549" fmla="*/ 8386567 w 12192000"/>
              <a:gd name="connsiteY549" fmla="*/ 690760 h 3429000"/>
              <a:gd name="connsiteX550" fmla="*/ 9231713 w 12192000"/>
              <a:gd name="connsiteY550" fmla="*/ 444539 h 3429000"/>
              <a:gd name="connsiteX551" fmla="*/ 9023301 w 12192000"/>
              <a:gd name="connsiteY551" fmla="*/ 334109 h 3429000"/>
              <a:gd name="connsiteX552" fmla="*/ 9010556 w 12192000"/>
              <a:gd name="connsiteY552" fmla="*/ 329998 h 3429000"/>
              <a:gd name="connsiteX553" fmla="*/ 8687367 w 12192000"/>
              <a:gd name="connsiteY553" fmla="*/ 101276 h 3429000"/>
              <a:gd name="connsiteX554" fmla="*/ 8613009 w 12192000"/>
              <a:gd name="connsiteY554" fmla="*/ 0 h 3429000"/>
              <a:gd name="connsiteX555" fmla="*/ 4382818 w 12192000"/>
              <a:gd name="connsiteY555" fmla="*/ 0 h 3429000"/>
              <a:gd name="connsiteX556" fmla="*/ 4463614 w 12192000"/>
              <a:gd name="connsiteY556" fmla="*/ 0 h 3429000"/>
              <a:gd name="connsiteX557" fmla="*/ 4557150 w 12192000"/>
              <a:gd name="connsiteY557" fmla="*/ 81023 h 3429000"/>
              <a:gd name="connsiteX558" fmla="*/ 4856936 w 12192000"/>
              <a:gd name="connsiteY558" fmla="*/ 380146 h 3429000"/>
              <a:gd name="connsiteX559" fmla="*/ 5111996 w 12192000"/>
              <a:gd name="connsiteY559" fmla="*/ 636759 h 3429000"/>
              <a:gd name="connsiteX560" fmla="*/ 5388878 w 12192000"/>
              <a:gd name="connsiteY560" fmla="*/ 871185 h 3429000"/>
              <a:gd name="connsiteX561" fmla="*/ 5425556 w 12192000"/>
              <a:gd name="connsiteY561" fmla="*/ 879967 h 3429000"/>
              <a:gd name="connsiteX562" fmla="*/ 4943646 w 12192000"/>
              <a:gd name="connsiteY562" fmla="*/ 393916 h 3429000"/>
              <a:gd name="connsiteX563" fmla="*/ 4594837 w 12192000"/>
              <a:gd name="connsiteY563" fmla="*/ 103274 h 3429000"/>
              <a:gd name="connsiteX564" fmla="*/ 4518536 w 12192000"/>
              <a:gd name="connsiteY564" fmla="*/ 31511 h 3429000"/>
              <a:gd name="connsiteX565" fmla="*/ 4483543 w 12192000"/>
              <a:gd name="connsiteY565" fmla="*/ 0 h 3429000"/>
              <a:gd name="connsiteX566" fmla="*/ 4534233 w 12192000"/>
              <a:gd name="connsiteY566" fmla="*/ 0 h 3429000"/>
              <a:gd name="connsiteX567" fmla="*/ 4633631 w 12192000"/>
              <a:gd name="connsiteY567" fmla="*/ 74706 h 3429000"/>
              <a:gd name="connsiteX568" fmla="*/ 4949299 w 12192000"/>
              <a:gd name="connsiteY568" fmla="*/ 337336 h 3429000"/>
              <a:gd name="connsiteX569" fmla="*/ 5291452 w 12192000"/>
              <a:gd name="connsiteY569" fmla="*/ 647801 h 3429000"/>
              <a:gd name="connsiteX570" fmla="*/ 5434998 w 12192000"/>
              <a:gd name="connsiteY570" fmla="*/ 825100 h 3429000"/>
              <a:gd name="connsiteX571" fmla="*/ 5351015 w 12192000"/>
              <a:gd name="connsiteY571" fmla="*/ 331989 h 3429000"/>
              <a:gd name="connsiteX572" fmla="*/ 5344012 w 12192000"/>
              <a:gd name="connsiteY572" fmla="*/ 131333 h 3429000"/>
              <a:gd name="connsiteX573" fmla="*/ 5349920 w 12192000"/>
              <a:gd name="connsiteY573" fmla="*/ 0 h 3429000"/>
              <a:gd name="connsiteX574" fmla="*/ 5401317 w 12192000"/>
              <a:gd name="connsiteY574" fmla="*/ 0 h 3429000"/>
              <a:gd name="connsiteX575" fmla="*/ 5400859 w 12192000"/>
              <a:gd name="connsiteY575" fmla="*/ 83801 h 3429000"/>
              <a:gd name="connsiteX576" fmla="*/ 5401644 w 12192000"/>
              <a:gd name="connsiteY576" fmla="*/ 188847 h 3429000"/>
              <a:gd name="connsiteX577" fmla="*/ 5467256 w 12192000"/>
              <a:gd name="connsiteY577" fmla="*/ 746494 h 3429000"/>
              <a:gd name="connsiteX578" fmla="*/ 5448069 w 12192000"/>
              <a:gd name="connsiteY578" fmla="*/ 138554 h 3429000"/>
              <a:gd name="connsiteX579" fmla="*/ 5440458 w 12192000"/>
              <a:gd name="connsiteY579" fmla="*/ 0 h 3429000"/>
              <a:gd name="connsiteX580" fmla="*/ 5472521 w 12192000"/>
              <a:gd name="connsiteY580" fmla="*/ 0 h 3429000"/>
              <a:gd name="connsiteX581" fmla="*/ 5480135 w 12192000"/>
              <a:gd name="connsiteY581" fmla="*/ 136802 h 3429000"/>
              <a:gd name="connsiteX582" fmla="*/ 5499023 w 12192000"/>
              <a:gd name="connsiteY582" fmla="*/ 737310 h 3429000"/>
              <a:gd name="connsiteX583" fmla="*/ 5547022 w 12192000"/>
              <a:gd name="connsiteY583" fmla="*/ 178838 h 3429000"/>
              <a:gd name="connsiteX584" fmla="*/ 5522799 w 12192000"/>
              <a:gd name="connsiteY584" fmla="*/ 0 h 3429000"/>
              <a:gd name="connsiteX585" fmla="*/ 5573386 w 12192000"/>
              <a:gd name="connsiteY585" fmla="*/ 0 h 3429000"/>
              <a:gd name="connsiteX586" fmla="*/ 5587618 w 12192000"/>
              <a:gd name="connsiteY586" fmla="*/ 82353 h 3429000"/>
              <a:gd name="connsiteX587" fmla="*/ 5519779 w 12192000"/>
              <a:gd name="connsiteY587" fmla="*/ 930223 h 3429000"/>
              <a:gd name="connsiteX588" fmla="*/ 5520293 w 12192000"/>
              <a:gd name="connsiteY588" fmla="*/ 931602 h 3429000"/>
              <a:gd name="connsiteX589" fmla="*/ 5767221 w 12192000"/>
              <a:gd name="connsiteY589" fmla="*/ 1236564 h 3429000"/>
              <a:gd name="connsiteX590" fmla="*/ 6937169 w 12192000"/>
              <a:gd name="connsiteY590" fmla="*/ 1386941 h 3429000"/>
              <a:gd name="connsiteX591" fmla="*/ 6953922 w 12192000"/>
              <a:gd name="connsiteY591" fmla="*/ 1461068 h 3429000"/>
              <a:gd name="connsiteX592" fmla="*/ 6071359 w 12192000"/>
              <a:gd name="connsiteY592" fmla="*/ 1341770 h 3429000"/>
              <a:gd name="connsiteX593" fmla="*/ 6038839 w 12192000"/>
              <a:gd name="connsiteY593" fmla="*/ 1335474 h 3429000"/>
              <a:gd name="connsiteX594" fmla="*/ 6038706 w 12192000"/>
              <a:gd name="connsiteY594" fmla="*/ 1334847 h 3429000"/>
              <a:gd name="connsiteX595" fmla="*/ 6037784 w 12192000"/>
              <a:gd name="connsiteY595" fmla="*/ 1335270 h 3429000"/>
              <a:gd name="connsiteX596" fmla="*/ 6038839 w 12192000"/>
              <a:gd name="connsiteY596" fmla="*/ 1335474 h 3429000"/>
              <a:gd name="connsiteX597" fmla="*/ 6040338 w 12192000"/>
              <a:gd name="connsiteY597" fmla="*/ 1342418 h 3429000"/>
              <a:gd name="connsiteX598" fmla="*/ 6024488 w 12192000"/>
              <a:gd name="connsiteY598" fmla="*/ 1380903 h 3429000"/>
              <a:gd name="connsiteX599" fmla="*/ 5599771 w 12192000"/>
              <a:gd name="connsiteY599" fmla="*/ 2080652 h 3429000"/>
              <a:gd name="connsiteX600" fmla="*/ 5548843 w 12192000"/>
              <a:gd name="connsiteY600" fmla="*/ 2134845 h 3429000"/>
              <a:gd name="connsiteX601" fmla="*/ 5940952 w 12192000"/>
              <a:gd name="connsiteY601" fmla="*/ 2821028 h 3429000"/>
              <a:gd name="connsiteX602" fmla="*/ 6043441 w 12192000"/>
              <a:gd name="connsiteY602" fmla="*/ 3236847 h 3429000"/>
              <a:gd name="connsiteX603" fmla="*/ 6093432 w 12192000"/>
              <a:gd name="connsiteY603" fmla="*/ 3429000 h 3429000"/>
              <a:gd name="connsiteX604" fmla="*/ 6034344 w 12192000"/>
              <a:gd name="connsiteY604" fmla="*/ 3429000 h 3429000"/>
              <a:gd name="connsiteX605" fmla="*/ 6026679 w 12192000"/>
              <a:gd name="connsiteY605" fmla="*/ 3407959 h 3429000"/>
              <a:gd name="connsiteX606" fmla="*/ 5800441 w 12192000"/>
              <a:gd name="connsiteY606" fmla="*/ 2906286 h 3429000"/>
              <a:gd name="connsiteX607" fmla="*/ 5526562 w 12192000"/>
              <a:gd name="connsiteY607" fmla="*/ 2276388 h 3429000"/>
              <a:gd name="connsiteX608" fmla="*/ 5519640 w 12192000"/>
              <a:gd name="connsiteY608" fmla="*/ 2254774 h 3429000"/>
              <a:gd name="connsiteX609" fmla="*/ 5844559 w 12192000"/>
              <a:gd name="connsiteY609" fmla="*/ 3124349 h 3429000"/>
              <a:gd name="connsiteX610" fmla="*/ 5975994 w 12192000"/>
              <a:gd name="connsiteY610" fmla="*/ 3429000 h 3429000"/>
              <a:gd name="connsiteX611" fmla="*/ 5898547 w 12192000"/>
              <a:gd name="connsiteY611" fmla="*/ 3429000 h 3429000"/>
              <a:gd name="connsiteX612" fmla="*/ 5682041 w 12192000"/>
              <a:gd name="connsiteY612" fmla="*/ 2926860 h 3429000"/>
              <a:gd name="connsiteX613" fmla="*/ 5461758 w 12192000"/>
              <a:gd name="connsiteY613" fmla="*/ 2391220 h 3429000"/>
              <a:gd name="connsiteX614" fmla="*/ 5237282 w 12192000"/>
              <a:gd name="connsiteY614" fmla="*/ 3150086 h 3429000"/>
              <a:gd name="connsiteX615" fmla="*/ 5115009 w 12192000"/>
              <a:gd name="connsiteY615" fmla="*/ 3429000 h 3429000"/>
              <a:gd name="connsiteX616" fmla="*/ 5028074 w 12192000"/>
              <a:gd name="connsiteY616" fmla="*/ 3429000 h 3429000"/>
              <a:gd name="connsiteX617" fmla="*/ 5079508 w 12192000"/>
              <a:gd name="connsiteY617" fmla="*/ 3320074 h 3429000"/>
              <a:gd name="connsiteX618" fmla="*/ 5371846 w 12192000"/>
              <a:gd name="connsiteY618" fmla="*/ 2495413 h 3429000"/>
              <a:gd name="connsiteX619" fmla="*/ 5270512 w 12192000"/>
              <a:gd name="connsiteY619" fmla="*/ 2709975 h 3429000"/>
              <a:gd name="connsiteX620" fmla="*/ 5062409 w 12192000"/>
              <a:gd name="connsiteY620" fmla="*/ 3224544 h 3429000"/>
              <a:gd name="connsiteX621" fmla="*/ 5036628 w 12192000"/>
              <a:gd name="connsiteY621" fmla="*/ 3325247 h 3429000"/>
              <a:gd name="connsiteX622" fmla="*/ 5009112 w 12192000"/>
              <a:gd name="connsiteY622" fmla="*/ 3429000 h 3429000"/>
              <a:gd name="connsiteX623" fmla="*/ 4976679 w 12192000"/>
              <a:gd name="connsiteY623" fmla="*/ 3429000 h 3429000"/>
              <a:gd name="connsiteX624" fmla="*/ 5006537 w 12192000"/>
              <a:gd name="connsiteY624" fmla="*/ 3318068 h 3429000"/>
              <a:gd name="connsiteX625" fmla="*/ 5032723 w 12192000"/>
              <a:gd name="connsiteY625" fmla="*/ 3215957 h 3429000"/>
              <a:gd name="connsiteX626" fmla="*/ 5242949 w 12192000"/>
              <a:gd name="connsiteY626" fmla="*/ 2696175 h 3429000"/>
              <a:gd name="connsiteX627" fmla="*/ 5286321 w 12192000"/>
              <a:gd name="connsiteY627" fmla="*/ 2604555 h 3429000"/>
              <a:gd name="connsiteX628" fmla="*/ 5008210 w 12192000"/>
              <a:gd name="connsiteY628" fmla="*/ 3220194 h 3429000"/>
              <a:gd name="connsiteX629" fmla="*/ 4986321 w 12192000"/>
              <a:gd name="connsiteY629" fmla="*/ 3336687 h 3429000"/>
              <a:gd name="connsiteX630" fmla="*/ 4973474 w 12192000"/>
              <a:gd name="connsiteY630" fmla="*/ 3429000 h 3429000"/>
              <a:gd name="connsiteX631" fmla="*/ 4907178 w 12192000"/>
              <a:gd name="connsiteY631" fmla="*/ 3429000 h 3429000"/>
              <a:gd name="connsiteX632" fmla="*/ 4910810 w 12192000"/>
              <a:gd name="connsiteY632" fmla="*/ 3400660 h 3429000"/>
              <a:gd name="connsiteX633" fmla="*/ 4987461 w 12192000"/>
              <a:gd name="connsiteY633" fmla="*/ 3003994 h 3429000"/>
              <a:gd name="connsiteX634" fmla="*/ 5179262 w 12192000"/>
              <a:gd name="connsiteY634" fmla="*/ 2606044 h 3429000"/>
              <a:gd name="connsiteX635" fmla="*/ 4689678 w 12192000"/>
              <a:gd name="connsiteY635" fmla="*/ 3011241 h 3429000"/>
              <a:gd name="connsiteX636" fmla="*/ 4477543 w 12192000"/>
              <a:gd name="connsiteY636" fmla="*/ 3245836 h 3429000"/>
              <a:gd name="connsiteX637" fmla="*/ 4329957 w 12192000"/>
              <a:gd name="connsiteY637" fmla="*/ 3429000 h 3429000"/>
              <a:gd name="connsiteX638" fmla="*/ 4218595 w 12192000"/>
              <a:gd name="connsiteY638" fmla="*/ 3429000 h 3429000"/>
              <a:gd name="connsiteX639" fmla="*/ 4368888 w 12192000"/>
              <a:gd name="connsiteY639" fmla="*/ 3239412 h 3429000"/>
              <a:gd name="connsiteX640" fmla="*/ 4563091 w 12192000"/>
              <a:gd name="connsiteY640" fmla="*/ 3013508 h 3429000"/>
              <a:gd name="connsiteX641" fmla="*/ 5387324 w 12192000"/>
              <a:gd name="connsiteY641" fmla="*/ 2276830 h 3429000"/>
              <a:gd name="connsiteX642" fmla="*/ 5073620 w 12192000"/>
              <a:gd name="connsiteY642" fmla="*/ 2526437 h 3429000"/>
              <a:gd name="connsiteX643" fmla="*/ 4689789 w 12192000"/>
              <a:gd name="connsiteY643" fmla="*/ 2839382 h 3429000"/>
              <a:gd name="connsiteX644" fmla="*/ 4418722 w 12192000"/>
              <a:gd name="connsiteY644" fmla="*/ 3141886 h 3429000"/>
              <a:gd name="connsiteX645" fmla="*/ 4214944 w 12192000"/>
              <a:gd name="connsiteY645" fmla="*/ 3429000 h 3429000"/>
              <a:gd name="connsiteX646" fmla="*/ 4177898 w 12192000"/>
              <a:gd name="connsiteY646" fmla="*/ 3429000 h 3429000"/>
              <a:gd name="connsiteX647" fmla="*/ 4391597 w 12192000"/>
              <a:gd name="connsiteY647" fmla="*/ 3127370 h 3429000"/>
              <a:gd name="connsiteX648" fmla="*/ 4668889 w 12192000"/>
              <a:gd name="connsiteY648" fmla="*/ 2817399 h 3429000"/>
              <a:gd name="connsiteX649" fmla="*/ 5055427 w 12192000"/>
              <a:gd name="connsiteY649" fmla="*/ 2502476 h 3429000"/>
              <a:gd name="connsiteX650" fmla="*/ 5371814 w 12192000"/>
              <a:gd name="connsiteY650" fmla="*/ 2249975 h 3429000"/>
              <a:gd name="connsiteX651" fmla="*/ 4987918 w 12192000"/>
              <a:gd name="connsiteY651" fmla="*/ 2409701 h 3429000"/>
              <a:gd name="connsiteX652" fmla="*/ 4317146 w 12192000"/>
              <a:gd name="connsiteY652" fmla="*/ 3158716 h 3429000"/>
              <a:gd name="connsiteX653" fmla="*/ 4171627 w 12192000"/>
              <a:gd name="connsiteY653" fmla="*/ 3429000 h 3429000"/>
              <a:gd name="connsiteX654" fmla="*/ 4081585 w 12192000"/>
              <a:gd name="connsiteY654" fmla="*/ 3429000 h 3429000"/>
              <a:gd name="connsiteX655" fmla="*/ 4238603 w 12192000"/>
              <a:gd name="connsiteY655" fmla="*/ 3130341 h 3429000"/>
              <a:gd name="connsiteX656" fmla="*/ 4778333 w 12192000"/>
              <a:gd name="connsiteY656" fmla="*/ 2444626 h 3429000"/>
              <a:gd name="connsiteX657" fmla="*/ 5414185 w 12192000"/>
              <a:gd name="connsiteY657" fmla="*/ 2144882 h 3429000"/>
              <a:gd name="connsiteX658" fmla="*/ 5959648 w 12192000"/>
              <a:gd name="connsiteY658" fmla="*/ 1331797 h 3429000"/>
              <a:gd name="connsiteX659" fmla="*/ 5355019 w 12192000"/>
              <a:gd name="connsiteY659" fmla="*/ 1305672 h 3429000"/>
              <a:gd name="connsiteX660" fmla="*/ 5083565 w 12192000"/>
              <a:gd name="connsiteY660" fmla="*/ 1750121 h 3429000"/>
              <a:gd name="connsiteX661" fmla="*/ 4713577 w 12192000"/>
              <a:gd name="connsiteY661" fmla="*/ 2187803 h 3429000"/>
              <a:gd name="connsiteX662" fmla="*/ 3989559 w 12192000"/>
              <a:gd name="connsiteY662" fmla="*/ 2716945 h 3429000"/>
              <a:gd name="connsiteX663" fmla="*/ 3939824 w 12192000"/>
              <a:gd name="connsiteY663" fmla="*/ 2637900 h 3429000"/>
              <a:gd name="connsiteX664" fmla="*/ 4584537 w 12192000"/>
              <a:gd name="connsiteY664" fmla="*/ 1895826 h 3429000"/>
              <a:gd name="connsiteX665" fmla="*/ 5037105 w 12192000"/>
              <a:gd name="connsiteY665" fmla="*/ 1659765 h 3429000"/>
              <a:gd name="connsiteX666" fmla="*/ 5039930 w 12192000"/>
              <a:gd name="connsiteY666" fmla="*/ 1660585 h 3429000"/>
              <a:gd name="connsiteX667" fmla="*/ 5263764 w 12192000"/>
              <a:gd name="connsiteY667" fmla="*/ 1306525 h 3429000"/>
              <a:gd name="connsiteX668" fmla="*/ 4086300 w 12192000"/>
              <a:gd name="connsiteY668" fmla="*/ 1455599 h 3429000"/>
              <a:gd name="connsiteX669" fmla="*/ 4085485 w 12192000"/>
              <a:gd name="connsiteY669" fmla="*/ 1470070 h 3429000"/>
              <a:gd name="connsiteX670" fmla="*/ 3871915 w 12192000"/>
              <a:gd name="connsiteY670" fmla="*/ 1824645 h 3429000"/>
              <a:gd name="connsiteX671" fmla="*/ 3799374 w 12192000"/>
              <a:gd name="connsiteY671" fmla="*/ 2037127 h 3429000"/>
              <a:gd name="connsiteX672" fmla="*/ 3498850 w 12192000"/>
              <a:gd name="connsiteY672" fmla="*/ 3232888 h 3429000"/>
              <a:gd name="connsiteX673" fmla="*/ 3399216 w 12192000"/>
              <a:gd name="connsiteY673" fmla="*/ 3429000 h 3429000"/>
              <a:gd name="connsiteX674" fmla="*/ 3303688 w 12192000"/>
              <a:gd name="connsiteY674" fmla="*/ 3429000 h 3429000"/>
              <a:gd name="connsiteX675" fmla="*/ 3391774 w 12192000"/>
              <a:gd name="connsiteY675" fmla="*/ 3268181 h 3429000"/>
              <a:gd name="connsiteX676" fmla="*/ 3735540 w 12192000"/>
              <a:gd name="connsiteY676" fmla="*/ 2117923 h 3429000"/>
              <a:gd name="connsiteX677" fmla="*/ 3729438 w 12192000"/>
              <a:gd name="connsiteY677" fmla="*/ 2140058 h 3429000"/>
              <a:gd name="connsiteX678" fmla="*/ 3707782 w 12192000"/>
              <a:gd name="connsiteY678" fmla="*/ 2215908 h 3429000"/>
              <a:gd name="connsiteX679" fmla="*/ 3583827 w 12192000"/>
              <a:gd name="connsiteY679" fmla="*/ 2610215 h 3429000"/>
              <a:gd name="connsiteX680" fmla="*/ 3547861 w 12192000"/>
              <a:gd name="connsiteY680" fmla="*/ 2700609 h 3429000"/>
              <a:gd name="connsiteX681" fmla="*/ 3490905 w 12192000"/>
              <a:gd name="connsiteY681" fmla="*/ 2848660 h 3429000"/>
              <a:gd name="connsiteX682" fmla="*/ 3455859 w 12192000"/>
              <a:gd name="connsiteY682" fmla="*/ 2962301 h 3429000"/>
              <a:gd name="connsiteX683" fmla="*/ 3429112 w 12192000"/>
              <a:gd name="connsiteY683" fmla="*/ 3050469 h 3429000"/>
              <a:gd name="connsiteX684" fmla="*/ 3304862 w 12192000"/>
              <a:gd name="connsiteY684" fmla="*/ 3367476 h 3429000"/>
              <a:gd name="connsiteX685" fmla="*/ 3276071 w 12192000"/>
              <a:gd name="connsiteY685" fmla="*/ 3429000 h 3429000"/>
              <a:gd name="connsiteX686" fmla="*/ 3240805 w 12192000"/>
              <a:gd name="connsiteY686" fmla="*/ 3429000 h 3429000"/>
              <a:gd name="connsiteX687" fmla="*/ 3275917 w 12192000"/>
              <a:gd name="connsiteY687" fmla="*/ 3354192 h 3429000"/>
              <a:gd name="connsiteX688" fmla="*/ 3399358 w 12192000"/>
              <a:gd name="connsiteY688" fmla="*/ 3040011 h 3429000"/>
              <a:gd name="connsiteX689" fmla="*/ 3425650 w 12192000"/>
              <a:gd name="connsiteY689" fmla="*/ 2952333 h 3429000"/>
              <a:gd name="connsiteX690" fmla="*/ 3460661 w 12192000"/>
              <a:gd name="connsiteY690" fmla="*/ 2837763 h 3429000"/>
              <a:gd name="connsiteX691" fmla="*/ 3518021 w 12192000"/>
              <a:gd name="connsiteY691" fmla="*/ 2688298 h 3429000"/>
              <a:gd name="connsiteX692" fmla="*/ 3554035 w 12192000"/>
              <a:gd name="connsiteY692" fmla="*/ 2598832 h 3429000"/>
              <a:gd name="connsiteX693" fmla="*/ 3677174 w 12192000"/>
              <a:gd name="connsiteY693" fmla="*/ 2207351 h 3429000"/>
              <a:gd name="connsiteX694" fmla="*/ 3698819 w 12192000"/>
              <a:gd name="connsiteY694" fmla="*/ 2131503 h 3429000"/>
              <a:gd name="connsiteX695" fmla="*/ 3702094 w 12192000"/>
              <a:gd name="connsiteY695" fmla="*/ 2120194 h 3429000"/>
              <a:gd name="connsiteX696" fmla="*/ 3398355 w 12192000"/>
              <a:gd name="connsiteY696" fmla="*/ 2665603 h 3429000"/>
              <a:gd name="connsiteX697" fmla="*/ 3193941 w 12192000"/>
              <a:gd name="connsiteY697" fmla="*/ 3369775 h 3429000"/>
              <a:gd name="connsiteX698" fmla="*/ 3184140 w 12192000"/>
              <a:gd name="connsiteY698" fmla="*/ 3429000 h 3429000"/>
              <a:gd name="connsiteX699" fmla="*/ 3099978 w 12192000"/>
              <a:gd name="connsiteY699" fmla="*/ 3429000 h 3429000"/>
              <a:gd name="connsiteX700" fmla="*/ 3101556 w 12192000"/>
              <a:gd name="connsiteY700" fmla="*/ 3414337 h 3429000"/>
              <a:gd name="connsiteX701" fmla="*/ 3370162 w 12192000"/>
              <a:gd name="connsiteY701" fmla="*/ 2356550 h 3429000"/>
              <a:gd name="connsiteX702" fmla="*/ 3746477 w 12192000"/>
              <a:gd name="connsiteY702" fmla="*/ 1948889 h 3429000"/>
              <a:gd name="connsiteX703" fmla="*/ 3863399 w 12192000"/>
              <a:gd name="connsiteY703" fmla="*/ 1658257 h 3429000"/>
              <a:gd name="connsiteX704" fmla="*/ 3968712 w 12192000"/>
              <a:gd name="connsiteY704" fmla="*/ 1484989 h 3429000"/>
              <a:gd name="connsiteX705" fmla="*/ 2792390 w 12192000"/>
              <a:gd name="connsiteY705" fmla="*/ 1953974 h 3429000"/>
              <a:gd name="connsiteX706" fmla="*/ 2714982 w 12192000"/>
              <a:gd name="connsiteY706" fmla="*/ 1998051 h 3429000"/>
              <a:gd name="connsiteX707" fmla="*/ 2813361 w 12192000"/>
              <a:gd name="connsiteY707" fmla="*/ 2594912 h 3429000"/>
              <a:gd name="connsiteX708" fmla="*/ 2688430 w 12192000"/>
              <a:gd name="connsiteY708" fmla="*/ 3372564 h 3429000"/>
              <a:gd name="connsiteX709" fmla="*/ 2629626 w 12192000"/>
              <a:gd name="connsiteY709" fmla="*/ 3334394 h 3429000"/>
              <a:gd name="connsiteX710" fmla="*/ 2565328 w 12192000"/>
              <a:gd name="connsiteY710" fmla="*/ 2087399 h 3429000"/>
              <a:gd name="connsiteX711" fmla="*/ 1922999 w 12192000"/>
              <a:gd name="connsiteY711" fmla="*/ 2551343 h 3429000"/>
              <a:gd name="connsiteX712" fmla="*/ 1950261 w 12192000"/>
              <a:gd name="connsiteY712" fmla="*/ 2976858 h 3429000"/>
              <a:gd name="connsiteX713" fmla="*/ 2365554 w 12192000"/>
              <a:gd name="connsiteY713" fmla="*/ 3330107 h 3429000"/>
              <a:gd name="connsiteX714" fmla="*/ 2424142 w 12192000"/>
              <a:gd name="connsiteY714" fmla="*/ 3429000 h 3429000"/>
              <a:gd name="connsiteX715" fmla="*/ 2395994 w 12192000"/>
              <a:gd name="connsiteY715" fmla="*/ 3429000 h 3429000"/>
              <a:gd name="connsiteX716" fmla="*/ 2392863 w 12192000"/>
              <a:gd name="connsiteY716" fmla="*/ 3423964 h 3429000"/>
              <a:gd name="connsiteX717" fmla="*/ 2017589 w 12192000"/>
              <a:gd name="connsiteY717" fmla="*/ 3064982 h 3429000"/>
              <a:gd name="connsiteX718" fmla="*/ 2147336 w 12192000"/>
              <a:gd name="connsiteY718" fmla="*/ 3165052 h 3429000"/>
              <a:gd name="connsiteX719" fmla="*/ 2207047 w 12192000"/>
              <a:gd name="connsiteY719" fmla="*/ 3225540 h 3429000"/>
              <a:gd name="connsiteX720" fmla="*/ 2299106 w 12192000"/>
              <a:gd name="connsiteY720" fmla="*/ 3349931 h 3429000"/>
              <a:gd name="connsiteX721" fmla="*/ 2314430 w 12192000"/>
              <a:gd name="connsiteY721" fmla="*/ 3372144 h 3429000"/>
              <a:gd name="connsiteX722" fmla="*/ 2352406 w 12192000"/>
              <a:gd name="connsiteY722" fmla="*/ 3429000 h 3429000"/>
              <a:gd name="connsiteX723" fmla="*/ 2314492 w 12192000"/>
              <a:gd name="connsiteY723" fmla="*/ 3429000 h 3429000"/>
              <a:gd name="connsiteX724" fmla="*/ 2288095 w 12192000"/>
              <a:gd name="connsiteY724" fmla="*/ 3389030 h 3429000"/>
              <a:gd name="connsiteX725" fmla="*/ 2272768 w 12192000"/>
              <a:gd name="connsiteY725" fmla="*/ 3366822 h 3429000"/>
              <a:gd name="connsiteX726" fmla="*/ 2182715 w 12192000"/>
              <a:gd name="connsiteY726" fmla="*/ 3246071 h 3429000"/>
              <a:gd name="connsiteX727" fmla="*/ 2032061 w 12192000"/>
              <a:gd name="connsiteY727" fmla="*/ 3112380 h 3429000"/>
              <a:gd name="connsiteX728" fmla="*/ 2257220 w 12192000"/>
              <a:gd name="connsiteY728" fmla="*/ 3397257 h 3429000"/>
              <a:gd name="connsiteX729" fmla="*/ 2281324 w 12192000"/>
              <a:gd name="connsiteY729" fmla="*/ 3429000 h 3429000"/>
              <a:gd name="connsiteX730" fmla="*/ 2242860 w 12192000"/>
              <a:gd name="connsiteY730" fmla="*/ 3429000 h 3429000"/>
              <a:gd name="connsiteX731" fmla="*/ 2232818 w 12192000"/>
              <a:gd name="connsiteY731" fmla="*/ 3415926 h 3429000"/>
              <a:gd name="connsiteX732" fmla="*/ 1990172 w 12192000"/>
              <a:gd name="connsiteY732" fmla="*/ 3113121 h 3429000"/>
              <a:gd name="connsiteX733" fmla="*/ 2124090 w 12192000"/>
              <a:gd name="connsiteY733" fmla="*/ 3332017 h 3429000"/>
              <a:gd name="connsiteX734" fmla="*/ 2200380 w 12192000"/>
              <a:gd name="connsiteY734" fmla="*/ 3429000 h 3429000"/>
              <a:gd name="connsiteX735" fmla="*/ 2147507 w 12192000"/>
              <a:gd name="connsiteY735" fmla="*/ 3429000 h 3429000"/>
              <a:gd name="connsiteX736" fmla="*/ 2070668 w 12192000"/>
              <a:gd name="connsiteY736" fmla="*/ 3332520 h 3429000"/>
              <a:gd name="connsiteX737" fmla="*/ 1975142 w 12192000"/>
              <a:gd name="connsiteY737" fmla="*/ 3156570 h 3429000"/>
              <a:gd name="connsiteX738" fmla="*/ 2050035 w 12192000"/>
              <a:gd name="connsiteY738" fmla="*/ 3384345 h 3429000"/>
              <a:gd name="connsiteX739" fmla="*/ 2063025 w 12192000"/>
              <a:gd name="connsiteY739" fmla="*/ 3429000 h 3429000"/>
              <a:gd name="connsiteX740" fmla="*/ 2021675 w 12192000"/>
              <a:gd name="connsiteY740" fmla="*/ 3429000 h 3429000"/>
              <a:gd name="connsiteX741" fmla="*/ 2019308 w 12192000"/>
              <a:gd name="connsiteY741" fmla="*/ 3418118 h 3429000"/>
              <a:gd name="connsiteX742" fmla="*/ 1938835 w 12192000"/>
              <a:gd name="connsiteY742" fmla="*/ 3122160 h 3429000"/>
              <a:gd name="connsiteX743" fmla="*/ 1953230 w 12192000"/>
              <a:gd name="connsiteY743" fmla="*/ 3330699 h 3429000"/>
              <a:gd name="connsiteX744" fmla="*/ 1956763 w 12192000"/>
              <a:gd name="connsiteY744" fmla="*/ 3349191 h 3429000"/>
              <a:gd name="connsiteX745" fmla="*/ 1967925 w 12192000"/>
              <a:gd name="connsiteY745" fmla="*/ 3429000 h 3429000"/>
              <a:gd name="connsiteX746" fmla="*/ 1936622 w 12192000"/>
              <a:gd name="connsiteY746" fmla="*/ 3429000 h 3429000"/>
              <a:gd name="connsiteX747" fmla="*/ 1926261 w 12192000"/>
              <a:gd name="connsiteY747" fmla="*/ 3355064 h 3429000"/>
              <a:gd name="connsiteX748" fmla="*/ 1922724 w 12192000"/>
              <a:gd name="connsiteY748" fmla="*/ 3336577 h 3429000"/>
              <a:gd name="connsiteX749" fmla="*/ 1904650 w 12192000"/>
              <a:gd name="connsiteY749" fmla="*/ 3210616 h 3429000"/>
              <a:gd name="connsiteX750" fmla="*/ 1885273 w 12192000"/>
              <a:gd name="connsiteY750" fmla="*/ 3429000 h 3429000"/>
              <a:gd name="connsiteX751" fmla="*/ 1854363 w 12192000"/>
              <a:gd name="connsiteY751" fmla="*/ 3429000 h 3429000"/>
              <a:gd name="connsiteX752" fmla="*/ 1880391 w 12192000"/>
              <a:gd name="connsiteY752" fmla="*/ 3174796 h 3429000"/>
              <a:gd name="connsiteX753" fmla="*/ 1818273 w 12192000"/>
              <a:gd name="connsiteY753" fmla="*/ 3286729 h 3429000"/>
              <a:gd name="connsiteX754" fmla="*/ 1794691 w 12192000"/>
              <a:gd name="connsiteY754" fmla="*/ 3414239 h 3429000"/>
              <a:gd name="connsiteX755" fmla="*/ 1794914 w 12192000"/>
              <a:gd name="connsiteY755" fmla="*/ 3429000 h 3429000"/>
              <a:gd name="connsiteX756" fmla="*/ 1746128 w 12192000"/>
              <a:gd name="connsiteY756" fmla="*/ 3429000 h 3429000"/>
              <a:gd name="connsiteX757" fmla="*/ 1753934 w 12192000"/>
              <a:gd name="connsiteY757" fmla="*/ 3295796 h 3429000"/>
              <a:gd name="connsiteX758" fmla="*/ 1792053 w 12192000"/>
              <a:gd name="connsiteY758" fmla="*/ 3143396 h 3429000"/>
              <a:gd name="connsiteX759" fmla="*/ 1862248 w 12192000"/>
              <a:gd name="connsiteY759" fmla="*/ 2837397 h 3429000"/>
              <a:gd name="connsiteX760" fmla="*/ 1862250 w 12192000"/>
              <a:gd name="connsiteY760" fmla="*/ 2604531 h 3429000"/>
              <a:gd name="connsiteX761" fmla="*/ 1211999 w 12192000"/>
              <a:gd name="connsiteY761" fmla="*/ 3254610 h 3429000"/>
              <a:gd name="connsiteX762" fmla="*/ 1213266 w 12192000"/>
              <a:gd name="connsiteY762" fmla="*/ 3262947 h 3429000"/>
              <a:gd name="connsiteX763" fmla="*/ 1203370 w 12192000"/>
              <a:gd name="connsiteY763" fmla="*/ 3421676 h 3429000"/>
              <a:gd name="connsiteX764" fmla="*/ 1203671 w 12192000"/>
              <a:gd name="connsiteY764" fmla="*/ 3429000 h 3429000"/>
              <a:gd name="connsiteX765" fmla="*/ 1143180 w 12192000"/>
              <a:gd name="connsiteY765" fmla="*/ 3429000 h 3429000"/>
              <a:gd name="connsiteX766" fmla="*/ 1142176 w 12192000"/>
              <a:gd name="connsiteY766" fmla="*/ 3337045 h 3429000"/>
              <a:gd name="connsiteX767" fmla="*/ 1067484 w 12192000"/>
              <a:gd name="connsiteY767" fmla="*/ 3429000 h 3429000"/>
              <a:gd name="connsiteX768" fmla="*/ 953928 w 12192000"/>
              <a:gd name="connsiteY768" fmla="*/ 3429000 h 3429000"/>
              <a:gd name="connsiteX769" fmla="*/ 959715 w 12192000"/>
              <a:gd name="connsiteY769" fmla="*/ 3421185 h 3429000"/>
              <a:gd name="connsiteX770" fmla="*/ 1483788 w 12192000"/>
              <a:gd name="connsiteY770" fmla="*/ 2830174 h 3429000"/>
              <a:gd name="connsiteX771" fmla="*/ 1100671 w 12192000"/>
              <a:gd name="connsiteY771" fmla="*/ 2823137 h 3429000"/>
              <a:gd name="connsiteX772" fmla="*/ 1090144 w 12192000"/>
              <a:gd name="connsiteY772" fmla="*/ 2827748 h 3429000"/>
              <a:gd name="connsiteX773" fmla="*/ 1095872 w 12192000"/>
              <a:gd name="connsiteY773" fmla="*/ 2842892 h 3429000"/>
              <a:gd name="connsiteX774" fmla="*/ 262785 w 12192000"/>
              <a:gd name="connsiteY774" fmla="*/ 3416450 h 3429000"/>
              <a:gd name="connsiteX775" fmla="*/ 209968 w 12192000"/>
              <a:gd name="connsiteY775" fmla="*/ 3341713 h 3429000"/>
              <a:gd name="connsiteX776" fmla="*/ 873460 w 12192000"/>
              <a:gd name="connsiteY776" fmla="*/ 2824768 h 3429000"/>
              <a:gd name="connsiteX777" fmla="*/ 192686 w 12192000"/>
              <a:gd name="connsiteY777" fmla="*/ 2420257 h 3429000"/>
              <a:gd name="connsiteX778" fmla="*/ 4696 w 12192000"/>
              <a:gd name="connsiteY778" fmla="*/ 2268668 h 3429000"/>
              <a:gd name="connsiteX779" fmla="*/ 0 w 12192000"/>
              <a:gd name="connsiteY779" fmla="*/ 2260984 h 3429000"/>
              <a:gd name="connsiteX780" fmla="*/ 0 w 12192000"/>
              <a:gd name="connsiteY780" fmla="*/ 2084472 h 3429000"/>
              <a:gd name="connsiteX781" fmla="*/ 174101 w 12192000"/>
              <a:gd name="connsiteY781" fmla="*/ 2191277 h 3429000"/>
              <a:gd name="connsiteX782" fmla="*/ 891800 w 12192000"/>
              <a:gd name="connsiteY782" fmla="*/ 2607935 h 3429000"/>
              <a:gd name="connsiteX783" fmla="*/ 1072219 w 12192000"/>
              <a:gd name="connsiteY783" fmla="*/ 2740443 h 3429000"/>
              <a:gd name="connsiteX784" fmla="*/ 1074117 w 12192000"/>
              <a:gd name="connsiteY784" fmla="*/ 2741301 h 3429000"/>
              <a:gd name="connsiteX785" fmla="*/ 1083114 w 12192000"/>
              <a:gd name="connsiteY785" fmla="*/ 2745131 h 3429000"/>
              <a:gd name="connsiteX786" fmla="*/ 1543010 w 12192000"/>
              <a:gd name="connsiteY786" fmla="*/ 2762140 h 3429000"/>
              <a:gd name="connsiteX787" fmla="*/ 1551080 w 12192000"/>
              <a:gd name="connsiteY787" fmla="*/ 2766006 h 3429000"/>
              <a:gd name="connsiteX788" fmla="*/ 2345443 w 12192000"/>
              <a:gd name="connsiteY788" fmla="*/ 2120882 h 3429000"/>
              <a:gd name="connsiteX789" fmla="*/ 1721499 w 12192000"/>
              <a:gd name="connsiteY789" fmla="*/ 2170969 h 3429000"/>
              <a:gd name="connsiteX790" fmla="*/ 767716 w 12192000"/>
              <a:gd name="connsiteY790" fmla="*/ 2043768 h 3429000"/>
              <a:gd name="connsiteX791" fmla="*/ 722147 w 12192000"/>
              <a:gd name="connsiteY791" fmla="*/ 1964091 h 3429000"/>
              <a:gd name="connsiteX792" fmla="*/ 1485552 w 12192000"/>
              <a:gd name="connsiteY792" fmla="*/ 1884202 h 3429000"/>
              <a:gd name="connsiteX793" fmla="*/ 2143004 w 12192000"/>
              <a:gd name="connsiteY793" fmla="*/ 1973420 h 3429000"/>
              <a:gd name="connsiteX794" fmla="*/ 1933391 w 12192000"/>
              <a:gd name="connsiteY794" fmla="*/ 1727971 h 3429000"/>
              <a:gd name="connsiteX795" fmla="*/ 1827118 w 12192000"/>
              <a:gd name="connsiteY795" fmla="*/ 1539410 h 3429000"/>
              <a:gd name="connsiteX796" fmla="*/ 1837349 w 12192000"/>
              <a:gd name="connsiteY796" fmla="*/ 1527357 h 3429000"/>
              <a:gd name="connsiteX797" fmla="*/ 2162835 w 12192000"/>
              <a:gd name="connsiteY797" fmla="*/ 1758853 h 3429000"/>
              <a:gd name="connsiteX798" fmla="*/ 2257167 w 12192000"/>
              <a:gd name="connsiteY798" fmla="*/ 2033123 h 3429000"/>
              <a:gd name="connsiteX799" fmla="*/ 2261598 w 12192000"/>
              <a:gd name="connsiteY799" fmla="*/ 2038998 h 3429000"/>
              <a:gd name="connsiteX800" fmla="*/ 2437177 w 12192000"/>
              <a:gd name="connsiteY800" fmla="*/ 2050608 h 3429000"/>
              <a:gd name="connsiteX801" fmla="*/ 2445247 w 12192000"/>
              <a:gd name="connsiteY801" fmla="*/ 2054476 h 3429000"/>
              <a:gd name="connsiteX802" fmla="*/ 2743626 w 12192000"/>
              <a:gd name="connsiteY802" fmla="*/ 1875819 h 3429000"/>
              <a:gd name="connsiteX803" fmla="*/ 3048102 w 12192000"/>
              <a:gd name="connsiteY803" fmla="*/ 1721595 h 3429000"/>
              <a:gd name="connsiteX804" fmla="*/ 1799414 w 12192000"/>
              <a:gd name="connsiteY804" fmla="*/ 1265732 h 3429000"/>
              <a:gd name="connsiteX805" fmla="*/ 1771735 w 12192000"/>
              <a:gd name="connsiteY805" fmla="*/ 1190929 h 3429000"/>
              <a:gd name="connsiteX806" fmla="*/ 3104273 w 12192000"/>
              <a:gd name="connsiteY806" fmla="*/ 1647159 h 3429000"/>
              <a:gd name="connsiteX807" fmla="*/ 3113245 w 12192000"/>
              <a:gd name="connsiteY807" fmla="*/ 1661705 h 3429000"/>
              <a:gd name="connsiteX808" fmla="*/ 3126294 w 12192000"/>
              <a:gd name="connsiteY808" fmla="*/ 1685400 h 3429000"/>
              <a:gd name="connsiteX809" fmla="*/ 3937433 w 12192000"/>
              <a:gd name="connsiteY809" fmla="*/ 1401473 h 3429000"/>
              <a:gd name="connsiteX810" fmla="*/ 3590475 w 12192000"/>
              <a:gd name="connsiteY810" fmla="*/ 1168974 h 3429000"/>
              <a:gd name="connsiteX811" fmla="*/ 3100264 w 12192000"/>
              <a:gd name="connsiteY811" fmla="*/ 1150845 h 3429000"/>
              <a:gd name="connsiteX812" fmla="*/ 2183576 w 12192000"/>
              <a:gd name="connsiteY812" fmla="*/ 798150 h 3429000"/>
              <a:gd name="connsiteX813" fmla="*/ 2151029 w 12192000"/>
              <a:gd name="connsiteY813" fmla="*/ 717947 h 3429000"/>
              <a:gd name="connsiteX814" fmla="*/ 3563434 w 12192000"/>
              <a:gd name="connsiteY814" fmla="*/ 1040115 h 3429000"/>
              <a:gd name="connsiteX815" fmla="*/ 3177952 w 12192000"/>
              <a:gd name="connsiteY815" fmla="*/ 228386 h 3429000"/>
              <a:gd name="connsiteX816" fmla="*/ 3189263 w 12192000"/>
              <a:gd name="connsiteY816" fmla="*/ 196726 h 3429000"/>
              <a:gd name="connsiteX817" fmla="*/ 3560912 w 12192000"/>
              <a:gd name="connsiteY817" fmla="*/ 650863 h 3429000"/>
              <a:gd name="connsiteX818" fmla="*/ 3626636 w 12192000"/>
              <a:gd name="connsiteY818" fmla="*/ 1083230 h 3429000"/>
              <a:gd name="connsiteX819" fmla="*/ 3653088 w 12192000"/>
              <a:gd name="connsiteY819" fmla="*/ 1092417 h 3429000"/>
              <a:gd name="connsiteX820" fmla="*/ 3988128 w 12192000"/>
              <a:gd name="connsiteY820" fmla="*/ 1388267 h 3429000"/>
              <a:gd name="connsiteX821" fmla="*/ 4830582 w 12192000"/>
              <a:gd name="connsiteY821" fmla="*/ 1247000 h 3429000"/>
              <a:gd name="connsiteX822" fmla="*/ 4830100 w 12192000"/>
              <a:gd name="connsiteY822" fmla="*/ 1246554 h 3429000"/>
              <a:gd name="connsiteX823" fmla="*/ 4036318 w 12192000"/>
              <a:gd name="connsiteY823" fmla="*/ 718013 h 3429000"/>
              <a:gd name="connsiteX824" fmla="*/ 3432098 w 12192000"/>
              <a:gd name="connsiteY824" fmla="*/ 108312 h 3429000"/>
              <a:gd name="connsiteX825" fmla="*/ 3446761 w 12192000"/>
              <a:gd name="connsiteY825" fmla="*/ 32278 h 3429000"/>
              <a:gd name="connsiteX826" fmla="*/ 4419733 w 12192000"/>
              <a:gd name="connsiteY826" fmla="*/ 534555 h 3429000"/>
              <a:gd name="connsiteX827" fmla="*/ 4781371 w 12192000"/>
              <a:gd name="connsiteY827" fmla="*/ 1029604 h 3429000"/>
              <a:gd name="connsiteX828" fmla="*/ 4780440 w 12192000"/>
              <a:gd name="connsiteY828" fmla="*/ 1041290 h 3429000"/>
              <a:gd name="connsiteX829" fmla="*/ 4898954 w 12192000"/>
              <a:gd name="connsiteY829" fmla="*/ 1233092 h 3429000"/>
              <a:gd name="connsiteX830" fmla="*/ 4900699 w 12192000"/>
              <a:gd name="connsiteY830" fmla="*/ 1241867 h 3429000"/>
              <a:gd name="connsiteX831" fmla="*/ 5714511 w 12192000"/>
              <a:gd name="connsiteY831" fmla="*/ 1234483 h 3429000"/>
              <a:gd name="connsiteX832" fmla="*/ 5464793 w 12192000"/>
              <a:gd name="connsiteY832" fmla="*/ 964556 h 3429000"/>
              <a:gd name="connsiteX833" fmla="*/ 5461897 w 12192000"/>
              <a:gd name="connsiteY833" fmla="*/ 961879 h 3429000"/>
              <a:gd name="connsiteX834" fmla="*/ 4399417 w 12192000"/>
              <a:gd name="connsiteY834" fmla="*/ 23573 h 3429000"/>
              <a:gd name="connsiteX835" fmla="*/ 4382818 w 12192000"/>
              <a:gd name="connsiteY835" fmla="*/ 0 h 3429000"/>
              <a:gd name="connsiteX836" fmla="*/ 3090569 w 12192000"/>
              <a:gd name="connsiteY836" fmla="*/ 0 h 3429000"/>
              <a:gd name="connsiteX837" fmla="*/ 3218394 w 12192000"/>
              <a:gd name="connsiteY837" fmla="*/ 0 h 3429000"/>
              <a:gd name="connsiteX838" fmla="*/ 3241469 w 12192000"/>
              <a:gd name="connsiteY838" fmla="*/ 15651 h 3429000"/>
              <a:gd name="connsiteX839" fmla="*/ 3182620 w 12192000"/>
              <a:gd name="connsiteY839" fmla="*/ 54279 h 3429000"/>
              <a:gd name="connsiteX840" fmla="*/ 3090569 w 12192000"/>
              <a:gd name="connsiteY840" fmla="*/ 0 h 3429000"/>
              <a:gd name="connsiteX841" fmla="*/ 1890928 w 12192000"/>
              <a:gd name="connsiteY841" fmla="*/ 0 h 3429000"/>
              <a:gd name="connsiteX842" fmla="*/ 1994713 w 12192000"/>
              <a:gd name="connsiteY842" fmla="*/ 0 h 3429000"/>
              <a:gd name="connsiteX843" fmla="*/ 1931354 w 12192000"/>
              <a:gd name="connsiteY843" fmla="*/ 46950 h 3429000"/>
              <a:gd name="connsiteX844" fmla="*/ 1765923 w 12192000"/>
              <a:gd name="connsiteY844" fmla="*/ 152043 h 3429000"/>
              <a:gd name="connsiteX845" fmla="*/ 1702258 w 12192000"/>
              <a:gd name="connsiteY845" fmla="*/ 183286 h 3429000"/>
              <a:gd name="connsiteX846" fmla="*/ 1538370 w 12192000"/>
              <a:gd name="connsiteY846" fmla="*/ 382804 h 3429000"/>
              <a:gd name="connsiteX847" fmla="*/ 542867 w 12192000"/>
              <a:gd name="connsiteY847" fmla="*/ 1515092 h 3429000"/>
              <a:gd name="connsiteX848" fmla="*/ 515800 w 12192000"/>
              <a:gd name="connsiteY848" fmla="*/ 1433180 h 3429000"/>
              <a:gd name="connsiteX849" fmla="*/ 909145 w 12192000"/>
              <a:gd name="connsiteY849" fmla="*/ 770225 h 3429000"/>
              <a:gd name="connsiteX850" fmla="*/ 1214067 w 12192000"/>
              <a:gd name="connsiteY850" fmla="*/ 479561 h 3429000"/>
              <a:gd name="connsiteX851" fmla="*/ 640967 w 12192000"/>
              <a:gd name="connsiteY851" fmla="*/ 676601 h 3429000"/>
              <a:gd name="connsiteX852" fmla="*/ 112563 w 12192000"/>
              <a:gd name="connsiteY852" fmla="*/ 967952 h 3429000"/>
              <a:gd name="connsiteX853" fmla="*/ 0 w 12192000"/>
              <a:gd name="connsiteY853" fmla="*/ 1037006 h 3429000"/>
              <a:gd name="connsiteX854" fmla="*/ 0 w 12192000"/>
              <a:gd name="connsiteY854" fmla="*/ 804763 h 3429000"/>
              <a:gd name="connsiteX855" fmla="*/ 36881 w 12192000"/>
              <a:gd name="connsiteY855" fmla="*/ 771118 h 3429000"/>
              <a:gd name="connsiteX856" fmla="*/ 910534 w 12192000"/>
              <a:gd name="connsiteY856" fmla="*/ 200753 h 3429000"/>
              <a:gd name="connsiteX857" fmla="*/ 1578717 w 12192000"/>
              <a:gd name="connsiteY857" fmla="*/ 146982 h 3429000"/>
              <a:gd name="connsiteX858" fmla="*/ 1887945 w 12192000"/>
              <a:gd name="connsiteY858" fmla="*/ 2196 h 3429000"/>
              <a:gd name="connsiteX859" fmla="*/ 1890928 w 12192000"/>
              <a:gd name="connsiteY859" fmla="*/ 0 h 3429000"/>
              <a:gd name="connsiteX860" fmla="*/ 278539 w 12192000"/>
              <a:gd name="connsiteY860" fmla="*/ 0 h 3429000"/>
              <a:gd name="connsiteX861" fmla="*/ 773851 w 12192000"/>
              <a:gd name="connsiteY861" fmla="*/ 0 h 3429000"/>
              <a:gd name="connsiteX862" fmla="*/ 529937 w 12192000"/>
              <a:gd name="connsiteY862" fmla="*/ 74115 h 3429000"/>
              <a:gd name="connsiteX863" fmla="*/ 278539 w 12192000"/>
              <a:gd name="connsiteY863" fmla="*/ 0 h 3429000"/>
              <a:gd name="connsiteX0" fmla="*/ 369702 w 12192000"/>
              <a:gd name="connsiteY0" fmla="*/ 3283169 h 3429000"/>
              <a:gd name="connsiteX1" fmla="*/ 366575 w 12192000"/>
              <a:gd name="connsiteY1" fmla="*/ 3286556 h 3429000"/>
              <a:gd name="connsiteX2" fmla="*/ 371637 w 12192000"/>
              <a:gd name="connsiteY2" fmla="*/ 3284954 h 3429000"/>
              <a:gd name="connsiteX3" fmla="*/ 369702 w 12192000"/>
              <a:gd name="connsiteY3" fmla="*/ 3283169 h 3429000"/>
              <a:gd name="connsiteX4" fmla="*/ 7392322 w 12192000"/>
              <a:gd name="connsiteY4" fmla="*/ 3229238 h 3429000"/>
              <a:gd name="connsiteX5" fmla="*/ 7611337 w 12192000"/>
              <a:gd name="connsiteY5" fmla="*/ 3303821 h 3429000"/>
              <a:gd name="connsiteX6" fmla="*/ 7955762 w 12192000"/>
              <a:gd name="connsiteY6" fmla="*/ 3413006 h 3429000"/>
              <a:gd name="connsiteX7" fmla="*/ 7512455 w 12192000"/>
              <a:gd name="connsiteY7" fmla="*/ 3245734 h 3429000"/>
              <a:gd name="connsiteX8" fmla="*/ 7392322 w 12192000"/>
              <a:gd name="connsiteY8" fmla="*/ 3229238 h 3429000"/>
              <a:gd name="connsiteX9" fmla="*/ 9928143 w 12192000"/>
              <a:gd name="connsiteY9" fmla="*/ 3086312 h 3429000"/>
              <a:gd name="connsiteX10" fmla="*/ 9753801 w 12192000"/>
              <a:gd name="connsiteY10" fmla="*/ 3096103 h 3429000"/>
              <a:gd name="connsiteX11" fmla="*/ 9578027 w 12192000"/>
              <a:gd name="connsiteY11" fmla="*/ 3103104 h 3429000"/>
              <a:gd name="connsiteX12" fmla="*/ 9424342 w 12192000"/>
              <a:gd name="connsiteY12" fmla="*/ 3099403 h 3429000"/>
              <a:gd name="connsiteX13" fmla="*/ 9001907 w 12192000"/>
              <a:gd name="connsiteY13" fmla="*/ 3131369 h 3429000"/>
              <a:gd name="connsiteX14" fmla="*/ 8922138 w 12192000"/>
              <a:gd name="connsiteY14" fmla="*/ 3162702 h 3429000"/>
              <a:gd name="connsiteX15" fmla="*/ 9087550 w 12192000"/>
              <a:gd name="connsiteY15" fmla="*/ 3170765 h 3429000"/>
              <a:gd name="connsiteX16" fmla="*/ 9512475 w 12192000"/>
              <a:gd name="connsiteY16" fmla="*/ 3134693 h 3429000"/>
              <a:gd name="connsiteX17" fmla="*/ 9928143 w 12192000"/>
              <a:gd name="connsiteY17" fmla="*/ 3086312 h 3429000"/>
              <a:gd name="connsiteX18" fmla="*/ 9351220 w 12192000"/>
              <a:gd name="connsiteY18" fmla="*/ 3030370 h 3429000"/>
              <a:gd name="connsiteX19" fmla="*/ 8999756 w 12192000"/>
              <a:gd name="connsiteY19" fmla="*/ 3100929 h 3429000"/>
              <a:gd name="connsiteX20" fmla="*/ 9425830 w 12192000"/>
              <a:gd name="connsiteY20" fmla="*/ 3069517 h 3429000"/>
              <a:gd name="connsiteX21" fmla="*/ 9578307 w 12192000"/>
              <a:gd name="connsiteY21" fmla="*/ 3073035 h 3429000"/>
              <a:gd name="connsiteX22" fmla="*/ 9752771 w 12192000"/>
              <a:gd name="connsiteY22" fmla="*/ 3066471 h 3429000"/>
              <a:gd name="connsiteX23" fmla="*/ 9852779 w 12192000"/>
              <a:gd name="connsiteY23" fmla="*/ 3060665 h 3429000"/>
              <a:gd name="connsiteX24" fmla="*/ 9694862 w 12192000"/>
              <a:gd name="connsiteY24" fmla="*/ 3044140 h 3429000"/>
              <a:gd name="connsiteX25" fmla="*/ 9351220 w 12192000"/>
              <a:gd name="connsiteY25" fmla="*/ 3030370 h 3429000"/>
              <a:gd name="connsiteX26" fmla="*/ 1019354 w 12192000"/>
              <a:gd name="connsiteY26" fmla="*/ 2886006 h 3429000"/>
              <a:gd name="connsiteX27" fmla="*/ 441046 w 12192000"/>
              <a:gd name="connsiteY27" fmla="*/ 3262153 h 3429000"/>
              <a:gd name="connsiteX28" fmla="*/ 1019354 w 12192000"/>
              <a:gd name="connsiteY28" fmla="*/ 2886006 h 3429000"/>
              <a:gd name="connsiteX29" fmla="*/ 991680 w 12192000"/>
              <a:gd name="connsiteY29" fmla="*/ 2869413 h 3429000"/>
              <a:gd name="connsiteX30" fmla="*/ 409060 w 12192000"/>
              <a:gd name="connsiteY30" fmla="*/ 3242470 h 3429000"/>
              <a:gd name="connsiteX31" fmla="*/ 991680 w 12192000"/>
              <a:gd name="connsiteY31" fmla="*/ 2869413 h 3429000"/>
              <a:gd name="connsiteX32" fmla="*/ 7254615 w 12192000"/>
              <a:gd name="connsiteY32" fmla="*/ 2482918 h 3429000"/>
              <a:gd name="connsiteX33" fmla="*/ 7312589 w 12192000"/>
              <a:gd name="connsiteY33" fmla="*/ 2553309 h 3429000"/>
              <a:gd name="connsiteX34" fmla="*/ 7580896 w 12192000"/>
              <a:gd name="connsiteY34" fmla="*/ 2973069 h 3429000"/>
              <a:gd name="connsiteX35" fmla="*/ 7990862 w 12192000"/>
              <a:gd name="connsiteY35" fmla="*/ 3378025 h 3429000"/>
              <a:gd name="connsiteX36" fmla="*/ 7871964 w 12192000"/>
              <a:gd name="connsiteY36" fmla="*/ 3220139 h 3429000"/>
              <a:gd name="connsiteX37" fmla="*/ 7859674 w 12192000"/>
              <a:gd name="connsiteY37" fmla="*/ 3207358 h 3429000"/>
              <a:gd name="connsiteX38" fmla="*/ 7545050 w 12192000"/>
              <a:gd name="connsiteY38" fmla="*/ 2831110 h 3429000"/>
              <a:gd name="connsiteX39" fmla="*/ 7254615 w 12192000"/>
              <a:gd name="connsiteY39" fmla="*/ 2482918 h 3429000"/>
              <a:gd name="connsiteX40" fmla="*/ 9078855 w 12192000"/>
              <a:gd name="connsiteY40" fmla="*/ 2455754 h 3429000"/>
              <a:gd name="connsiteX41" fmla="*/ 8825188 w 12192000"/>
              <a:gd name="connsiteY41" fmla="*/ 3067752 h 3429000"/>
              <a:gd name="connsiteX42" fmla="*/ 9078855 w 12192000"/>
              <a:gd name="connsiteY42" fmla="*/ 2455754 h 3429000"/>
              <a:gd name="connsiteX43" fmla="*/ 9113805 w 12192000"/>
              <a:gd name="connsiteY43" fmla="*/ 2454072 h 3429000"/>
              <a:gd name="connsiteX44" fmla="*/ 8855200 w 12192000"/>
              <a:gd name="connsiteY44" fmla="*/ 3065950 h 3429000"/>
              <a:gd name="connsiteX45" fmla="*/ 9113805 w 12192000"/>
              <a:gd name="connsiteY45" fmla="*/ 2454072 h 3429000"/>
              <a:gd name="connsiteX46" fmla="*/ 9123940 w 12192000"/>
              <a:gd name="connsiteY46" fmla="*/ 2396040 h 3429000"/>
              <a:gd name="connsiteX47" fmla="*/ 9120846 w 12192000"/>
              <a:gd name="connsiteY47" fmla="*/ 2400053 h 3429000"/>
              <a:gd name="connsiteX48" fmla="*/ 9123267 w 12192000"/>
              <a:gd name="connsiteY48" fmla="*/ 2400425 h 3429000"/>
              <a:gd name="connsiteX49" fmla="*/ 9123940 w 12192000"/>
              <a:gd name="connsiteY49" fmla="*/ 2396040 h 3429000"/>
              <a:gd name="connsiteX50" fmla="*/ 103333 w 12192000"/>
              <a:gd name="connsiteY50" fmla="*/ 2270602 h 3429000"/>
              <a:gd name="connsiteX51" fmla="*/ 233938 w 12192000"/>
              <a:gd name="connsiteY51" fmla="*/ 2380416 h 3429000"/>
              <a:gd name="connsiteX52" fmla="*/ 883580 w 12192000"/>
              <a:gd name="connsiteY52" fmla="*/ 2751710 h 3429000"/>
              <a:gd name="connsiteX53" fmla="*/ 487337 w 12192000"/>
              <a:gd name="connsiteY53" fmla="*/ 2521182 h 3429000"/>
              <a:gd name="connsiteX54" fmla="*/ 354051 w 12192000"/>
              <a:gd name="connsiteY54" fmla="*/ 2425912 h 3429000"/>
              <a:gd name="connsiteX55" fmla="*/ 195436 w 12192000"/>
              <a:gd name="connsiteY55" fmla="*/ 2326068 h 3429000"/>
              <a:gd name="connsiteX56" fmla="*/ 103333 w 12192000"/>
              <a:gd name="connsiteY56" fmla="*/ 2270602 h 3429000"/>
              <a:gd name="connsiteX57" fmla="*/ 5539432 w 12192000"/>
              <a:gd name="connsiteY57" fmla="*/ 2213928 h 3429000"/>
              <a:gd name="connsiteX58" fmla="*/ 5555462 w 12192000"/>
              <a:gd name="connsiteY58" fmla="*/ 2265454 h 3429000"/>
              <a:gd name="connsiteX59" fmla="*/ 5828270 w 12192000"/>
              <a:gd name="connsiteY59" fmla="*/ 2891663 h 3429000"/>
              <a:gd name="connsiteX60" fmla="*/ 5947416 w 12192000"/>
              <a:gd name="connsiteY60" fmla="*/ 3145846 h 3429000"/>
              <a:gd name="connsiteX61" fmla="*/ 5539432 w 12192000"/>
              <a:gd name="connsiteY61" fmla="*/ 2213928 h 3429000"/>
              <a:gd name="connsiteX62" fmla="*/ 51253 w 12192000"/>
              <a:gd name="connsiteY62" fmla="*/ 2202825 h 3429000"/>
              <a:gd name="connsiteX63" fmla="*/ 211622 w 12192000"/>
              <a:gd name="connsiteY63" fmla="*/ 2299803 h 3429000"/>
              <a:gd name="connsiteX64" fmla="*/ 371652 w 12192000"/>
              <a:gd name="connsiteY64" fmla="*/ 2400062 h 3429000"/>
              <a:gd name="connsiteX65" fmla="*/ 505903 w 12192000"/>
              <a:gd name="connsiteY65" fmla="*/ 2496221 h 3429000"/>
              <a:gd name="connsiteX66" fmla="*/ 899240 w 12192000"/>
              <a:gd name="connsiteY66" fmla="*/ 2724068 h 3429000"/>
              <a:gd name="connsiteX67" fmla="*/ 988114 w 12192000"/>
              <a:gd name="connsiteY67" fmla="*/ 2745204 h 3429000"/>
              <a:gd name="connsiteX68" fmla="*/ 845971 w 12192000"/>
              <a:gd name="connsiteY68" fmla="*/ 2638177 h 3429000"/>
              <a:gd name="connsiteX69" fmla="*/ 448057 w 12192000"/>
              <a:gd name="connsiteY69" fmla="*/ 2412376 h 3429000"/>
              <a:gd name="connsiteX70" fmla="*/ 51253 w 12192000"/>
              <a:gd name="connsiteY70" fmla="*/ 2202825 h 3429000"/>
              <a:gd name="connsiteX71" fmla="*/ 2606687 w 12192000"/>
              <a:gd name="connsiteY71" fmla="*/ 2201718 h 3429000"/>
              <a:gd name="connsiteX72" fmla="*/ 2645658 w 12192000"/>
              <a:gd name="connsiteY72" fmla="*/ 3211259 h 3429000"/>
              <a:gd name="connsiteX73" fmla="*/ 2606687 w 12192000"/>
              <a:gd name="connsiteY73" fmla="*/ 2201718 h 3429000"/>
              <a:gd name="connsiteX74" fmla="*/ 10097724 w 12192000"/>
              <a:gd name="connsiteY74" fmla="*/ 2162852 h 3429000"/>
              <a:gd name="connsiteX75" fmla="*/ 9645248 w 12192000"/>
              <a:gd name="connsiteY75" fmla="*/ 2201119 h 3429000"/>
              <a:gd name="connsiteX76" fmla="*/ 9543858 w 12192000"/>
              <a:gd name="connsiteY76" fmla="*/ 2221510 h 3429000"/>
              <a:gd name="connsiteX77" fmla="*/ 9681648 w 12192000"/>
              <a:gd name="connsiteY77" fmla="*/ 2200828 h 3429000"/>
              <a:gd name="connsiteX78" fmla="*/ 10557846 w 12192000"/>
              <a:gd name="connsiteY78" fmla="*/ 2172337 h 3429000"/>
              <a:gd name="connsiteX79" fmla="*/ 10301704 w 12192000"/>
              <a:gd name="connsiteY79" fmla="*/ 2169847 h 3429000"/>
              <a:gd name="connsiteX80" fmla="*/ 10250553 w 12192000"/>
              <a:gd name="connsiteY80" fmla="*/ 2166539 h 3429000"/>
              <a:gd name="connsiteX81" fmla="*/ 10097724 w 12192000"/>
              <a:gd name="connsiteY81" fmla="*/ 2162852 h 3429000"/>
              <a:gd name="connsiteX82" fmla="*/ 3642057 w 12192000"/>
              <a:gd name="connsiteY82" fmla="*/ 2144487 h 3429000"/>
              <a:gd name="connsiteX83" fmla="*/ 3632981 w 12192000"/>
              <a:gd name="connsiteY83" fmla="*/ 2150437 h 3429000"/>
              <a:gd name="connsiteX84" fmla="*/ 3382436 w 12192000"/>
              <a:gd name="connsiteY84" fmla="*/ 2523726 h 3429000"/>
              <a:gd name="connsiteX85" fmla="*/ 3191929 w 12192000"/>
              <a:gd name="connsiteY85" fmla="*/ 3233669 h 3429000"/>
              <a:gd name="connsiteX86" fmla="*/ 3369898 w 12192000"/>
              <a:gd name="connsiteY86" fmla="*/ 2652771 h 3429000"/>
              <a:gd name="connsiteX87" fmla="*/ 3642057 w 12192000"/>
              <a:gd name="connsiteY87" fmla="*/ 2144487 h 3429000"/>
              <a:gd name="connsiteX88" fmla="*/ 7015907 w 12192000"/>
              <a:gd name="connsiteY88" fmla="*/ 2112548 h 3429000"/>
              <a:gd name="connsiteX89" fmla="*/ 7259646 w 12192000"/>
              <a:gd name="connsiteY89" fmla="*/ 2336985 h 3429000"/>
              <a:gd name="connsiteX90" fmla="*/ 7741483 w 12192000"/>
              <a:gd name="connsiteY90" fmla="*/ 2850980 h 3429000"/>
              <a:gd name="connsiteX91" fmla="*/ 8008941 w 12192000"/>
              <a:gd name="connsiteY91" fmla="*/ 3304560 h 3429000"/>
              <a:gd name="connsiteX92" fmla="*/ 7999234 w 12192000"/>
              <a:gd name="connsiteY92" fmla="*/ 3181993 h 3429000"/>
              <a:gd name="connsiteX93" fmla="*/ 7715154 w 12192000"/>
              <a:gd name="connsiteY93" fmla="*/ 2768148 h 3429000"/>
              <a:gd name="connsiteX94" fmla="*/ 7271900 w 12192000"/>
              <a:gd name="connsiteY94" fmla="*/ 2305551 h 3429000"/>
              <a:gd name="connsiteX95" fmla="*/ 7015907 w 12192000"/>
              <a:gd name="connsiteY95" fmla="*/ 2112548 h 3429000"/>
              <a:gd name="connsiteX96" fmla="*/ 2650666 w 12192000"/>
              <a:gd name="connsiteY96" fmla="*/ 2101686 h 3429000"/>
              <a:gd name="connsiteX97" fmla="*/ 2650249 w 12192000"/>
              <a:gd name="connsiteY97" fmla="*/ 2103101 h 3429000"/>
              <a:gd name="connsiteX98" fmla="*/ 2663808 w 12192000"/>
              <a:gd name="connsiteY98" fmla="*/ 3106215 h 3429000"/>
              <a:gd name="connsiteX99" fmla="*/ 2665418 w 12192000"/>
              <a:gd name="connsiteY99" fmla="*/ 2703756 h 3429000"/>
              <a:gd name="connsiteX100" fmla="*/ 2650666 w 12192000"/>
              <a:gd name="connsiteY100" fmla="*/ 2101686 h 3429000"/>
              <a:gd name="connsiteX101" fmla="*/ 10218664 w 12192000"/>
              <a:gd name="connsiteY101" fmla="*/ 2096300 h 3429000"/>
              <a:gd name="connsiteX102" fmla="*/ 10086154 w 12192000"/>
              <a:gd name="connsiteY102" fmla="*/ 2096937 h 3429000"/>
              <a:gd name="connsiteX103" fmla="*/ 9778614 w 12192000"/>
              <a:gd name="connsiteY103" fmla="*/ 2121189 h 3429000"/>
              <a:gd name="connsiteX104" fmla="*/ 9601703 w 12192000"/>
              <a:gd name="connsiteY104" fmla="*/ 2176852 h 3429000"/>
              <a:gd name="connsiteX105" fmla="*/ 9641684 w 12192000"/>
              <a:gd name="connsiteY105" fmla="*/ 2171203 h 3429000"/>
              <a:gd name="connsiteX106" fmla="*/ 10252799 w 12192000"/>
              <a:gd name="connsiteY106" fmla="*/ 2135971 h 3429000"/>
              <a:gd name="connsiteX107" fmla="*/ 10304297 w 12192000"/>
              <a:gd name="connsiteY107" fmla="*/ 2139822 h 3429000"/>
              <a:gd name="connsiteX108" fmla="*/ 10533945 w 12192000"/>
              <a:gd name="connsiteY108" fmla="*/ 2144703 h 3429000"/>
              <a:gd name="connsiteX109" fmla="*/ 10446061 w 12192000"/>
              <a:gd name="connsiteY109" fmla="*/ 2126562 h 3429000"/>
              <a:gd name="connsiteX110" fmla="*/ 10360877 w 12192000"/>
              <a:gd name="connsiteY110" fmla="*/ 2109004 h 3429000"/>
              <a:gd name="connsiteX111" fmla="*/ 10218664 w 12192000"/>
              <a:gd name="connsiteY111" fmla="*/ 2096300 h 3429000"/>
              <a:gd name="connsiteX112" fmla="*/ 6946849 w 12192000"/>
              <a:gd name="connsiteY112" fmla="*/ 2094271 h 3429000"/>
              <a:gd name="connsiteX113" fmla="*/ 6946972 w 12192000"/>
              <a:gd name="connsiteY113" fmla="*/ 2097491 h 3429000"/>
              <a:gd name="connsiteX114" fmla="*/ 7105827 w 12192000"/>
              <a:gd name="connsiteY114" fmla="*/ 2289700 h 3429000"/>
              <a:gd name="connsiteX115" fmla="*/ 7126431 w 12192000"/>
              <a:gd name="connsiteY115" fmla="*/ 2308872 h 3429000"/>
              <a:gd name="connsiteX116" fmla="*/ 7567269 w 12192000"/>
              <a:gd name="connsiteY116" fmla="*/ 2811461 h 3429000"/>
              <a:gd name="connsiteX117" fmla="*/ 7880270 w 12192000"/>
              <a:gd name="connsiteY117" fmla="*/ 3186176 h 3429000"/>
              <a:gd name="connsiteX118" fmla="*/ 7892560 w 12192000"/>
              <a:gd name="connsiteY118" fmla="*/ 3198949 h 3429000"/>
              <a:gd name="connsiteX119" fmla="*/ 7971643 w 12192000"/>
              <a:gd name="connsiteY119" fmla="*/ 3289236 h 3429000"/>
              <a:gd name="connsiteX120" fmla="*/ 7719359 w 12192000"/>
              <a:gd name="connsiteY120" fmla="*/ 2870011 h 3429000"/>
              <a:gd name="connsiteX121" fmla="*/ 7240170 w 12192000"/>
              <a:gd name="connsiteY121" fmla="*/ 2358985 h 3429000"/>
              <a:gd name="connsiteX122" fmla="*/ 6946849 w 12192000"/>
              <a:gd name="connsiteY122" fmla="*/ 2094271 h 3429000"/>
              <a:gd name="connsiteX123" fmla="*/ 2680277 w 12192000"/>
              <a:gd name="connsiteY123" fmla="*/ 2050204 h 3429000"/>
              <a:gd name="connsiteX124" fmla="*/ 2678972 w 12192000"/>
              <a:gd name="connsiteY124" fmla="*/ 2052582 h 3429000"/>
              <a:gd name="connsiteX125" fmla="*/ 2696666 w 12192000"/>
              <a:gd name="connsiteY125" fmla="*/ 2704836 h 3429000"/>
              <a:gd name="connsiteX126" fmla="*/ 2695769 w 12192000"/>
              <a:gd name="connsiteY126" fmla="*/ 2961955 h 3429000"/>
              <a:gd name="connsiteX127" fmla="*/ 2739893 w 12192000"/>
              <a:gd name="connsiteY127" fmla="*/ 2679357 h 3429000"/>
              <a:gd name="connsiteX128" fmla="*/ 2680277 w 12192000"/>
              <a:gd name="connsiteY128" fmla="*/ 2050204 h 3429000"/>
              <a:gd name="connsiteX129" fmla="*/ 1132195 w 12192000"/>
              <a:gd name="connsiteY129" fmla="*/ 2038980 h 3429000"/>
              <a:gd name="connsiteX130" fmla="*/ 1679056 w 12192000"/>
              <a:gd name="connsiteY130" fmla="*/ 2087907 h 3429000"/>
              <a:gd name="connsiteX131" fmla="*/ 2128648 w 12192000"/>
              <a:gd name="connsiteY131" fmla="*/ 2045249 h 3429000"/>
              <a:gd name="connsiteX132" fmla="*/ 1825619 w 12192000"/>
              <a:gd name="connsiteY132" fmla="*/ 2049447 h 3429000"/>
              <a:gd name="connsiteX133" fmla="*/ 1737798 w 12192000"/>
              <a:gd name="connsiteY133" fmla="*/ 2054353 h 3429000"/>
              <a:gd name="connsiteX134" fmla="*/ 1132195 w 12192000"/>
              <a:gd name="connsiteY134" fmla="*/ 2038980 h 3429000"/>
              <a:gd name="connsiteX135" fmla="*/ 10104407 w 12192000"/>
              <a:gd name="connsiteY135" fmla="*/ 2029317 h 3429000"/>
              <a:gd name="connsiteX136" fmla="*/ 9704375 w 12192000"/>
              <a:gd name="connsiteY136" fmla="*/ 2107349 h 3429000"/>
              <a:gd name="connsiteX137" fmla="*/ 9773804 w 12192000"/>
              <a:gd name="connsiteY137" fmla="*/ 2090543 h 3429000"/>
              <a:gd name="connsiteX138" fmla="*/ 10086605 w 12192000"/>
              <a:gd name="connsiteY138" fmla="*/ 2065992 h 3429000"/>
              <a:gd name="connsiteX139" fmla="*/ 10367276 w 12192000"/>
              <a:gd name="connsiteY139" fmla="*/ 2078848 h 3429000"/>
              <a:gd name="connsiteX140" fmla="*/ 10454262 w 12192000"/>
              <a:gd name="connsiteY140" fmla="*/ 2096798 h 3429000"/>
              <a:gd name="connsiteX141" fmla="*/ 10569223 w 12192000"/>
              <a:gd name="connsiteY141" fmla="*/ 2118311 h 3429000"/>
              <a:gd name="connsiteX142" fmla="*/ 10104407 w 12192000"/>
              <a:gd name="connsiteY142" fmla="*/ 2029317 h 3429000"/>
              <a:gd name="connsiteX143" fmla="*/ 6861797 w 12192000"/>
              <a:gd name="connsiteY143" fmla="*/ 1990899 h 3429000"/>
              <a:gd name="connsiteX144" fmla="*/ 6879594 w 12192000"/>
              <a:gd name="connsiteY144" fmla="*/ 1995547 h 3429000"/>
              <a:gd name="connsiteX145" fmla="*/ 7789028 w 12192000"/>
              <a:gd name="connsiteY145" fmla="*/ 2783316 h 3429000"/>
              <a:gd name="connsiteX146" fmla="*/ 8093600 w 12192000"/>
              <a:gd name="connsiteY146" fmla="*/ 3281671 h 3429000"/>
              <a:gd name="connsiteX147" fmla="*/ 8129425 w 12192000"/>
              <a:gd name="connsiteY147" fmla="*/ 3425298 h 3429000"/>
              <a:gd name="connsiteX148" fmla="*/ 8130898 w 12192000"/>
              <a:gd name="connsiteY148" fmla="*/ 3428998 h 3429000"/>
              <a:gd name="connsiteX149" fmla="*/ 7899365 w 12192000"/>
              <a:gd name="connsiteY149" fmla="*/ 3428998 h 3429000"/>
              <a:gd name="connsiteX150" fmla="*/ 7761176 w 12192000"/>
              <a:gd name="connsiteY150" fmla="*/ 3387656 h 3429000"/>
              <a:gd name="connsiteX151" fmla="*/ 7602080 w 12192000"/>
              <a:gd name="connsiteY151" fmla="*/ 3331867 h 3429000"/>
              <a:gd name="connsiteX152" fmla="*/ 7289862 w 12192000"/>
              <a:gd name="connsiteY152" fmla="*/ 3230827 h 3429000"/>
              <a:gd name="connsiteX153" fmla="*/ 7582411 w 12192000"/>
              <a:gd name="connsiteY153" fmla="*/ 3355122 h 3429000"/>
              <a:gd name="connsiteX154" fmla="*/ 7605759 w 12192000"/>
              <a:gd name="connsiteY154" fmla="*/ 3364465 h 3429000"/>
              <a:gd name="connsiteX155" fmla="*/ 7737910 w 12192000"/>
              <a:gd name="connsiteY155" fmla="*/ 3411638 h 3429000"/>
              <a:gd name="connsiteX156" fmla="*/ 7826532 w 12192000"/>
              <a:gd name="connsiteY156" fmla="*/ 3428999 h 3429000"/>
              <a:gd name="connsiteX157" fmla="*/ 7696096 w 12192000"/>
              <a:gd name="connsiteY157" fmla="*/ 3428999 h 3429000"/>
              <a:gd name="connsiteX158" fmla="*/ 7594081 w 12192000"/>
              <a:gd name="connsiteY158" fmla="*/ 3392149 h 3429000"/>
              <a:gd name="connsiteX159" fmla="*/ 7570734 w 12192000"/>
              <a:gd name="connsiteY159" fmla="*/ 3382799 h 3429000"/>
              <a:gd name="connsiteX160" fmla="*/ 7271814 w 12192000"/>
              <a:gd name="connsiteY160" fmla="*/ 3255601 h 3429000"/>
              <a:gd name="connsiteX161" fmla="*/ 7585232 w 12192000"/>
              <a:gd name="connsiteY161" fmla="*/ 3421060 h 3429000"/>
              <a:gd name="connsiteX162" fmla="*/ 7613775 w 12192000"/>
              <a:gd name="connsiteY162" fmla="*/ 3428998 h 3429000"/>
              <a:gd name="connsiteX163" fmla="*/ 7522197 w 12192000"/>
              <a:gd name="connsiteY163" fmla="*/ 3428998 h 3429000"/>
              <a:gd name="connsiteX164" fmla="*/ 7410696 w 12192000"/>
              <a:gd name="connsiteY164" fmla="*/ 3374861 h 3429000"/>
              <a:gd name="connsiteX165" fmla="*/ 7088673 w 12192000"/>
              <a:gd name="connsiteY165" fmla="*/ 3181396 h 3429000"/>
              <a:gd name="connsiteX166" fmla="*/ 7090188 w 12192000"/>
              <a:gd name="connsiteY166" fmla="*/ 3155365 h 3429000"/>
              <a:gd name="connsiteX167" fmla="*/ 7780046 w 12192000"/>
              <a:gd name="connsiteY167" fmla="*/ 3282283 h 3429000"/>
              <a:gd name="connsiteX168" fmla="*/ 7944957 w 12192000"/>
              <a:gd name="connsiteY168" fmla="*/ 3370347 h 3429000"/>
              <a:gd name="connsiteX169" fmla="*/ 7601828 w 12192000"/>
              <a:gd name="connsiteY169" fmla="*/ 3074934 h 3429000"/>
              <a:gd name="connsiteX170" fmla="*/ 7042773 w 12192000"/>
              <a:gd name="connsiteY170" fmla="*/ 2305011 h 3429000"/>
              <a:gd name="connsiteX171" fmla="*/ 6844835 w 12192000"/>
              <a:gd name="connsiteY171" fmla="*/ 1995988 h 3429000"/>
              <a:gd name="connsiteX172" fmla="*/ 6861797 w 12192000"/>
              <a:gd name="connsiteY172" fmla="*/ 1990899 h 3429000"/>
              <a:gd name="connsiteX173" fmla="*/ 1456157 w 12192000"/>
              <a:gd name="connsiteY173" fmla="*/ 1942404 h 3429000"/>
              <a:gd name="connsiteX174" fmla="*/ 1244432 w 12192000"/>
              <a:gd name="connsiteY174" fmla="*/ 1956601 h 3429000"/>
              <a:gd name="connsiteX175" fmla="*/ 973990 w 12192000"/>
              <a:gd name="connsiteY175" fmla="*/ 1995940 h 3429000"/>
              <a:gd name="connsiteX176" fmla="*/ 1103809 w 12192000"/>
              <a:gd name="connsiteY176" fmla="*/ 2004720 h 3429000"/>
              <a:gd name="connsiteX177" fmla="*/ 1123454 w 12192000"/>
              <a:gd name="connsiteY177" fmla="*/ 2006727 h 3429000"/>
              <a:gd name="connsiteX178" fmla="*/ 1737017 w 12192000"/>
              <a:gd name="connsiteY178" fmla="*/ 2023183 h 3429000"/>
              <a:gd name="connsiteX179" fmla="*/ 1824397 w 12192000"/>
              <a:gd name="connsiteY179" fmla="*/ 2018757 h 3429000"/>
              <a:gd name="connsiteX180" fmla="*/ 2070059 w 12192000"/>
              <a:gd name="connsiteY180" fmla="*/ 2012660 h 3429000"/>
              <a:gd name="connsiteX181" fmla="*/ 1456157 w 12192000"/>
              <a:gd name="connsiteY181" fmla="*/ 1942404 h 3429000"/>
              <a:gd name="connsiteX182" fmla="*/ 4988186 w 12192000"/>
              <a:gd name="connsiteY182" fmla="*/ 1787467 h 3429000"/>
              <a:gd name="connsiteX183" fmla="*/ 4777334 w 12192000"/>
              <a:gd name="connsiteY183" fmla="*/ 1977072 h 3429000"/>
              <a:gd name="connsiteX184" fmla="*/ 4718341 w 12192000"/>
              <a:gd name="connsiteY184" fmla="*/ 2039043 h 3429000"/>
              <a:gd name="connsiteX185" fmla="*/ 4604655 w 12192000"/>
              <a:gd name="connsiteY185" fmla="*/ 2154434 h 3429000"/>
              <a:gd name="connsiteX186" fmla="*/ 4565074 w 12192000"/>
              <a:gd name="connsiteY186" fmla="*/ 2189550 h 3429000"/>
              <a:gd name="connsiteX187" fmla="*/ 4988186 w 12192000"/>
              <a:gd name="connsiteY187" fmla="*/ 1787467 h 3429000"/>
              <a:gd name="connsiteX188" fmla="*/ 4978032 w 12192000"/>
              <a:gd name="connsiteY188" fmla="*/ 1754809 h 3429000"/>
              <a:gd name="connsiteX189" fmla="*/ 4463413 w 12192000"/>
              <a:gd name="connsiteY189" fmla="*/ 2186162 h 3429000"/>
              <a:gd name="connsiteX190" fmla="*/ 4358134 w 12192000"/>
              <a:gd name="connsiteY190" fmla="*/ 2313791 h 3429000"/>
              <a:gd name="connsiteX191" fmla="*/ 4376219 w 12192000"/>
              <a:gd name="connsiteY191" fmla="*/ 2300027 h 3429000"/>
              <a:gd name="connsiteX192" fmla="*/ 4582340 w 12192000"/>
              <a:gd name="connsiteY192" fmla="*/ 2132037 h 3429000"/>
              <a:gd name="connsiteX193" fmla="*/ 4694684 w 12192000"/>
              <a:gd name="connsiteY193" fmla="*/ 2018098 h 3429000"/>
              <a:gd name="connsiteX194" fmla="*/ 4754123 w 12192000"/>
              <a:gd name="connsiteY194" fmla="*/ 1955643 h 3429000"/>
              <a:gd name="connsiteX195" fmla="*/ 4978032 w 12192000"/>
              <a:gd name="connsiteY195" fmla="*/ 1754809 h 3429000"/>
              <a:gd name="connsiteX196" fmla="*/ 7427076 w 12192000"/>
              <a:gd name="connsiteY196" fmla="*/ 1713684 h 3429000"/>
              <a:gd name="connsiteX197" fmla="*/ 7485963 w 12192000"/>
              <a:gd name="connsiteY197" fmla="*/ 1745783 h 3429000"/>
              <a:gd name="connsiteX198" fmla="*/ 7719410 w 12192000"/>
              <a:gd name="connsiteY198" fmla="*/ 1928281 h 3429000"/>
              <a:gd name="connsiteX199" fmla="*/ 7907163 w 12192000"/>
              <a:gd name="connsiteY199" fmla="*/ 2117863 h 3429000"/>
              <a:gd name="connsiteX200" fmla="*/ 7956656 w 12192000"/>
              <a:gd name="connsiteY200" fmla="*/ 2186961 h 3429000"/>
              <a:gd name="connsiteX201" fmla="*/ 8023445 w 12192000"/>
              <a:gd name="connsiteY201" fmla="*/ 2276642 h 3429000"/>
              <a:gd name="connsiteX202" fmla="*/ 7754656 w 12192000"/>
              <a:gd name="connsiteY202" fmla="*/ 1912546 h 3429000"/>
              <a:gd name="connsiteX203" fmla="*/ 7427076 w 12192000"/>
              <a:gd name="connsiteY203" fmla="*/ 1713684 h 3429000"/>
              <a:gd name="connsiteX204" fmla="*/ 7312201 w 12192000"/>
              <a:gd name="connsiteY204" fmla="*/ 1699278 h 3429000"/>
              <a:gd name="connsiteX205" fmla="*/ 7343603 w 12192000"/>
              <a:gd name="connsiteY205" fmla="*/ 1720746 h 3429000"/>
              <a:gd name="connsiteX206" fmla="*/ 7791759 w 12192000"/>
              <a:gd name="connsiteY206" fmla="*/ 2086717 h 3429000"/>
              <a:gd name="connsiteX207" fmla="*/ 7825280 w 12192000"/>
              <a:gd name="connsiteY207" fmla="*/ 2122608 h 3429000"/>
              <a:gd name="connsiteX208" fmla="*/ 7982410 w 12192000"/>
              <a:gd name="connsiteY208" fmla="*/ 2273551 h 3429000"/>
              <a:gd name="connsiteX209" fmla="*/ 7932408 w 12192000"/>
              <a:gd name="connsiteY209" fmla="*/ 2203736 h 3429000"/>
              <a:gd name="connsiteX210" fmla="*/ 7883927 w 12192000"/>
              <a:gd name="connsiteY210" fmla="*/ 2136087 h 3429000"/>
              <a:gd name="connsiteX211" fmla="*/ 7699832 w 12192000"/>
              <a:gd name="connsiteY211" fmla="*/ 1950904 h 3429000"/>
              <a:gd name="connsiteX212" fmla="*/ 7470240 w 12192000"/>
              <a:gd name="connsiteY212" fmla="*/ 1771559 h 3429000"/>
              <a:gd name="connsiteX213" fmla="*/ 7312201 w 12192000"/>
              <a:gd name="connsiteY213" fmla="*/ 1699278 h 3429000"/>
              <a:gd name="connsiteX214" fmla="*/ 7244057 w 12192000"/>
              <a:gd name="connsiteY214" fmla="*/ 1695233 h 3429000"/>
              <a:gd name="connsiteX215" fmla="*/ 7353035 w 12192000"/>
              <a:gd name="connsiteY215" fmla="*/ 1768318 h 3429000"/>
              <a:gd name="connsiteX216" fmla="*/ 7981878 w 12192000"/>
              <a:gd name="connsiteY216" fmla="*/ 2309345 h 3429000"/>
              <a:gd name="connsiteX217" fmla="*/ 7804780 w 12192000"/>
              <a:gd name="connsiteY217" fmla="*/ 2143174 h 3429000"/>
              <a:gd name="connsiteX218" fmla="*/ 7771164 w 12192000"/>
              <a:gd name="connsiteY218" fmla="*/ 2107908 h 3429000"/>
              <a:gd name="connsiteX219" fmla="*/ 7327465 w 12192000"/>
              <a:gd name="connsiteY219" fmla="*/ 1745181 h 3429000"/>
              <a:gd name="connsiteX220" fmla="*/ 7244057 w 12192000"/>
              <a:gd name="connsiteY220" fmla="*/ 1695233 h 3429000"/>
              <a:gd name="connsiteX221" fmla="*/ 7133363 w 12192000"/>
              <a:gd name="connsiteY221" fmla="*/ 1621246 h 3429000"/>
              <a:gd name="connsiteX222" fmla="*/ 8128687 w 12192000"/>
              <a:gd name="connsiteY222" fmla="*/ 2361959 h 3429000"/>
              <a:gd name="connsiteX223" fmla="*/ 8497002 w 12192000"/>
              <a:gd name="connsiteY223" fmla="*/ 2775913 h 3429000"/>
              <a:gd name="connsiteX224" fmla="*/ 8514292 w 12192000"/>
              <a:gd name="connsiteY224" fmla="*/ 2586372 h 3429000"/>
              <a:gd name="connsiteX225" fmla="*/ 8491838 w 12192000"/>
              <a:gd name="connsiteY225" fmla="*/ 1907275 h 3429000"/>
              <a:gd name="connsiteX226" fmla="*/ 8605731 w 12192000"/>
              <a:gd name="connsiteY226" fmla="*/ 2171804 h 3429000"/>
              <a:gd name="connsiteX227" fmla="*/ 8594880 w 12192000"/>
              <a:gd name="connsiteY227" fmla="*/ 2610262 h 3429000"/>
              <a:gd name="connsiteX228" fmla="*/ 8494242 w 12192000"/>
              <a:gd name="connsiteY228" fmla="*/ 3363600 h 3429000"/>
              <a:gd name="connsiteX229" fmla="*/ 8794675 w 12192000"/>
              <a:gd name="connsiteY229" fmla="*/ 3161735 h 3429000"/>
              <a:gd name="connsiteX230" fmla="*/ 8800448 w 12192000"/>
              <a:gd name="connsiteY230" fmla="*/ 3152371 h 3429000"/>
              <a:gd name="connsiteX231" fmla="*/ 8788186 w 12192000"/>
              <a:gd name="connsiteY231" fmla="*/ 3143441 h 3429000"/>
              <a:gd name="connsiteX232" fmla="*/ 9137232 w 12192000"/>
              <a:gd name="connsiteY232" fmla="*/ 2236639 h 3429000"/>
              <a:gd name="connsiteX233" fmla="*/ 9216765 w 12192000"/>
              <a:gd name="connsiteY233" fmla="*/ 2267416 h 3429000"/>
              <a:gd name="connsiteX234" fmla="*/ 8969849 w 12192000"/>
              <a:gd name="connsiteY234" fmla="*/ 3037405 h 3429000"/>
              <a:gd name="connsiteX235" fmla="*/ 9706237 w 12192000"/>
              <a:gd name="connsiteY235" fmla="*/ 2990148 h 3429000"/>
              <a:gd name="connsiteX236" fmla="*/ 10110375 w 12192000"/>
              <a:gd name="connsiteY236" fmla="*/ 3134116 h 3429000"/>
              <a:gd name="connsiteX237" fmla="*/ 10096281 w 12192000"/>
              <a:gd name="connsiteY237" fmla="*/ 3149254 h 3429000"/>
              <a:gd name="connsiteX238" fmla="*/ 9067672 w 12192000"/>
              <a:gd name="connsiteY238" fmla="*/ 3219608 h 3429000"/>
              <a:gd name="connsiteX239" fmla="*/ 8859441 w 12192000"/>
              <a:gd name="connsiteY239" fmla="*/ 3212028 h 3429000"/>
              <a:gd name="connsiteX240" fmla="*/ 8857528 w 12192000"/>
              <a:gd name="connsiteY240" fmla="*/ 3212375 h 3429000"/>
              <a:gd name="connsiteX241" fmla="*/ 8848579 w 12192000"/>
              <a:gd name="connsiteY241" fmla="*/ 3214204 h 3429000"/>
              <a:gd name="connsiteX242" fmla="*/ 8576285 w 12192000"/>
              <a:gd name="connsiteY242" fmla="*/ 3395788 h 3429000"/>
              <a:gd name="connsiteX243" fmla="*/ 8519159 w 12192000"/>
              <a:gd name="connsiteY243" fmla="*/ 3428998 h 3429000"/>
              <a:gd name="connsiteX244" fmla="*/ 8393540 w 12192000"/>
              <a:gd name="connsiteY244" fmla="*/ 3428998 h 3429000"/>
              <a:gd name="connsiteX245" fmla="*/ 8417346 w 12192000"/>
              <a:gd name="connsiteY245" fmla="*/ 3316652 h 3429000"/>
              <a:gd name="connsiteX246" fmla="*/ 8485502 w 12192000"/>
              <a:gd name="connsiteY246" fmla="*/ 2879216 h 3429000"/>
              <a:gd name="connsiteX247" fmla="*/ 8480214 w 12192000"/>
              <a:gd name="connsiteY247" fmla="*/ 2873278 h 3429000"/>
              <a:gd name="connsiteX248" fmla="*/ 8112215 w 12192000"/>
              <a:gd name="connsiteY248" fmla="*/ 2408768 h 3429000"/>
              <a:gd name="connsiteX249" fmla="*/ 8095146 w 12192000"/>
              <a:gd name="connsiteY249" fmla="*/ 2402943 h 3429000"/>
              <a:gd name="connsiteX250" fmla="*/ 7131946 w 12192000"/>
              <a:gd name="connsiteY250" fmla="*/ 1646653 h 3429000"/>
              <a:gd name="connsiteX251" fmla="*/ 7133363 w 12192000"/>
              <a:gd name="connsiteY251" fmla="*/ 1621246 h 3429000"/>
              <a:gd name="connsiteX252" fmla="*/ 1903353 w 12192000"/>
              <a:gd name="connsiteY252" fmla="*/ 1615827 h 3429000"/>
              <a:gd name="connsiteX253" fmla="*/ 1936931 w 12192000"/>
              <a:gd name="connsiteY253" fmla="*/ 1664954 h 3429000"/>
              <a:gd name="connsiteX254" fmla="*/ 2195868 w 12192000"/>
              <a:gd name="connsiteY254" fmla="*/ 1967574 h 3429000"/>
              <a:gd name="connsiteX255" fmla="*/ 2088852 w 12192000"/>
              <a:gd name="connsiteY255" fmla="*/ 1737123 h 3429000"/>
              <a:gd name="connsiteX256" fmla="*/ 1958241 w 12192000"/>
              <a:gd name="connsiteY256" fmla="*/ 1638955 h 3429000"/>
              <a:gd name="connsiteX257" fmla="*/ 1903353 w 12192000"/>
              <a:gd name="connsiteY257" fmla="*/ 1615827 h 3429000"/>
              <a:gd name="connsiteX258" fmla="*/ 11544294 w 12192000"/>
              <a:gd name="connsiteY258" fmla="*/ 1515364 h 3429000"/>
              <a:gd name="connsiteX259" fmla="*/ 11755210 w 12192000"/>
              <a:gd name="connsiteY259" fmla="*/ 2159157 h 3429000"/>
              <a:gd name="connsiteX260" fmla="*/ 11544294 w 12192000"/>
              <a:gd name="connsiteY260" fmla="*/ 1515364 h 3429000"/>
              <a:gd name="connsiteX261" fmla="*/ 11571408 w 12192000"/>
              <a:gd name="connsiteY261" fmla="*/ 1489599 h 3429000"/>
              <a:gd name="connsiteX262" fmla="*/ 11778250 w 12192000"/>
              <a:gd name="connsiteY262" fmla="*/ 2136760 h 3429000"/>
              <a:gd name="connsiteX263" fmla="*/ 11571408 w 12192000"/>
              <a:gd name="connsiteY263" fmla="*/ 1489599 h 3429000"/>
              <a:gd name="connsiteX264" fmla="*/ 11540154 w 12192000"/>
              <a:gd name="connsiteY264" fmla="*/ 1438303 h 3429000"/>
              <a:gd name="connsiteX265" fmla="*/ 11540380 w 12192000"/>
              <a:gd name="connsiteY265" fmla="*/ 1443526 h 3429000"/>
              <a:gd name="connsiteX266" fmla="*/ 11542590 w 12192000"/>
              <a:gd name="connsiteY266" fmla="*/ 1442112 h 3429000"/>
              <a:gd name="connsiteX267" fmla="*/ 11540154 w 12192000"/>
              <a:gd name="connsiteY267" fmla="*/ 1438303 h 3429000"/>
              <a:gd name="connsiteX268" fmla="*/ 10567662 w 12192000"/>
              <a:gd name="connsiteY268" fmla="*/ 1437948 h 3429000"/>
              <a:gd name="connsiteX269" fmla="*/ 10431225 w 12192000"/>
              <a:gd name="connsiteY269" fmla="*/ 1448568 h 3429000"/>
              <a:gd name="connsiteX270" fmla="*/ 10277556 w 12192000"/>
              <a:gd name="connsiteY270" fmla="*/ 1460247 h 3429000"/>
              <a:gd name="connsiteX271" fmla="*/ 10155875 w 12192000"/>
              <a:gd name="connsiteY271" fmla="*/ 1453769 h 3429000"/>
              <a:gd name="connsiteX272" fmla="*/ 10072733 w 12192000"/>
              <a:gd name="connsiteY272" fmla="*/ 1447924 h 3429000"/>
              <a:gd name="connsiteX273" fmla="*/ 9882500 w 12192000"/>
              <a:gd name="connsiteY273" fmla="*/ 1452330 h 3429000"/>
              <a:gd name="connsiteX274" fmla="*/ 9685205 w 12192000"/>
              <a:gd name="connsiteY274" fmla="*/ 1456650 h 3429000"/>
              <a:gd name="connsiteX275" fmla="*/ 9666932 w 12192000"/>
              <a:gd name="connsiteY275" fmla="*/ 1456075 h 3429000"/>
              <a:gd name="connsiteX276" fmla="*/ 9608662 w 12192000"/>
              <a:gd name="connsiteY276" fmla="*/ 1455027 h 3429000"/>
              <a:gd name="connsiteX277" fmla="*/ 10026230 w 12192000"/>
              <a:gd name="connsiteY277" fmla="*/ 1509088 h 3429000"/>
              <a:gd name="connsiteX278" fmla="*/ 10567662 w 12192000"/>
              <a:gd name="connsiteY278" fmla="*/ 1437948 h 3429000"/>
              <a:gd name="connsiteX279" fmla="*/ 10221015 w 12192000"/>
              <a:gd name="connsiteY279" fmla="*/ 1354657 h 3429000"/>
              <a:gd name="connsiteX280" fmla="*/ 10107121 w 12192000"/>
              <a:gd name="connsiteY280" fmla="*/ 1356091 h 3429000"/>
              <a:gd name="connsiteX281" fmla="*/ 9660668 w 12192000"/>
              <a:gd name="connsiteY281" fmla="*/ 1425595 h 3429000"/>
              <a:gd name="connsiteX282" fmla="*/ 9669531 w 12192000"/>
              <a:gd name="connsiteY282" fmla="*/ 1426057 h 3429000"/>
              <a:gd name="connsiteX283" fmla="*/ 9687254 w 12192000"/>
              <a:gd name="connsiteY283" fmla="*/ 1426986 h 3429000"/>
              <a:gd name="connsiteX284" fmla="*/ 9881290 w 12192000"/>
              <a:gd name="connsiteY284" fmla="*/ 1422445 h 3429000"/>
              <a:gd name="connsiteX285" fmla="*/ 10074432 w 12192000"/>
              <a:gd name="connsiteY285" fmla="*/ 1417715 h 3429000"/>
              <a:gd name="connsiteX286" fmla="*/ 10159369 w 12192000"/>
              <a:gd name="connsiteY286" fmla="*/ 1423935 h 3429000"/>
              <a:gd name="connsiteX287" fmla="*/ 10278706 w 12192000"/>
              <a:gd name="connsiteY287" fmla="*/ 1430393 h 3429000"/>
              <a:gd name="connsiteX288" fmla="*/ 10429120 w 12192000"/>
              <a:gd name="connsiteY288" fmla="*/ 1418493 h 3429000"/>
              <a:gd name="connsiteX289" fmla="*/ 10538565 w 12192000"/>
              <a:gd name="connsiteY289" fmla="*/ 1408270 h 3429000"/>
              <a:gd name="connsiteX290" fmla="*/ 10221015 w 12192000"/>
              <a:gd name="connsiteY290" fmla="*/ 1354657 h 3429000"/>
              <a:gd name="connsiteX291" fmla="*/ 1979378 w 12192000"/>
              <a:gd name="connsiteY291" fmla="*/ 1340504 h 3429000"/>
              <a:gd name="connsiteX292" fmla="*/ 2882120 w 12192000"/>
              <a:gd name="connsiteY292" fmla="*/ 1635547 h 3429000"/>
              <a:gd name="connsiteX293" fmla="*/ 2793103 w 12192000"/>
              <a:gd name="connsiteY293" fmla="*/ 1610699 h 3429000"/>
              <a:gd name="connsiteX294" fmla="*/ 2770041 w 12192000"/>
              <a:gd name="connsiteY294" fmla="*/ 1604634 h 3429000"/>
              <a:gd name="connsiteX295" fmla="*/ 1979378 w 12192000"/>
              <a:gd name="connsiteY295" fmla="*/ 1340504 h 3429000"/>
              <a:gd name="connsiteX296" fmla="*/ 1927410 w 12192000"/>
              <a:gd name="connsiteY296" fmla="*/ 1287164 h 3429000"/>
              <a:gd name="connsiteX297" fmla="*/ 1959587 w 12192000"/>
              <a:gd name="connsiteY297" fmla="*/ 1299849 h 3429000"/>
              <a:gd name="connsiteX298" fmla="*/ 2777707 w 12192000"/>
              <a:gd name="connsiteY298" fmla="*/ 1574991 h 3429000"/>
              <a:gd name="connsiteX299" fmla="*/ 2800768 w 12192000"/>
              <a:gd name="connsiteY299" fmla="*/ 1581056 h 3429000"/>
              <a:gd name="connsiteX300" fmla="*/ 2879408 w 12192000"/>
              <a:gd name="connsiteY300" fmla="*/ 1602590 h 3429000"/>
              <a:gd name="connsiteX301" fmla="*/ 2862295 w 12192000"/>
              <a:gd name="connsiteY301" fmla="*/ 1593958 h 3429000"/>
              <a:gd name="connsiteX302" fmla="*/ 2813343 w 12192000"/>
              <a:gd name="connsiteY302" fmla="*/ 1569369 h 3429000"/>
              <a:gd name="connsiteX303" fmla="*/ 2646245 w 12192000"/>
              <a:gd name="connsiteY303" fmla="*/ 1501999 h 3429000"/>
              <a:gd name="connsiteX304" fmla="*/ 1999243 w 12192000"/>
              <a:gd name="connsiteY304" fmla="*/ 1301524 h 3429000"/>
              <a:gd name="connsiteX305" fmla="*/ 1979527 w 12192000"/>
              <a:gd name="connsiteY305" fmla="*/ 1297651 h 3429000"/>
              <a:gd name="connsiteX306" fmla="*/ 1927410 w 12192000"/>
              <a:gd name="connsiteY306" fmla="*/ 1287164 h 3429000"/>
              <a:gd name="connsiteX307" fmla="*/ 1997014 w 12192000"/>
              <a:gd name="connsiteY307" fmla="*/ 1269007 h 3429000"/>
              <a:gd name="connsiteX308" fmla="*/ 2005458 w 12192000"/>
              <a:gd name="connsiteY308" fmla="*/ 1270540 h 3429000"/>
              <a:gd name="connsiteX309" fmla="*/ 2657186 w 12192000"/>
              <a:gd name="connsiteY309" fmla="*/ 1472687 h 3429000"/>
              <a:gd name="connsiteX310" fmla="*/ 2826662 w 12192000"/>
              <a:gd name="connsiteY310" fmla="*/ 1541362 h 3429000"/>
              <a:gd name="connsiteX311" fmla="*/ 2876100 w 12192000"/>
              <a:gd name="connsiteY311" fmla="*/ 1566397 h 3429000"/>
              <a:gd name="connsiteX312" fmla="*/ 3042600 w 12192000"/>
              <a:gd name="connsiteY312" fmla="*/ 1630532 h 3429000"/>
              <a:gd name="connsiteX313" fmla="*/ 1997014 w 12192000"/>
              <a:gd name="connsiteY313" fmla="*/ 1269007 h 3429000"/>
              <a:gd name="connsiteX314" fmla="*/ 9857254 w 12192000"/>
              <a:gd name="connsiteY314" fmla="*/ 846904 h 3429000"/>
              <a:gd name="connsiteX315" fmla="*/ 8989866 w 12192000"/>
              <a:gd name="connsiteY315" fmla="*/ 1043742 h 3429000"/>
              <a:gd name="connsiteX316" fmla="*/ 8931614 w 12192000"/>
              <a:gd name="connsiteY316" fmla="*/ 1069508 h 3429000"/>
              <a:gd name="connsiteX317" fmla="*/ 8843711 w 12192000"/>
              <a:gd name="connsiteY317" fmla="*/ 1107334 h 3429000"/>
              <a:gd name="connsiteX318" fmla="*/ 8966093 w 12192000"/>
              <a:gd name="connsiteY318" fmla="*/ 1073509 h 3429000"/>
              <a:gd name="connsiteX319" fmla="*/ 9299227 w 12192000"/>
              <a:gd name="connsiteY319" fmla="*/ 1025994 h 3429000"/>
              <a:gd name="connsiteX320" fmla="*/ 9857254 w 12192000"/>
              <a:gd name="connsiteY320" fmla="*/ 846904 h 3429000"/>
              <a:gd name="connsiteX321" fmla="*/ 9615182 w 12192000"/>
              <a:gd name="connsiteY321" fmla="*/ 791499 h 3429000"/>
              <a:gd name="connsiteX322" fmla="*/ 9023688 w 12192000"/>
              <a:gd name="connsiteY322" fmla="*/ 996819 h 3429000"/>
              <a:gd name="connsiteX323" fmla="*/ 9814527 w 12192000"/>
              <a:gd name="connsiteY323" fmla="*/ 819048 h 3429000"/>
              <a:gd name="connsiteX324" fmla="*/ 9615182 w 12192000"/>
              <a:gd name="connsiteY324" fmla="*/ 791499 h 3429000"/>
              <a:gd name="connsiteX325" fmla="*/ 2305292 w 12192000"/>
              <a:gd name="connsiteY325" fmla="*/ 790492 h 3429000"/>
              <a:gd name="connsiteX326" fmla="*/ 3360922 w 12192000"/>
              <a:gd name="connsiteY326" fmla="*/ 1100373 h 3429000"/>
              <a:gd name="connsiteX327" fmla="*/ 3492420 w 12192000"/>
              <a:gd name="connsiteY327" fmla="*/ 1081145 h 3429000"/>
              <a:gd name="connsiteX328" fmla="*/ 3364086 w 12192000"/>
              <a:gd name="connsiteY328" fmla="*/ 1051340 h 3429000"/>
              <a:gd name="connsiteX329" fmla="*/ 3225818 w 12192000"/>
              <a:gd name="connsiteY329" fmla="*/ 982822 h 3429000"/>
              <a:gd name="connsiteX330" fmla="*/ 3129696 w 12192000"/>
              <a:gd name="connsiteY330" fmla="*/ 931704 h 3429000"/>
              <a:gd name="connsiteX331" fmla="*/ 2814545 w 12192000"/>
              <a:gd name="connsiteY331" fmla="*/ 853955 h 3429000"/>
              <a:gd name="connsiteX332" fmla="*/ 2305292 w 12192000"/>
              <a:gd name="connsiteY332" fmla="*/ 790492 h 3429000"/>
              <a:gd name="connsiteX333" fmla="*/ 2626982 w 12192000"/>
              <a:gd name="connsiteY333" fmla="*/ 777450 h 3429000"/>
              <a:gd name="connsiteX334" fmla="*/ 2490617 w 12192000"/>
              <a:gd name="connsiteY334" fmla="*/ 777951 h 3429000"/>
              <a:gd name="connsiteX335" fmla="*/ 2819869 w 12192000"/>
              <a:gd name="connsiteY335" fmla="*/ 823936 h 3429000"/>
              <a:gd name="connsiteX336" fmla="*/ 3143018 w 12192000"/>
              <a:gd name="connsiteY336" fmla="*/ 903698 h 3429000"/>
              <a:gd name="connsiteX337" fmla="*/ 3241520 w 12192000"/>
              <a:gd name="connsiteY337" fmla="*/ 956112 h 3429000"/>
              <a:gd name="connsiteX338" fmla="*/ 3374575 w 12192000"/>
              <a:gd name="connsiteY338" fmla="*/ 1022517 h 3429000"/>
              <a:gd name="connsiteX339" fmla="*/ 3505221 w 12192000"/>
              <a:gd name="connsiteY339" fmla="*/ 1051757 h 3429000"/>
              <a:gd name="connsiteX340" fmla="*/ 2626982 w 12192000"/>
              <a:gd name="connsiteY340" fmla="*/ 777450 h 3429000"/>
              <a:gd name="connsiteX341" fmla="*/ 9258094 w 12192000"/>
              <a:gd name="connsiteY341" fmla="*/ 529602 h 3429000"/>
              <a:gd name="connsiteX342" fmla="*/ 8526712 w 12192000"/>
              <a:gd name="connsiteY342" fmla="*/ 690804 h 3429000"/>
              <a:gd name="connsiteX343" fmla="*/ 9258094 w 12192000"/>
              <a:gd name="connsiteY343" fmla="*/ 529602 h 3429000"/>
              <a:gd name="connsiteX344" fmla="*/ 1310106 w 12192000"/>
              <a:gd name="connsiteY344" fmla="*/ 514217 h 3429000"/>
              <a:gd name="connsiteX345" fmla="*/ 854994 w 12192000"/>
              <a:gd name="connsiteY345" fmla="*/ 970136 h 3429000"/>
              <a:gd name="connsiteX346" fmla="*/ 742462 w 12192000"/>
              <a:gd name="connsiteY346" fmla="*/ 1165648 h 3429000"/>
              <a:gd name="connsiteX347" fmla="*/ 820602 w 12192000"/>
              <a:gd name="connsiteY347" fmla="*/ 1056915 h 3429000"/>
              <a:gd name="connsiteX348" fmla="*/ 878295 w 12192000"/>
              <a:gd name="connsiteY348" fmla="*/ 974594 h 3429000"/>
              <a:gd name="connsiteX349" fmla="*/ 1240607 w 12192000"/>
              <a:gd name="connsiteY349" fmla="*/ 581401 h 3429000"/>
              <a:gd name="connsiteX350" fmla="*/ 1310106 w 12192000"/>
              <a:gd name="connsiteY350" fmla="*/ 514217 h 3429000"/>
              <a:gd name="connsiteX351" fmla="*/ 11225213 w 12192000"/>
              <a:gd name="connsiteY351" fmla="*/ 507722 h 3429000"/>
              <a:gd name="connsiteX352" fmla="*/ 11182914 w 12192000"/>
              <a:gd name="connsiteY352" fmla="*/ 767771 h 3429000"/>
              <a:gd name="connsiteX353" fmla="*/ 11099211 w 12192000"/>
              <a:gd name="connsiteY353" fmla="*/ 1184594 h 3429000"/>
              <a:gd name="connsiteX354" fmla="*/ 11064509 w 12192000"/>
              <a:gd name="connsiteY354" fmla="*/ 1278830 h 3429000"/>
              <a:gd name="connsiteX355" fmla="*/ 11049349 w 12192000"/>
              <a:gd name="connsiteY355" fmla="*/ 1318418 h 3429000"/>
              <a:gd name="connsiteX356" fmla="*/ 10978260 w 12192000"/>
              <a:gd name="connsiteY356" fmla="*/ 1537094 h 3429000"/>
              <a:gd name="connsiteX357" fmla="*/ 11225213 w 12192000"/>
              <a:gd name="connsiteY357" fmla="*/ 507722 h 3429000"/>
              <a:gd name="connsiteX358" fmla="*/ 9168987 w 12192000"/>
              <a:gd name="connsiteY358" fmla="*/ 490232 h 3429000"/>
              <a:gd name="connsiteX359" fmla="*/ 8603910 w 12192000"/>
              <a:gd name="connsiteY359" fmla="*/ 639895 h 3429000"/>
              <a:gd name="connsiteX360" fmla="*/ 9252382 w 12192000"/>
              <a:gd name="connsiteY360" fmla="*/ 498759 h 3429000"/>
              <a:gd name="connsiteX361" fmla="*/ 9168987 w 12192000"/>
              <a:gd name="connsiteY361" fmla="*/ 490232 h 3429000"/>
              <a:gd name="connsiteX362" fmla="*/ 11201005 w 12192000"/>
              <a:gd name="connsiteY362" fmla="*/ 471089 h 3429000"/>
              <a:gd name="connsiteX363" fmla="*/ 10968432 w 12192000"/>
              <a:gd name="connsiteY363" fmla="*/ 1456010 h 3429000"/>
              <a:gd name="connsiteX364" fmla="*/ 11019967 w 12192000"/>
              <a:gd name="connsiteY364" fmla="*/ 1306553 h 3429000"/>
              <a:gd name="connsiteX365" fmla="*/ 11035125 w 12192000"/>
              <a:gd name="connsiteY365" fmla="*/ 1266966 h 3429000"/>
              <a:gd name="connsiteX366" fmla="*/ 11069972 w 12192000"/>
              <a:gd name="connsiteY366" fmla="*/ 1174168 h 3429000"/>
              <a:gd name="connsiteX367" fmla="*/ 11152239 w 12192000"/>
              <a:gd name="connsiteY367" fmla="*/ 763628 h 3429000"/>
              <a:gd name="connsiteX368" fmla="*/ 11201005 w 12192000"/>
              <a:gd name="connsiteY368" fmla="*/ 471089 h 3429000"/>
              <a:gd name="connsiteX369" fmla="*/ 1423113 w 12192000"/>
              <a:gd name="connsiteY369" fmla="*/ 445565 h 3429000"/>
              <a:gd name="connsiteX370" fmla="*/ 1260565 w 12192000"/>
              <a:gd name="connsiteY370" fmla="*/ 602982 h 3429000"/>
              <a:gd name="connsiteX371" fmla="*/ 901900 w 12192000"/>
              <a:gd name="connsiteY371" fmla="*/ 992236 h 3429000"/>
              <a:gd name="connsiteX372" fmla="*/ 845044 w 12192000"/>
              <a:gd name="connsiteY372" fmla="*/ 1073436 h 3429000"/>
              <a:gd name="connsiteX373" fmla="*/ 685926 w 12192000"/>
              <a:gd name="connsiteY373" fmla="*/ 1274069 h 3429000"/>
              <a:gd name="connsiteX374" fmla="*/ 684248 w 12192000"/>
              <a:gd name="connsiteY374" fmla="*/ 1277721 h 3429000"/>
              <a:gd name="connsiteX375" fmla="*/ 1423113 w 12192000"/>
              <a:gd name="connsiteY375" fmla="*/ 445565 h 3429000"/>
              <a:gd name="connsiteX376" fmla="*/ 3316479 w 12192000"/>
              <a:gd name="connsiteY376" fmla="*/ 443136 h 3429000"/>
              <a:gd name="connsiteX377" fmla="*/ 3546806 w 12192000"/>
              <a:gd name="connsiteY377" fmla="*/ 927139 h 3429000"/>
              <a:gd name="connsiteX378" fmla="*/ 3364433 w 12192000"/>
              <a:gd name="connsiteY378" fmla="*/ 524121 h 3429000"/>
              <a:gd name="connsiteX379" fmla="*/ 3316479 w 12192000"/>
              <a:gd name="connsiteY379" fmla="*/ 443136 h 3429000"/>
              <a:gd name="connsiteX380" fmla="*/ 10268559 w 12192000"/>
              <a:gd name="connsiteY380" fmla="*/ 442054 h 3429000"/>
              <a:gd name="connsiteX381" fmla="*/ 10494169 w 12192000"/>
              <a:gd name="connsiteY381" fmla="*/ 1091780 h 3429000"/>
              <a:gd name="connsiteX382" fmla="*/ 10356661 w 12192000"/>
              <a:gd name="connsiteY382" fmla="*/ 728302 h 3429000"/>
              <a:gd name="connsiteX383" fmla="*/ 10268559 w 12192000"/>
              <a:gd name="connsiteY383" fmla="*/ 442054 h 3429000"/>
              <a:gd name="connsiteX384" fmla="*/ 3291335 w 12192000"/>
              <a:gd name="connsiteY384" fmla="*/ 338420 h 3429000"/>
              <a:gd name="connsiteX385" fmla="*/ 3390805 w 12192000"/>
              <a:gd name="connsiteY385" fmla="*/ 508163 h 3429000"/>
              <a:gd name="connsiteX386" fmla="*/ 3579062 w 12192000"/>
              <a:gd name="connsiteY386" fmla="*/ 930040 h 3429000"/>
              <a:gd name="connsiteX387" fmla="*/ 3467355 w 12192000"/>
              <a:gd name="connsiteY387" fmla="*/ 559130 h 3429000"/>
              <a:gd name="connsiteX388" fmla="*/ 3310753 w 12192000"/>
              <a:gd name="connsiteY388" fmla="*/ 358140 h 3429000"/>
              <a:gd name="connsiteX389" fmla="*/ 3291335 w 12192000"/>
              <a:gd name="connsiteY389" fmla="*/ 338420 h 3429000"/>
              <a:gd name="connsiteX390" fmla="*/ 1635889 w 12192000"/>
              <a:gd name="connsiteY390" fmla="*/ 280494 h 3429000"/>
              <a:gd name="connsiteX391" fmla="*/ 1634800 w 12192000"/>
              <a:gd name="connsiteY391" fmla="*/ 302111 h 3429000"/>
              <a:gd name="connsiteX392" fmla="*/ 1635889 w 12192000"/>
              <a:gd name="connsiteY392" fmla="*/ 280494 h 3429000"/>
              <a:gd name="connsiteX393" fmla="*/ 10277529 w 12192000"/>
              <a:gd name="connsiteY393" fmla="*/ 272307 h 3429000"/>
              <a:gd name="connsiteX394" fmla="*/ 10276797 w 12192000"/>
              <a:gd name="connsiteY394" fmla="*/ 279672 h 3429000"/>
              <a:gd name="connsiteX395" fmla="*/ 10385906 w 12192000"/>
              <a:gd name="connsiteY395" fmla="*/ 718031 h 3429000"/>
              <a:gd name="connsiteX396" fmla="*/ 10536458 w 12192000"/>
              <a:gd name="connsiteY396" fmla="*/ 1115310 h 3429000"/>
              <a:gd name="connsiteX397" fmla="*/ 10436479 w 12192000"/>
              <a:gd name="connsiteY397" fmla="*/ 715570 h 3429000"/>
              <a:gd name="connsiteX398" fmla="*/ 10277529 w 12192000"/>
              <a:gd name="connsiteY398" fmla="*/ 272307 h 3429000"/>
              <a:gd name="connsiteX399" fmla="*/ 1510397 w 12192000"/>
              <a:gd name="connsiteY399" fmla="*/ 255705 h 3429000"/>
              <a:gd name="connsiteX400" fmla="*/ 1146550 w 12192000"/>
              <a:gd name="connsiteY400" fmla="*/ 373012 h 3429000"/>
              <a:gd name="connsiteX401" fmla="*/ 698834 w 12192000"/>
              <a:gd name="connsiteY401" fmla="*/ 523272 h 3429000"/>
              <a:gd name="connsiteX402" fmla="*/ 34256 w 12192000"/>
              <a:gd name="connsiteY402" fmla="*/ 918603 h 3429000"/>
              <a:gd name="connsiteX403" fmla="*/ 527241 w 12192000"/>
              <a:gd name="connsiteY403" fmla="*/ 636078 h 3429000"/>
              <a:gd name="connsiteX404" fmla="*/ 1510397 w 12192000"/>
              <a:gd name="connsiteY404" fmla="*/ 255705 h 3429000"/>
              <a:gd name="connsiteX405" fmla="*/ 1313114 w 12192000"/>
              <a:gd name="connsiteY405" fmla="*/ 226216 h 3429000"/>
              <a:gd name="connsiteX406" fmla="*/ 1109304 w 12192000"/>
              <a:gd name="connsiteY406" fmla="*/ 240030 h 3429000"/>
              <a:gd name="connsiteX407" fmla="*/ 8129 w 12192000"/>
              <a:gd name="connsiteY407" fmla="*/ 901519 h 3429000"/>
              <a:gd name="connsiteX408" fmla="*/ 687572 w 12192000"/>
              <a:gd name="connsiteY408" fmla="*/ 496629 h 3429000"/>
              <a:gd name="connsiteX409" fmla="*/ 1138365 w 12192000"/>
              <a:gd name="connsiteY409" fmla="*/ 345515 h 3429000"/>
              <a:gd name="connsiteX410" fmla="*/ 1505579 w 12192000"/>
              <a:gd name="connsiteY410" fmla="*/ 226526 h 3429000"/>
              <a:gd name="connsiteX411" fmla="*/ 1313114 w 12192000"/>
              <a:gd name="connsiteY411" fmla="*/ 226216 h 3429000"/>
              <a:gd name="connsiteX412" fmla="*/ 3655073 w 12192000"/>
              <a:gd name="connsiteY412" fmla="*/ 221884 h 3429000"/>
              <a:gd name="connsiteX413" fmla="*/ 3989938 w 12192000"/>
              <a:gd name="connsiteY413" fmla="*/ 562685 h 3429000"/>
              <a:gd name="connsiteX414" fmla="*/ 4393907 w 12192000"/>
              <a:gd name="connsiteY414" fmla="*/ 832258 h 3429000"/>
              <a:gd name="connsiteX415" fmla="*/ 4648051 w 12192000"/>
              <a:gd name="connsiteY415" fmla="*/ 945051 h 3429000"/>
              <a:gd name="connsiteX416" fmla="*/ 4383389 w 12192000"/>
              <a:gd name="connsiteY416" fmla="*/ 755369 h 3429000"/>
              <a:gd name="connsiteX417" fmla="*/ 4165508 w 12192000"/>
              <a:gd name="connsiteY417" fmla="*/ 606196 h 3429000"/>
              <a:gd name="connsiteX418" fmla="*/ 4068162 w 12192000"/>
              <a:gd name="connsiteY418" fmla="*/ 524394 h 3429000"/>
              <a:gd name="connsiteX419" fmla="*/ 3981416 w 12192000"/>
              <a:gd name="connsiteY419" fmla="*/ 451482 h 3429000"/>
              <a:gd name="connsiteX420" fmla="*/ 3800147 w 12192000"/>
              <a:gd name="connsiteY420" fmla="*/ 320872 h 3429000"/>
              <a:gd name="connsiteX421" fmla="*/ 3655073 w 12192000"/>
              <a:gd name="connsiteY421" fmla="*/ 221884 h 3429000"/>
              <a:gd name="connsiteX422" fmla="*/ 3670252 w 12192000"/>
              <a:gd name="connsiteY422" fmla="*/ 193798 h 3429000"/>
              <a:gd name="connsiteX423" fmla="*/ 3817258 w 12192000"/>
              <a:gd name="connsiteY423" fmla="*/ 294577 h 3429000"/>
              <a:gd name="connsiteX424" fmla="*/ 4000461 w 12192000"/>
              <a:gd name="connsiteY424" fmla="*/ 426966 h 3429000"/>
              <a:gd name="connsiteX425" fmla="*/ 4088180 w 12192000"/>
              <a:gd name="connsiteY425" fmla="*/ 500774 h 3429000"/>
              <a:gd name="connsiteX426" fmla="*/ 4184555 w 12192000"/>
              <a:gd name="connsiteY426" fmla="*/ 581683 h 3429000"/>
              <a:gd name="connsiteX427" fmla="*/ 4399563 w 12192000"/>
              <a:gd name="connsiteY427" fmla="*/ 729106 h 3429000"/>
              <a:gd name="connsiteX428" fmla="*/ 4684469 w 12192000"/>
              <a:gd name="connsiteY428" fmla="*/ 935680 h 3429000"/>
              <a:gd name="connsiteX429" fmla="*/ 4690271 w 12192000"/>
              <a:gd name="connsiteY429" fmla="*/ 941034 h 3429000"/>
              <a:gd name="connsiteX430" fmla="*/ 4136093 w 12192000"/>
              <a:gd name="connsiteY430" fmla="*/ 429466 h 3429000"/>
              <a:gd name="connsiteX431" fmla="*/ 3670252 w 12192000"/>
              <a:gd name="connsiteY431" fmla="*/ 193798 h 3429000"/>
              <a:gd name="connsiteX432" fmla="*/ 9334796 w 12192000"/>
              <a:gd name="connsiteY432" fmla="*/ 27584 h 3429000"/>
              <a:gd name="connsiteX433" fmla="*/ 9651570 w 12192000"/>
              <a:gd name="connsiteY433" fmla="*/ 397505 h 3429000"/>
              <a:gd name="connsiteX434" fmla="*/ 9334796 w 12192000"/>
              <a:gd name="connsiteY434" fmla="*/ 27584 h 3429000"/>
              <a:gd name="connsiteX435" fmla="*/ 4440129 w 12192000"/>
              <a:gd name="connsiteY435" fmla="*/ 19571 h 3429000"/>
              <a:gd name="connsiteX436" fmla="*/ 4856525 w 12192000"/>
              <a:gd name="connsiteY436" fmla="*/ 486351 h 3429000"/>
              <a:gd name="connsiteX437" fmla="*/ 5059055 w 12192000"/>
              <a:gd name="connsiteY437" fmla="*/ 679918 h 3429000"/>
              <a:gd name="connsiteX438" fmla="*/ 5290070 w 12192000"/>
              <a:gd name="connsiteY438" fmla="*/ 834619 h 3429000"/>
              <a:gd name="connsiteX439" fmla="*/ 4834991 w 12192000"/>
              <a:gd name="connsiteY439" fmla="*/ 401985 h 3429000"/>
              <a:gd name="connsiteX440" fmla="*/ 4440129 w 12192000"/>
              <a:gd name="connsiteY440" fmla="*/ 19571 h 3429000"/>
              <a:gd name="connsiteX441" fmla="*/ 8613009 w 12192000"/>
              <a:gd name="connsiteY441" fmla="*/ 0 h 3429000"/>
              <a:gd name="connsiteX442" fmla="*/ 8720364 w 12192000"/>
              <a:gd name="connsiteY442" fmla="*/ 0 h 3429000"/>
              <a:gd name="connsiteX443" fmla="*/ 8781165 w 12192000"/>
              <a:gd name="connsiteY443" fmla="*/ 82863 h 3429000"/>
              <a:gd name="connsiteX444" fmla="*/ 8971448 w 12192000"/>
              <a:gd name="connsiteY444" fmla="*/ 246946 h 3429000"/>
              <a:gd name="connsiteX445" fmla="*/ 8820691 w 12192000"/>
              <a:gd name="connsiteY445" fmla="*/ 57482 h 3429000"/>
              <a:gd name="connsiteX446" fmla="*/ 8807612 w 12192000"/>
              <a:gd name="connsiteY446" fmla="*/ 38256 h 3429000"/>
              <a:gd name="connsiteX447" fmla="*/ 8780258 w 12192000"/>
              <a:gd name="connsiteY447" fmla="*/ 0 h 3429000"/>
              <a:gd name="connsiteX448" fmla="*/ 8818949 w 12192000"/>
              <a:gd name="connsiteY448" fmla="*/ 0 h 3429000"/>
              <a:gd name="connsiteX449" fmla="*/ 8833783 w 12192000"/>
              <a:gd name="connsiteY449" fmla="*/ 20753 h 3429000"/>
              <a:gd name="connsiteX450" fmla="*/ 8846863 w 12192000"/>
              <a:gd name="connsiteY450" fmla="*/ 39981 h 3429000"/>
              <a:gd name="connsiteX451" fmla="*/ 8960046 w 12192000"/>
              <a:gd name="connsiteY451" fmla="*/ 191389 h 3429000"/>
              <a:gd name="connsiteX452" fmla="*/ 8876789 w 12192000"/>
              <a:gd name="connsiteY452" fmla="*/ 0 h 3429000"/>
              <a:gd name="connsiteX453" fmla="*/ 8980100 w 12192000"/>
              <a:gd name="connsiteY453" fmla="*/ 0 h 3429000"/>
              <a:gd name="connsiteX454" fmla="*/ 9090618 w 12192000"/>
              <a:gd name="connsiteY454" fmla="*/ 287225 h 3429000"/>
              <a:gd name="connsiteX455" fmla="*/ 9762441 w 12192000"/>
              <a:gd name="connsiteY455" fmla="*/ 664587 h 3429000"/>
              <a:gd name="connsiteX456" fmla="*/ 9717826 w 12192000"/>
              <a:gd name="connsiteY456" fmla="*/ 487719 h 3429000"/>
              <a:gd name="connsiteX457" fmla="*/ 9713123 w 12192000"/>
              <a:gd name="connsiteY457" fmla="*/ 487663 h 3429000"/>
              <a:gd name="connsiteX458" fmla="*/ 9260878 w 12192000"/>
              <a:gd name="connsiteY458" fmla="*/ 87448 h 3429000"/>
              <a:gd name="connsiteX459" fmla="*/ 9221522 w 12192000"/>
              <a:gd name="connsiteY459" fmla="*/ 0 h 3429000"/>
              <a:gd name="connsiteX460" fmla="*/ 9425221 w 12192000"/>
              <a:gd name="connsiteY460" fmla="*/ 0 h 3429000"/>
              <a:gd name="connsiteX461" fmla="*/ 9453548 w 12192000"/>
              <a:gd name="connsiteY461" fmla="*/ 23392 h 3429000"/>
              <a:gd name="connsiteX462" fmla="*/ 9625671 w 12192000"/>
              <a:gd name="connsiteY462" fmla="*/ 210960 h 3429000"/>
              <a:gd name="connsiteX463" fmla="*/ 9632927 w 12192000"/>
              <a:gd name="connsiteY463" fmla="*/ 60128 h 3429000"/>
              <a:gd name="connsiteX464" fmla="*/ 9642174 w 12192000"/>
              <a:gd name="connsiteY464" fmla="*/ 0 h 3429000"/>
              <a:gd name="connsiteX465" fmla="*/ 9731615 w 12192000"/>
              <a:gd name="connsiteY465" fmla="*/ 0 h 3429000"/>
              <a:gd name="connsiteX466" fmla="*/ 9721255 w 12192000"/>
              <a:gd name="connsiteY466" fmla="*/ 74242 h 3429000"/>
              <a:gd name="connsiteX467" fmla="*/ 9736458 w 12192000"/>
              <a:gd name="connsiteY467" fmla="*/ 329413 h 3429000"/>
              <a:gd name="connsiteX468" fmla="*/ 9763499 w 12192000"/>
              <a:gd name="connsiteY468" fmla="*/ 99057 h 3429000"/>
              <a:gd name="connsiteX469" fmla="*/ 9777267 w 12192000"/>
              <a:gd name="connsiteY469" fmla="*/ 0 h 3429000"/>
              <a:gd name="connsiteX470" fmla="*/ 9808036 w 12192000"/>
              <a:gd name="connsiteY470" fmla="*/ 0 h 3429000"/>
              <a:gd name="connsiteX471" fmla="*/ 9793821 w 12192000"/>
              <a:gd name="connsiteY471" fmla="*/ 102652 h 3429000"/>
              <a:gd name="connsiteX472" fmla="*/ 9767436 w 12192000"/>
              <a:gd name="connsiteY472" fmla="*/ 321864 h 3429000"/>
              <a:gd name="connsiteX473" fmla="*/ 9814477 w 12192000"/>
              <a:gd name="connsiteY473" fmla="*/ 233531 h 3429000"/>
              <a:gd name="connsiteX474" fmla="*/ 9873012 w 12192000"/>
              <a:gd name="connsiteY474" fmla="*/ 38619 h 3429000"/>
              <a:gd name="connsiteX475" fmla="*/ 9875879 w 12192000"/>
              <a:gd name="connsiteY475" fmla="*/ 0 h 3429000"/>
              <a:gd name="connsiteX476" fmla="*/ 9965253 w 12192000"/>
              <a:gd name="connsiteY476" fmla="*/ 0 h 3429000"/>
              <a:gd name="connsiteX477" fmla="*/ 9930901 w 12192000"/>
              <a:gd name="connsiteY477" fmla="*/ 135026 h 3429000"/>
              <a:gd name="connsiteX478" fmla="*/ 9880832 w 12192000"/>
              <a:gd name="connsiteY478" fmla="*/ 271562 h 3429000"/>
              <a:gd name="connsiteX479" fmla="*/ 9896024 w 12192000"/>
              <a:gd name="connsiteY479" fmla="*/ 749295 h 3429000"/>
              <a:gd name="connsiteX480" fmla="*/ 10395379 w 12192000"/>
              <a:gd name="connsiteY480" fmla="*/ 1102843 h 3429000"/>
              <a:gd name="connsiteX481" fmla="*/ 10225980 w 12192000"/>
              <a:gd name="connsiteY481" fmla="*/ 132061 h 3429000"/>
              <a:gd name="connsiteX482" fmla="*/ 10314210 w 12192000"/>
              <a:gd name="connsiteY482" fmla="*/ 109353 h 3429000"/>
              <a:gd name="connsiteX483" fmla="*/ 10573663 w 12192000"/>
              <a:gd name="connsiteY483" fmla="*/ 842430 h 3429000"/>
              <a:gd name="connsiteX484" fmla="*/ 10583736 w 12192000"/>
              <a:gd name="connsiteY484" fmla="*/ 1259819 h 3429000"/>
              <a:gd name="connsiteX485" fmla="*/ 10880472 w 12192000"/>
              <a:gd name="connsiteY485" fmla="*/ 1537558 h 3429000"/>
              <a:gd name="connsiteX486" fmla="*/ 11231212 w 12192000"/>
              <a:gd name="connsiteY486" fmla="*/ 216474 h 3429000"/>
              <a:gd name="connsiteX487" fmla="*/ 11317765 w 12192000"/>
              <a:gd name="connsiteY487" fmla="*/ 209405 h 3429000"/>
              <a:gd name="connsiteX488" fmla="*/ 10982911 w 12192000"/>
              <a:gd name="connsiteY488" fmla="*/ 1622260 h 3429000"/>
              <a:gd name="connsiteX489" fmla="*/ 10968747 w 12192000"/>
              <a:gd name="connsiteY489" fmla="*/ 1630552 h 3429000"/>
              <a:gd name="connsiteX490" fmla="*/ 11258020 w 12192000"/>
              <a:gd name="connsiteY490" fmla="*/ 1972078 h 3429000"/>
              <a:gd name="connsiteX491" fmla="*/ 11688741 w 12192000"/>
              <a:gd name="connsiteY491" fmla="*/ 2616312 h 3429000"/>
              <a:gd name="connsiteX492" fmla="*/ 11794425 w 12192000"/>
              <a:gd name="connsiteY492" fmla="*/ 2252109 h 3429000"/>
              <a:gd name="connsiteX493" fmla="*/ 11792727 w 12192000"/>
              <a:gd name="connsiteY493" fmla="*/ 2240934 h 3429000"/>
              <a:gd name="connsiteX494" fmla="*/ 11776744 w 12192000"/>
              <a:gd name="connsiteY494" fmla="*/ 2242723 h 3429000"/>
              <a:gd name="connsiteX495" fmla="*/ 11442546 w 12192000"/>
              <a:gd name="connsiteY495" fmla="*/ 1307592 h 3429000"/>
              <a:gd name="connsiteX496" fmla="*/ 11527771 w 12192000"/>
              <a:gd name="connsiteY496" fmla="*/ 1275317 h 3429000"/>
              <a:gd name="connsiteX497" fmla="*/ 11851542 w 12192000"/>
              <a:gd name="connsiteY497" fmla="*/ 2034703 h 3429000"/>
              <a:gd name="connsiteX498" fmla="*/ 12122505 w 12192000"/>
              <a:gd name="connsiteY498" fmla="*/ 1727948 h 3429000"/>
              <a:gd name="connsiteX499" fmla="*/ 12192000 w 12192000"/>
              <a:gd name="connsiteY499" fmla="*/ 1669975 h 3429000"/>
              <a:gd name="connsiteX500" fmla="*/ 12192000 w 12192000"/>
              <a:gd name="connsiteY500" fmla="*/ 1731063 h 3429000"/>
              <a:gd name="connsiteX501" fmla="*/ 12155105 w 12192000"/>
              <a:gd name="connsiteY501" fmla="*/ 1762181 h 3429000"/>
              <a:gd name="connsiteX502" fmla="*/ 11918903 w 12192000"/>
              <a:gd name="connsiteY502" fmla="*/ 2062132 h 3429000"/>
              <a:gd name="connsiteX503" fmla="*/ 12067554 w 12192000"/>
              <a:gd name="connsiteY503" fmla="*/ 1888498 h 3429000"/>
              <a:gd name="connsiteX504" fmla="*/ 12192000 w 12192000"/>
              <a:gd name="connsiteY504" fmla="*/ 1782392 h 3429000"/>
              <a:gd name="connsiteX505" fmla="*/ 12192000 w 12192000"/>
              <a:gd name="connsiteY505" fmla="*/ 1822559 h 3429000"/>
              <a:gd name="connsiteX506" fmla="*/ 12087498 w 12192000"/>
              <a:gd name="connsiteY506" fmla="*/ 1911764 h 3429000"/>
              <a:gd name="connsiteX507" fmla="*/ 11941335 w 12192000"/>
              <a:gd name="connsiteY507" fmla="*/ 2083809 h 3429000"/>
              <a:gd name="connsiteX508" fmla="*/ 11898139 w 12192000"/>
              <a:gd name="connsiteY508" fmla="*/ 2163553 h 3429000"/>
              <a:gd name="connsiteX509" fmla="*/ 12037359 w 12192000"/>
              <a:gd name="connsiteY509" fmla="*/ 2053816 h 3429000"/>
              <a:gd name="connsiteX510" fmla="*/ 12192000 w 12192000"/>
              <a:gd name="connsiteY510" fmla="*/ 1901891 h 3429000"/>
              <a:gd name="connsiteX511" fmla="*/ 12192000 w 12192000"/>
              <a:gd name="connsiteY511" fmla="*/ 1973912 h 3429000"/>
              <a:gd name="connsiteX512" fmla="*/ 12054488 w 12192000"/>
              <a:gd name="connsiteY512" fmla="*/ 2104939 h 3429000"/>
              <a:gd name="connsiteX513" fmla="*/ 11880977 w 12192000"/>
              <a:gd name="connsiteY513" fmla="*/ 2245040 h 3429000"/>
              <a:gd name="connsiteX514" fmla="*/ 11879666 w 12192000"/>
              <a:gd name="connsiteY514" fmla="*/ 2246644 h 3429000"/>
              <a:gd name="connsiteX515" fmla="*/ 11873674 w 12192000"/>
              <a:gd name="connsiteY515" fmla="*/ 2254306 h 3429000"/>
              <a:gd name="connsiteX516" fmla="*/ 11738608 w 12192000"/>
              <a:gd name="connsiteY516" fmla="*/ 2689417 h 3429000"/>
              <a:gd name="connsiteX517" fmla="*/ 11732820 w 12192000"/>
              <a:gd name="connsiteY517" fmla="*/ 2696184 h 3429000"/>
              <a:gd name="connsiteX518" fmla="*/ 12058063 w 12192000"/>
              <a:gd name="connsiteY518" fmla="*/ 3376045 h 3429000"/>
              <a:gd name="connsiteX519" fmla="*/ 12077722 w 12192000"/>
              <a:gd name="connsiteY519" fmla="*/ 3428999 h 3429000"/>
              <a:gd name="connsiteX520" fmla="*/ 11980831 w 12192000"/>
              <a:gd name="connsiteY520" fmla="*/ 3428999 h 3429000"/>
              <a:gd name="connsiteX521" fmla="*/ 11842370 w 12192000"/>
              <a:gd name="connsiteY521" fmla="*/ 3103596 h 3429000"/>
              <a:gd name="connsiteX522" fmla="*/ 11807118 w 12192000"/>
              <a:gd name="connsiteY522" fmla="*/ 3032642 h 3429000"/>
              <a:gd name="connsiteX523" fmla="*/ 11352410 w 12192000"/>
              <a:gd name="connsiteY523" fmla="*/ 2253534 h 3429000"/>
              <a:gd name="connsiteX524" fmla="*/ 11344098 w 12192000"/>
              <a:gd name="connsiteY524" fmla="*/ 2252717 h 3429000"/>
              <a:gd name="connsiteX525" fmla="*/ 10730809 w 12192000"/>
              <a:gd name="connsiteY525" fmla="*/ 2156749 h 3429000"/>
              <a:gd name="connsiteX526" fmla="*/ 10713050 w 12192000"/>
              <a:gd name="connsiteY526" fmla="*/ 2164271 h 3429000"/>
              <a:gd name="connsiteX527" fmla="*/ 9420192 w 12192000"/>
              <a:gd name="connsiteY527" fmla="*/ 2263050 h 3429000"/>
              <a:gd name="connsiteX528" fmla="*/ 9404066 w 12192000"/>
              <a:gd name="connsiteY528" fmla="*/ 2242708 h 3429000"/>
              <a:gd name="connsiteX529" fmla="*/ 10712309 w 12192000"/>
              <a:gd name="connsiteY529" fmla="*/ 2109562 h 3429000"/>
              <a:gd name="connsiteX530" fmla="*/ 11291486 w 12192000"/>
              <a:gd name="connsiteY530" fmla="*/ 2166804 h 3429000"/>
              <a:gd name="connsiteX531" fmla="*/ 11176624 w 12192000"/>
              <a:gd name="connsiteY531" fmla="*/ 2010340 h 3429000"/>
              <a:gd name="connsiteX532" fmla="*/ 10665962 w 12192000"/>
              <a:gd name="connsiteY532" fmla="*/ 1445588 h 3429000"/>
              <a:gd name="connsiteX533" fmla="*/ 10647017 w 12192000"/>
              <a:gd name="connsiteY533" fmla="*/ 1450047 h 3429000"/>
              <a:gd name="connsiteX534" fmla="*/ 10107096 w 12192000"/>
              <a:gd name="connsiteY534" fmla="*/ 1560072 h 3429000"/>
              <a:gd name="connsiteX535" fmla="*/ 9439953 w 12192000"/>
              <a:gd name="connsiteY535" fmla="*/ 1480921 h 3429000"/>
              <a:gd name="connsiteX536" fmla="*/ 9470279 w 12192000"/>
              <a:gd name="connsiteY536" fmla="*/ 1443131 h 3429000"/>
              <a:gd name="connsiteX537" fmla="*/ 10565024 w 12192000"/>
              <a:gd name="connsiteY537" fmla="*/ 1352269 h 3429000"/>
              <a:gd name="connsiteX538" fmla="*/ 9922490 w 12192000"/>
              <a:gd name="connsiteY538" fmla="*/ 858833 h 3429000"/>
              <a:gd name="connsiteX539" fmla="*/ 9920481 w 12192000"/>
              <a:gd name="connsiteY539" fmla="*/ 859346 h 3429000"/>
              <a:gd name="connsiteX540" fmla="*/ 9916127 w 12192000"/>
              <a:gd name="connsiteY540" fmla="*/ 859836 h 3429000"/>
              <a:gd name="connsiteX541" fmla="*/ 9791125 w 12192000"/>
              <a:gd name="connsiteY541" fmla="*/ 938248 h 3429000"/>
              <a:gd name="connsiteX542" fmla="*/ 9528364 w 12192000"/>
              <a:gd name="connsiteY542" fmla="*/ 1022767 h 3429000"/>
              <a:gd name="connsiteX543" fmla="*/ 8629850 w 12192000"/>
              <a:gd name="connsiteY543" fmla="*/ 1184329 h 3429000"/>
              <a:gd name="connsiteX544" fmla="*/ 8600239 w 12192000"/>
              <a:gd name="connsiteY544" fmla="*/ 1167243 h 3429000"/>
              <a:gd name="connsiteX545" fmla="*/ 9761570 w 12192000"/>
              <a:gd name="connsiteY545" fmla="*/ 753283 h 3429000"/>
              <a:gd name="connsiteX546" fmla="*/ 9368237 w 12192000"/>
              <a:gd name="connsiteY546" fmla="*/ 520470 h 3429000"/>
              <a:gd name="connsiteX547" fmla="*/ 9354614 w 12192000"/>
              <a:gd name="connsiteY547" fmla="*/ 522288 h 3429000"/>
              <a:gd name="connsiteX548" fmla="*/ 8364351 w 12192000"/>
              <a:gd name="connsiteY548" fmla="*/ 730267 h 3429000"/>
              <a:gd name="connsiteX549" fmla="*/ 8386567 w 12192000"/>
              <a:gd name="connsiteY549" fmla="*/ 690760 h 3429000"/>
              <a:gd name="connsiteX550" fmla="*/ 9231713 w 12192000"/>
              <a:gd name="connsiteY550" fmla="*/ 444539 h 3429000"/>
              <a:gd name="connsiteX551" fmla="*/ 9023301 w 12192000"/>
              <a:gd name="connsiteY551" fmla="*/ 334109 h 3429000"/>
              <a:gd name="connsiteX552" fmla="*/ 9010556 w 12192000"/>
              <a:gd name="connsiteY552" fmla="*/ 329998 h 3429000"/>
              <a:gd name="connsiteX553" fmla="*/ 8687367 w 12192000"/>
              <a:gd name="connsiteY553" fmla="*/ 101276 h 3429000"/>
              <a:gd name="connsiteX554" fmla="*/ 8613009 w 12192000"/>
              <a:gd name="connsiteY554" fmla="*/ 0 h 3429000"/>
              <a:gd name="connsiteX555" fmla="*/ 4382818 w 12192000"/>
              <a:gd name="connsiteY555" fmla="*/ 0 h 3429000"/>
              <a:gd name="connsiteX556" fmla="*/ 4463614 w 12192000"/>
              <a:gd name="connsiteY556" fmla="*/ 0 h 3429000"/>
              <a:gd name="connsiteX557" fmla="*/ 4557150 w 12192000"/>
              <a:gd name="connsiteY557" fmla="*/ 81023 h 3429000"/>
              <a:gd name="connsiteX558" fmla="*/ 4856936 w 12192000"/>
              <a:gd name="connsiteY558" fmla="*/ 380146 h 3429000"/>
              <a:gd name="connsiteX559" fmla="*/ 5111996 w 12192000"/>
              <a:gd name="connsiteY559" fmla="*/ 636759 h 3429000"/>
              <a:gd name="connsiteX560" fmla="*/ 5388878 w 12192000"/>
              <a:gd name="connsiteY560" fmla="*/ 871185 h 3429000"/>
              <a:gd name="connsiteX561" fmla="*/ 5425556 w 12192000"/>
              <a:gd name="connsiteY561" fmla="*/ 879967 h 3429000"/>
              <a:gd name="connsiteX562" fmla="*/ 4943646 w 12192000"/>
              <a:gd name="connsiteY562" fmla="*/ 393916 h 3429000"/>
              <a:gd name="connsiteX563" fmla="*/ 4594837 w 12192000"/>
              <a:gd name="connsiteY563" fmla="*/ 103274 h 3429000"/>
              <a:gd name="connsiteX564" fmla="*/ 4518536 w 12192000"/>
              <a:gd name="connsiteY564" fmla="*/ 31511 h 3429000"/>
              <a:gd name="connsiteX565" fmla="*/ 4483543 w 12192000"/>
              <a:gd name="connsiteY565" fmla="*/ 0 h 3429000"/>
              <a:gd name="connsiteX566" fmla="*/ 4534233 w 12192000"/>
              <a:gd name="connsiteY566" fmla="*/ 0 h 3429000"/>
              <a:gd name="connsiteX567" fmla="*/ 4633631 w 12192000"/>
              <a:gd name="connsiteY567" fmla="*/ 74706 h 3429000"/>
              <a:gd name="connsiteX568" fmla="*/ 4949299 w 12192000"/>
              <a:gd name="connsiteY568" fmla="*/ 337336 h 3429000"/>
              <a:gd name="connsiteX569" fmla="*/ 5291452 w 12192000"/>
              <a:gd name="connsiteY569" fmla="*/ 647801 h 3429000"/>
              <a:gd name="connsiteX570" fmla="*/ 5434998 w 12192000"/>
              <a:gd name="connsiteY570" fmla="*/ 825100 h 3429000"/>
              <a:gd name="connsiteX571" fmla="*/ 5351015 w 12192000"/>
              <a:gd name="connsiteY571" fmla="*/ 331989 h 3429000"/>
              <a:gd name="connsiteX572" fmla="*/ 5344012 w 12192000"/>
              <a:gd name="connsiteY572" fmla="*/ 131333 h 3429000"/>
              <a:gd name="connsiteX573" fmla="*/ 5349920 w 12192000"/>
              <a:gd name="connsiteY573" fmla="*/ 0 h 3429000"/>
              <a:gd name="connsiteX574" fmla="*/ 5401317 w 12192000"/>
              <a:gd name="connsiteY574" fmla="*/ 0 h 3429000"/>
              <a:gd name="connsiteX575" fmla="*/ 5400859 w 12192000"/>
              <a:gd name="connsiteY575" fmla="*/ 83801 h 3429000"/>
              <a:gd name="connsiteX576" fmla="*/ 5401644 w 12192000"/>
              <a:gd name="connsiteY576" fmla="*/ 188847 h 3429000"/>
              <a:gd name="connsiteX577" fmla="*/ 5467256 w 12192000"/>
              <a:gd name="connsiteY577" fmla="*/ 746494 h 3429000"/>
              <a:gd name="connsiteX578" fmla="*/ 5448069 w 12192000"/>
              <a:gd name="connsiteY578" fmla="*/ 138554 h 3429000"/>
              <a:gd name="connsiteX579" fmla="*/ 5440458 w 12192000"/>
              <a:gd name="connsiteY579" fmla="*/ 0 h 3429000"/>
              <a:gd name="connsiteX580" fmla="*/ 5472521 w 12192000"/>
              <a:gd name="connsiteY580" fmla="*/ 0 h 3429000"/>
              <a:gd name="connsiteX581" fmla="*/ 5480135 w 12192000"/>
              <a:gd name="connsiteY581" fmla="*/ 136802 h 3429000"/>
              <a:gd name="connsiteX582" fmla="*/ 5499023 w 12192000"/>
              <a:gd name="connsiteY582" fmla="*/ 737310 h 3429000"/>
              <a:gd name="connsiteX583" fmla="*/ 5547022 w 12192000"/>
              <a:gd name="connsiteY583" fmla="*/ 178838 h 3429000"/>
              <a:gd name="connsiteX584" fmla="*/ 5522799 w 12192000"/>
              <a:gd name="connsiteY584" fmla="*/ 0 h 3429000"/>
              <a:gd name="connsiteX585" fmla="*/ 5573386 w 12192000"/>
              <a:gd name="connsiteY585" fmla="*/ 0 h 3429000"/>
              <a:gd name="connsiteX586" fmla="*/ 5587618 w 12192000"/>
              <a:gd name="connsiteY586" fmla="*/ 82353 h 3429000"/>
              <a:gd name="connsiteX587" fmla="*/ 5519779 w 12192000"/>
              <a:gd name="connsiteY587" fmla="*/ 930223 h 3429000"/>
              <a:gd name="connsiteX588" fmla="*/ 5520293 w 12192000"/>
              <a:gd name="connsiteY588" fmla="*/ 931602 h 3429000"/>
              <a:gd name="connsiteX589" fmla="*/ 5767221 w 12192000"/>
              <a:gd name="connsiteY589" fmla="*/ 1236564 h 3429000"/>
              <a:gd name="connsiteX590" fmla="*/ 6937169 w 12192000"/>
              <a:gd name="connsiteY590" fmla="*/ 1386941 h 3429000"/>
              <a:gd name="connsiteX591" fmla="*/ 6953922 w 12192000"/>
              <a:gd name="connsiteY591" fmla="*/ 1461068 h 3429000"/>
              <a:gd name="connsiteX592" fmla="*/ 6071359 w 12192000"/>
              <a:gd name="connsiteY592" fmla="*/ 1341770 h 3429000"/>
              <a:gd name="connsiteX593" fmla="*/ 6038839 w 12192000"/>
              <a:gd name="connsiteY593" fmla="*/ 1335474 h 3429000"/>
              <a:gd name="connsiteX594" fmla="*/ 6038706 w 12192000"/>
              <a:gd name="connsiteY594" fmla="*/ 1334847 h 3429000"/>
              <a:gd name="connsiteX595" fmla="*/ 6037784 w 12192000"/>
              <a:gd name="connsiteY595" fmla="*/ 1335270 h 3429000"/>
              <a:gd name="connsiteX596" fmla="*/ 6038839 w 12192000"/>
              <a:gd name="connsiteY596" fmla="*/ 1335474 h 3429000"/>
              <a:gd name="connsiteX597" fmla="*/ 6040338 w 12192000"/>
              <a:gd name="connsiteY597" fmla="*/ 1342418 h 3429000"/>
              <a:gd name="connsiteX598" fmla="*/ 6024488 w 12192000"/>
              <a:gd name="connsiteY598" fmla="*/ 1380903 h 3429000"/>
              <a:gd name="connsiteX599" fmla="*/ 5599771 w 12192000"/>
              <a:gd name="connsiteY599" fmla="*/ 2080652 h 3429000"/>
              <a:gd name="connsiteX600" fmla="*/ 5548843 w 12192000"/>
              <a:gd name="connsiteY600" fmla="*/ 2134845 h 3429000"/>
              <a:gd name="connsiteX601" fmla="*/ 5940952 w 12192000"/>
              <a:gd name="connsiteY601" fmla="*/ 2821028 h 3429000"/>
              <a:gd name="connsiteX602" fmla="*/ 6043441 w 12192000"/>
              <a:gd name="connsiteY602" fmla="*/ 3236847 h 3429000"/>
              <a:gd name="connsiteX603" fmla="*/ 6093432 w 12192000"/>
              <a:gd name="connsiteY603" fmla="*/ 3429000 h 3429000"/>
              <a:gd name="connsiteX604" fmla="*/ 6034344 w 12192000"/>
              <a:gd name="connsiteY604" fmla="*/ 3429000 h 3429000"/>
              <a:gd name="connsiteX605" fmla="*/ 6026679 w 12192000"/>
              <a:gd name="connsiteY605" fmla="*/ 3407959 h 3429000"/>
              <a:gd name="connsiteX606" fmla="*/ 5800441 w 12192000"/>
              <a:gd name="connsiteY606" fmla="*/ 2906286 h 3429000"/>
              <a:gd name="connsiteX607" fmla="*/ 5526562 w 12192000"/>
              <a:gd name="connsiteY607" fmla="*/ 2276388 h 3429000"/>
              <a:gd name="connsiteX608" fmla="*/ 5519640 w 12192000"/>
              <a:gd name="connsiteY608" fmla="*/ 2254774 h 3429000"/>
              <a:gd name="connsiteX609" fmla="*/ 5844559 w 12192000"/>
              <a:gd name="connsiteY609" fmla="*/ 3124349 h 3429000"/>
              <a:gd name="connsiteX610" fmla="*/ 5975994 w 12192000"/>
              <a:gd name="connsiteY610" fmla="*/ 3429000 h 3429000"/>
              <a:gd name="connsiteX611" fmla="*/ 5898547 w 12192000"/>
              <a:gd name="connsiteY611" fmla="*/ 3429000 h 3429000"/>
              <a:gd name="connsiteX612" fmla="*/ 5682041 w 12192000"/>
              <a:gd name="connsiteY612" fmla="*/ 2926860 h 3429000"/>
              <a:gd name="connsiteX613" fmla="*/ 5461758 w 12192000"/>
              <a:gd name="connsiteY613" fmla="*/ 2391220 h 3429000"/>
              <a:gd name="connsiteX614" fmla="*/ 5237282 w 12192000"/>
              <a:gd name="connsiteY614" fmla="*/ 3150086 h 3429000"/>
              <a:gd name="connsiteX615" fmla="*/ 5115009 w 12192000"/>
              <a:gd name="connsiteY615" fmla="*/ 3429000 h 3429000"/>
              <a:gd name="connsiteX616" fmla="*/ 5028074 w 12192000"/>
              <a:gd name="connsiteY616" fmla="*/ 3429000 h 3429000"/>
              <a:gd name="connsiteX617" fmla="*/ 5079508 w 12192000"/>
              <a:gd name="connsiteY617" fmla="*/ 3320074 h 3429000"/>
              <a:gd name="connsiteX618" fmla="*/ 5371846 w 12192000"/>
              <a:gd name="connsiteY618" fmla="*/ 2495413 h 3429000"/>
              <a:gd name="connsiteX619" fmla="*/ 5270512 w 12192000"/>
              <a:gd name="connsiteY619" fmla="*/ 2709975 h 3429000"/>
              <a:gd name="connsiteX620" fmla="*/ 5062409 w 12192000"/>
              <a:gd name="connsiteY620" fmla="*/ 3224544 h 3429000"/>
              <a:gd name="connsiteX621" fmla="*/ 5036628 w 12192000"/>
              <a:gd name="connsiteY621" fmla="*/ 3325247 h 3429000"/>
              <a:gd name="connsiteX622" fmla="*/ 5009112 w 12192000"/>
              <a:gd name="connsiteY622" fmla="*/ 3429000 h 3429000"/>
              <a:gd name="connsiteX623" fmla="*/ 4976679 w 12192000"/>
              <a:gd name="connsiteY623" fmla="*/ 3429000 h 3429000"/>
              <a:gd name="connsiteX624" fmla="*/ 5006537 w 12192000"/>
              <a:gd name="connsiteY624" fmla="*/ 3318068 h 3429000"/>
              <a:gd name="connsiteX625" fmla="*/ 5032723 w 12192000"/>
              <a:gd name="connsiteY625" fmla="*/ 3215957 h 3429000"/>
              <a:gd name="connsiteX626" fmla="*/ 5242949 w 12192000"/>
              <a:gd name="connsiteY626" fmla="*/ 2696175 h 3429000"/>
              <a:gd name="connsiteX627" fmla="*/ 5286321 w 12192000"/>
              <a:gd name="connsiteY627" fmla="*/ 2604555 h 3429000"/>
              <a:gd name="connsiteX628" fmla="*/ 5008210 w 12192000"/>
              <a:gd name="connsiteY628" fmla="*/ 3220194 h 3429000"/>
              <a:gd name="connsiteX629" fmla="*/ 4986321 w 12192000"/>
              <a:gd name="connsiteY629" fmla="*/ 3336687 h 3429000"/>
              <a:gd name="connsiteX630" fmla="*/ 4973474 w 12192000"/>
              <a:gd name="connsiteY630" fmla="*/ 3429000 h 3429000"/>
              <a:gd name="connsiteX631" fmla="*/ 4907178 w 12192000"/>
              <a:gd name="connsiteY631" fmla="*/ 3429000 h 3429000"/>
              <a:gd name="connsiteX632" fmla="*/ 4910810 w 12192000"/>
              <a:gd name="connsiteY632" fmla="*/ 3400660 h 3429000"/>
              <a:gd name="connsiteX633" fmla="*/ 4987461 w 12192000"/>
              <a:gd name="connsiteY633" fmla="*/ 3003994 h 3429000"/>
              <a:gd name="connsiteX634" fmla="*/ 5179262 w 12192000"/>
              <a:gd name="connsiteY634" fmla="*/ 2606044 h 3429000"/>
              <a:gd name="connsiteX635" fmla="*/ 4689678 w 12192000"/>
              <a:gd name="connsiteY635" fmla="*/ 3011241 h 3429000"/>
              <a:gd name="connsiteX636" fmla="*/ 4477543 w 12192000"/>
              <a:gd name="connsiteY636" fmla="*/ 3245836 h 3429000"/>
              <a:gd name="connsiteX637" fmla="*/ 4329957 w 12192000"/>
              <a:gd name="connsiteY637" fmla="*/ 3429000 h 3429000"/>
              <a:gd name="connsiteX638" fmla="*/ 4218595 w 12192000"/>
              <a:gd name="connsiteY638" fmla="*/ 3429000 h 3429000"/>
              <a:gd name="connsiteX639" fmla="*/ 4368888 w 12192000"/>
              <a:gd name="connsiteY639" fmla="*/ 3239412 h 3429000"/>
              <a:gd name="connsiteX640" fmla="*/ 4563091 w 12192000"/>
              <a:gd name="connsiteY640" fmla="*/ 3013508 h 3429000"/>
              <a:gd name="connsiteX641" fmla="*/ 5387324 w 12192000"/>
              <a:gd name="connsiteY641" fmla="*/ 2276830 h 3429000"/>
              <a:gd name="connsiteX642" fmla="*/ 5073620 w 12192000"/>
              <a:gd name="connsiteY642" fmla="*/ 2526437 h 3429000"/>
              <a:gd name="connsiteX643" fmla="*/ 4689789 w 12192000"/>
              <a:gd name="connsiteY643" fmla="*/ 2839382 h 3429000"/>
              <a:gd name="connsiteX644" fmla="*/ 4418722 w 12192000"/>
              <a:gd name="connsiteY644" fmla="*/ 3141886 h 3429000"/>
              <a:gd name="connsiteX645" fmla="*/ 4214944 w 12192000"/>
              <a:gd name="connsiteY645" fmla="*/ 3429000 h 3429000"/>
              <a:gd name="connsiteX646" fmla="*/ 4177898 w 12192000"/>
              <a:gd name="connsiteY646" fmla="*/ 3429000 h 3429000"/>
              <a:gd name="connsiteX647" fmla="*/ 4391597 w 12192000"/>
              <a:gd name="connsiteY647" fmla="*/ 3127370 h 3429000"/>
              <a:gd name="connsiteX648" fmla="*/ 4668889 w 12192000"/>
              <a:gd name="connsiteY648" fmla="*/ 2817399 h 3429000"/>
              <a:gd name="connsiteX649" fmla="*/ 5055427 w 12192000"/>
              <a:gd name="connsiteY649" fmla="*/ 2502476 h 3429000"/>
              <a:gd name="connsiteX650" fmla="*/ 5371814 w 12192000"/>
              <a:gd name="connsiteY650" fmla="*/ 2249975 h 3429000"/>
              <a:gd name="connsiteX651" fmla="*/ 4987918 w 12192000"/>
              <a:gd name="connsiteY651" fmla="*/ 2409701 h 3429000"/>
              <a:gd name="connsiteX652" fmla="*/ 4317146 w 12192000"/>
              <a:gd name="connsiteY652" fmla="*/ 3158716 h 3429000"/>
              <a:gd name="connsiteX653" fmla="*/ 4171627 w 12192000"/>
              <a:gd name="connsiteY653" fmla="*/ 3429000 h 3429000"/>
              <a:gd name="connsiteX654" fmla="*/ 4081585 w 12192000"/>
              <a:gd name="connsiteY654" fmla="*/ 3429000 h 3429000"/>
              <a:gd name="connsiteX655" fmla="*/ 4238603 w 12192000"/>
              <a:gd name="connsiteY655" fmla="*/ 3130341 h 3429000"/>
              <a:gd name="connsiteX656" fmla="*/ 4778333 w 12192000"/>
              <a:gd name="connsiteY656" fmla="*/ 2444626 h 3429000"/>
              <a:gd name="connsiteX657" fmla="*/ 5414185 w 12192000"/>
              <a:gd name="connsiteY657" fmla="*/ 2144882 h 3429000"/>
              <a:gd name="connsiteX658" fmla="*/ 5959648 w 12192000"/>
              <a:gd name="connsiteY658" fmla="*/ 1331797 h 3429000"/>
              <a:gd name="connsiteX659" fmla="*/ 5355019 w 12192000"/>
              <a:gd name="connsiteY659" fmla="*/ 1305672 h 3429000"/>
              <a:gd name="connsiteX660" fmla="*/ 5083565 w 12192000"/>
              <a:gd name="connsiteY660" fmla="*/ 1750121 h 3429000"/>
              <a:gd name="connsiteX661" fmla="*/ 4713577 w 12192000"/>
              <a:gd name="connsiteY661" fmla="*/ 2187803 h 3429000"/>
              <a:gd name="connsiteX662" fmla="*/ 3989559 w 12192000"/>
              <a:gd name="connsiteY662" fmla="*/ 2716945 h 3429000"/>
              <a:gd name="connsiteX663" fmla="*/ 3939824 w 12192000"/>
              <a:gd name="connsiteY663" fmla="*/ 2637900 h 3429000"/>
              <a:gd name="connsiteX664" fmla="*/ 4584537 w 12192000"/>
              <a:gd name="connsiteY664" fmla="*/ 1895826 h 3429000"/>
              <a:gd name="connsiteX665" fmla="*/ 5037105 w 12192000"/>
              <a:gd name="connsiteY665" fmla="*/ 1659765 h 3429000"/>
              <a:gd name="connsiteX666" fmla="*/ 5039930 w 12192000"/>
              <a:gd name="connsiteY666" fmla="*/ 1660585 h 3429000"/>
              <a:gd name="connsiteX667" fmla="*/ 5263764 w 12192000"/>
              <a:gd name="connsiteY667" fmla="*/ 1306525 h 3429000"/>
              <a:gd name="connsiteX668" fmla="*/ 4086300 w 12192000"/>
              <a:gd name="connsiteY668" fmla="*/ 1455599 h 3429000"/>
              <a:gd name="connsiteX669" fmla="*/ 4085485 w 12192000"/>
              <a:gd name="connsiteY669" fmla="*/ 1470070 h 3429000"/>
              <a:gd name="connsiteX670" fmla="*/ 3871915 w 12192000"/>
              <a:gd name="connsiteY670" fmla="*/ 1824645 h 3429000"/>
              <a:gd name="connsiteX671" fmla="*/ 3799374 w 12192000"/>
              <a:gd name="connsiteY671" fmla="*/ 2037127 h 3429000"/>
              <a:gd name="connsiteX672" fmla="*/ 3498850 w 12192000"/>
              <a:gd name="connsiteY672" fmla="*/ 3232888 h 3429000"/>
              <a:gd name="connsiteX673" fmla="*/ 3399216 w 12192000"/>
              <a:gd name="connsiteY673" fmla="*/ 3429000 h 3429000"/>
              <a:gd name="connsiteX674" fmla="*/ 3303688 w 12192000"/>
              <a:gd name="connsiteY674" fmla="*/ 3429000 h 3429000"/>
              <a:gd name="connsiteX675" fmla="*/ 3391774 w 12192000"/>
              <a:gd name="connsiteY675" fmla="*/ 3268181 h 3429000"/>
              <a:gd name="connsiteX676" fmla="*/ 3735540 w 12192000"/>
              <a:gd name="connsiteY676" fmla="*/ 2117923 h 3429000"/>
              <a:gd name="connsiteX677" fmla="*/ 3729438 w 12192000"/>
              <a:gd name="connsiteY677" fmla="*/ 2140058 h 3429000"/>
              <a:gd name="connsiteX678" fmla="*/ 3707782 w 12192000"/>
              <a:gd name="connsiteY678" fmla="*/ 2215908 h 3429000"/>
              <a:gd name="connsiteX679" fmla="*/ 3583827 w 12192000"/>
              <a:gd name="connsiteY679" fmla="*/ 2610215 h 3429000"/>
              <a:gd name="connsiteX680" fmla="*/ 3547861 w 12192000"/>
              <a:gd name="connsiteY680" fmla="*/ 2700609 h 3429000"/>
              <a:gd name="connsiteX681" fmla="*/ 3490905 w 12192000"/>
              <a:gd name="connsiteY681" fmla="*/ 2848660 h 3429000"/>
              <a:gd name="connsiteX682" fmla="*/ 3455859 w 12192000"/>
              <a:gd name="connsiteY682" fmla="*/ 2962301 h 3429000"/>
              <a:gd name="connsiteX683" fmla="*/ 3429112 w 12192000"/>
              <a:gd name="connsiteY683" fmla="*/ 3050469 h 3429000"/>
              <a:gd name="connsiteX684" fmla="*/ 3304862 w 12192000"/>
              <a:gd name="connsiteY684" fmla="*/ 3367476 h 3429000"/>
              <a:gd name="connsiteX685" fmla="*/ 3276071 w 12192000"/>
              <a:gd name="connsiteY685" fmla="*/ 3429000 h 3429000"/>
              <a:gd name="connsiteX686" fmla="*/ 3240805 w 12192000"/>
              <a:gd name="connsiteY686" fmla="*/ 3429000 h 3429000"/>
              <a:gd name="connsiteX687" fmla="*/ 3275917 w 12192000"/>
              <a:gd name="connsiteY687" fmla="*/ 3354192 h 3429000"/>
              <a:gd name="connsiteX688" fmla="*/ 3399358 w 12192000"/>
              <a:gd name="connsiteY688" fmla="*/ 3040011 h 3429000"/>
              <a:gd name="connsiteX689" fmla="*/ 3425650 w 12192000"/>
              <a:gd name="connsiteY689" fmla="*/ 2952333 h 3429000"/>
              <a:gd name="connsiteX690" fmla="*/ 3460661 w 12192000"/>
              <a:gd name="connsiteY690" fmla="*/ 2837763 h 3429000"/>
              <a:gd name="connsiteX691" fmla="*/ 3518021 w 12192000"/>
              <a:gd name="connsiteY691" fmla="*/ 2688298 h 3429000"/>
              <a:gd name="connsiteX692" fmla="*/ 3554035 w 12192000"/>
              <a:gd name="connsiteY692" fmla="*/ 2598832 h 3429000"/>
              <a:gd name="connsiteX693" fmla="*/ 3677174 w 12192000"/>
              <a:gd name="connsiteY693" fmla="*/ 2207351 h 3429000"/>
              <a:gd name="connsiteX694" fmla="*/ 3698819 w 12192000"/>
              <a:gd name="connsiteY694" fmla="*/ 2131503 h 3429000"/>
              <a:gd name="connsiteX695" fmla="*/ 3702094 w 12192000"/>
              <a:gd name="connsiteY695" fmla="*/ 2120194 h 3429000"/>
              <a:gd name="connsiteX696" fmla="*/ 3398355 w 12192000"/>
              <a:gd name="connsiteY696" fmla="*/ 2665603 h 3429000"/>
              <a:gd name="connsiteX697" fmla="*/ 3193941 w 12192000"/>
              <a:gd name="connsiteY697" fmla="*/ 3369775 h 3429000"/>
              <a:gd name="connsiteX698" fmla="*/ 3184140 w 12192000"/>
              <a:gd name="connsiteY698" fmla="*/ 3429000 h 3429000"/>
              <a:gd name="connsiteX699" fmla="*/ 3099978 w 12192000"/>
              <a:gd name="connsiteY699" fmla="*/ 3429000 h 3429000"/>
              <a:gd name="connsiteX700" fmla="*/ 3101556 w 12192000"/>
              <a:gd name="connsiteY700" fmla="*/ 3414337 h 3429000"/>
              <a:gd name="connsiteX701" fmla="*/ 3370162 w 12192000"/>
              <a:gd name="connsiteY701" fmla="*/ 2356550 h 3429000"/>
              <a:gd name="connsiteX702" fmla="*/ 3746477 w 12192000"/>
              <a:gd name="connsiteY702" fmla="*/ 1948889 h 3429000"/>
              <a:gd name="connsiteX703" fmla="*/ 3863399 w 12192000"/>
              <a:gd name="connsiteY703" fmla="*/ 1658257 h 3429000"/>
              <a:gd name="connsiteX704" fmla="*/ 3968712 w 12192000"/>
              <a:gd name="connsiteY704" fmla="*/ 1484989 h 3429000"/>
              <a:gd name="connsiteX705" fmla="*/ 2792390 w 12192000"/>
              <a:gd name="connsiteY705" fmla="*/ 1953974 h 3429000"/>
              <a:gd name="connsiteX706" fmla="*/ 2714982 w 12192000"/>
              <a:gd name="connsiteY706" fmla="*/ 1998051 h 3429000"/>
              <a:gd name="connsiteX707" fmla="*/ 2813361 w 12192000"/>
              <a:gd name="connsiteY707" fmla="*/ 2594912 h 3429000"/>
              <a:gd name="connsiteX708" fmla="*/ 2688430 w 12192000"/>
              <a:gd name="connsiteY708" fmla="*/ 3372564 h 3429000"/>
              <a:gd name="connsiteX709" fmla="*/ 2629626 w 12192000"/>
              <a:gd name="connsiteY709" fmla="*/ 3334394 h 3429000"/>
              <a:gd name="connsiteX710" fmla="*/ 2565328 w 12192000"/>
              <a:gd name="connsiteY710" fmla="*/ 2087399 h 3429000"/>
              <a:gd name="connsiteX711" fmla="*/ 1922999 w 12192000"/>
              <a:gd name="connsiteY711" fmla="*/ 2551343 h 3429000"/>
              <a:gd name="connsiteX712" fmla="*/ 1950261 w 12192000"/>
              <a:gd name="connsiteY712" fmla="*/ 2976858 h 3429000"/>
              <a:gd name="connsiteX713" fmla="*/ 2365554 w 12192000"/>
              <a:gd name="connsiteY713" fmla="*/ 3330107 h 3429000"/>
              <a:gd name="connsiteX714" fmla="*/ 2424142 w 12192000"/>
              <a:gd name="connsiteY714" fmla="*/ 3429000 h 3429000"/>
              <a:gd name="connsiteX715" fmla="*/ 2395994 w 12192000"/>
              <a:gd name="connsiteY715" fmla="*/ 3429000 h 3429000"/>
              <a:gd name="connsiteX716" fmla="*/ 2392863 w 12192000"/>
              <a:gd name="connsiteY716" fmla="*/ 3423964 h 3429000"/>
              <a:gd name="connsiteX717" fmla="*/ 2017589 w 12192000"/>
              <a:gd name="connsiteY717" fmla="*/ 3064982 h 3429000"/>
              <a:gd name="connsiteX718" fmla="*/ 2147336 w 12192000"/>
              <a:gd name="connsiteY718" fmla="*/ 3165052 h 3429000"/>
              <a:gd name="connsiteX719" fmla="*/ 2207047 w 12192000"/>
              <a:gd name="connsiteY719" fmla="*/ 3225540 h 3429000"/>
              <a:gd name="connsiteX720" fmla="*/ 2299106 w 12192000"/>
              <a:gd name="connsiteY720" fmla="*/ 3349931 h 3429000"/>
              <a:gd name="connsiteX721" fmla="*/ 2314430 w 12192000"/>
              <a:gd name="connsiteY721" fmla="*/ 3372144 h 3429000"/>
              <a:gd name="connsiteX722" fmla="*/ 2352406 w 12192000"/>
              <a:gd name="connsiteY722" fmla="*/ 3429000 h 3429000"/>
              <a:gd name="connsiteX723" fmla="*/ 2314492 w 12192000"/>
              <a:gd name="connsiteY723" fmla="*/ 3429000 h 3429000"/>
              <a:gd name="connsiteX724" fmla="*/ 2288095 w 12192000"/>
              <a:gd name="connsiteY724" fmla="*/ 3389030 h 3429000"/>
              <a:gd name="connsiteX725" fmla="*/ 2272768 w 12192000"/>
              <a:gd name="connsiteY725" fmla="*/ 3366822 h 3429000"/>
              <a:gd name="connsiteX726" fmla="*/ 2182715 w 12192000"/>
              <a:gd name="connsiteY726" fmla="*/ 3246071 h 3429000"/>
              <a:gd name="connsiteX727" fmla="*/ 2032061 w 12192000"/>
              <a:gd name="connsiteY727" fmla="*/ 3112380 h 3429000"/>
              <a:gd name="connsiteX728" fmla="*/ 2257220 w 12192000"/>
              <a:gd name="connsiteY728" fmla="*/ 3397257 h 3429000"/>
              <a:gd name="connsiteX729" fmla="*/ 2281324 w 12192000"/>
              <a:gd name="connsiteY729" fmla="*/ 3429000 h 3429000"/>
              <a:gd name="connsiteX730" fmla="*/ 2242860 w 12192000"/>
              <a:gd name="connsiteY730" fmla="*/ 3429000 h 3429000"/>
              <a:gd name="connsiteX731" fmla="*/ 2232818 w 12192000"/>
              <a:gd name="connsiteY731" fmla="*/ 3415926 h 3429000"/>
              <a:gd name="connsiteX732" fmla="*/ 1990172 w 12192000"/>
              <a:gd name="connsiteY732" fmla="*/ 3113121 h 3429000"/>
              <a:gd name="connsiteX733" fmla="*/ 2124090 w 12192000"/>
              <a:gd name="connsiteY733" fmla="*/ 3332017 h 3429000"/>
              <a:gd name="connsiteX734" fmla="*/ 2200380 w 12192000"/>
              <a:gd name="connsiteY734" fmla="*/ 3429000 h 3429000"/>
              <a:gd name="connsiteX735" fmla="*/ 2147507 w 12192000"/>
              <a:gd name="connsiteY735" fmla="*/ 3429000 h 3429000"/>
              <a:gd name="connsiteX736" fmla="*/ 2070668 w 12192000"/>
              <a:gd name="connsiteY736" fmla="*/ 3332520 h 3429000"/>
              <a:gd name="connsiteX737" fmla="*/ 1975142 w 12192000"/>
              <a:gd name="connsiteY737" fmla="*/ 3156570 h 3429000"/>
              <a:gd name="connsiteX738" fmla="*/ 2050035 w 12192000"/>
              <a:gd name="connsiteY738" fmla="*/ 3384345 h 3429000"/>
              <a:gd name="connsiteX739" fmla="*/ 2063025 w 12192000"/>
              <a:gd name="connsiteY739" fmla="*/ 3429000 h 3429000"/>
              <a:gd name="connsiteX740" fmla="*/ 2021675 w 12192000"/>
              <a:gd name="connsiteY740" fmla="*/ 3429000 h 3429000"/>
              <a:gd name="connsiteX741" fmla="*/ 2019308 w 12192000"/>
              <a:gd name="connsiteY741" fmla="*/ 3418118 h 3429000"/>
              <a:gd name="connsiteX742" fmla="*/ 1938835 w 12192000"/>
              <a:gd name="connsiteY742" fmla="*/ 3122160 h 3429000"/>
              <a:gd name="connsiteX743" fmla="*/ 1953230 w 12192000"/>
              <a:gd name="connsiteY743" fmla="*/ 3330699 h 3429000"/>
              <a:gd name="connsiteX744" fmla="*/ 1956763 w 12192000"/>
              <a:gd name="connsiteY744" fmla="*/ 3349191 h 3429000"/>
              <a:gd name="connsiteX745" fmla="*/ 1967925 w 12192000"/>
              <a:gd name="connsiteY745" fmla="*/ 3429000 h 3429000"/>
              <a:gd name="connsiteX746" fmla="*/ 1936622 w 12192000"/>
              <a:gd name="connsiteY746" fmla="*/ 3429000 h 3429000"/>
              <a:gd name="connsiteX747" fmla="*/ 1926261 w 12192000"/>
              <a:gd name="connsiteY747" fmla="*/ 3355064 h 3429000"/>
              <a:gd name="connsiteX748" fmla="*/ 1922724 w 12192000"/>
              <a:gd name="connsiteY748" fmla="*/ 3336577 h 3429000"/>
              <a:gd name="connsiteX749" fmla="*/ 1904650 w 12192000"/>
              <a:gd name="connsiteY749" fmla="*/ 3210616 h 3429000"/>
              <a:gd name="connsiteX750" fmla="*/ 1885273 w 12192000"/>
              <a:gd name="connsiteY750" fmla="*/ 3429000 h 3429000"/>
              <a:gd name="connsiteX751" fmla="*/ 1854363 w 12192000"/>
              <a:gd name="connsiteY751" fmla="*/ 3429000 h 3429000"/>
              <a:gd name="connsiteX752" fmla="*/ 1880391 w 12192000"/>
              <a:gd name="connsiteY752" fmla="*/ 3174796 h 3429000"/>
              <a:gd name="connsiteX753" fmla="*/ 1818273 w 12192000"/>
              <a:gd name="connsiteY753" fmla="*/ 3286729 h 3429000"/>
              <a:gd name="connsiteX754" fmla="*/ 1794691 w 12192000"/>
              <a:gd name="connsiteY754" fmla="*/ 3414239 h 3429000"/>
              <a:gd name="connsiteX755" fmla="*/ 1794914 w 12192000"/>
              <a:gd name="connsiteY755" fmla="*/ 3429000 h 3429000"/>
              <a:gd name="connsiteX756" fmla="*/ 1746128 w 12192000"/>
              <a:gd name="connsiteY756" fmla="*/ 3429000 h 3429000"/>
              <a:gd name="connsiteX757" fmla="*/ 1753934 w 12192000"/>
              <a:gd name="connsiteY757" fmla="*/ 3295796 h 3429000"/>
              <a:gd name="connsiteX758" fmla="*/ 1792053 w 12192000"/>
              <a:gd name="connsiteY758" fmla="*/ 3143396 h 3429000"/>
              <a:gd name="connsiteX759" fmla="*/ 1862248 w 12192000"/>
              <a:gd name="connsiteY759" fmla="*/ 2837397 h 3429000"/>
              <a:gd name="connsiteX760" fmla="*/ 1862250 w 12192000"/>
              <a:gd name="connsiteY760" fmla="*/ 2604531 h 3429000"/>
              <a:gd name="connsiteX761" fmla="*/ 1211999 w 12192000"/>
              <a:gd name="connsiteY761" fmla="*/ 3254610 h 3429000"/>
              <a:gd name="connsiteX762" fmla="*/ 1213266 w 12192000"/>
              <a:gd name="connsiteY762" fmla="*/ 3262947 h 3429000"/>
              <a:gd name="connsiteX763" fmla="*/ 1203370 w 12192000"/>
              <a:gd name="connsiteY763" fmla="*/ 3421676 h 3429000"/>
              <a:gd name="connsiteX764" fmla="*/ 1203671 w 12192000"/>
              <a:gd name="connsiteY764" fmla="*/ 3429000 h 3429000"/>
              <a:gd name="connsiteX765" fmla="*/ 1143180 w 12192000"/>
              <a:gd name="connsiteY765" fmla="*/ 3429000 h 3429000"/>
              <a:gd name="connsiteX766" fmla="*/ 1142176 w 12192000"/>
              <a:gd name="connsiteY766" fmla="*/ 3337045 h 3429000"/>
              <a:gd name="connsiteX767" fmla="*/ 1067484 w 12192000"/>
              <a:gd name="connsiteY767" fmla="*/ 3429000 h 3429000"/>
              <a:gd name="connsiteX768" fmla="*/ 953928 w 12192000"/>
              <a:gd name="connsiteY768" fmla="*/ 3429000 h 3429000"/>
              <a:gd name="connsiteX769" fmla="*/ 959715 w 12192000"/>
              <a:gd name="connsiteY769" fmla="*/ 3421185 h 3429000"/>
              <a:gd name="connsiteX770" fmla="*/ 1483788 w 12192000"/>
              <a:gd name="connsiteY770" fmla="*/ 2830174 h 3429000"/>
              <a:gd name="connsiteX771" fmla="*/ 1100671 w 12192000"/>
              <a:gd name="connsiteY771" fmla="*/ 2823137 h 3429000"/>
              <a:gd name="connsiteX772" fmla="*/ 1090144 w 12192000"/>
              <a:gd name="connsiteY772" fmla="*/ 2827748 h 3429000"/>
              <a:gd name="connsiteX773" fmla="*/ 1095872 w 12192000"/>
              <a:gd name="connsiteY773" fmla="*/ 2842892 h 3429000"/>
              <a:gd name="connsiteX774" fmla="*/ 262785 w 12192000"/>
              <a:gd name="connsiteY774" fmla="*/ 3416450 h 3429000"/>
              <a:gd name="connsiteX775" fmla="*/ 209968 w 12192000"/>
              <a:gd name="connsiteY775" fmla="*/ 3341713 h 3429000"/>
              <a:gd name="connsiteX776" fmla="*/ 873460 w 12192000"/>
              <a:gd name="connsiteY776" fmla="*/ 2824768 h 3429000"/>
              <a:gd name="connsiteX777" fmla="*/ 192686 w 12192000"/>
              <a:gd name="connsiteY777" fmla="*/ 2420257 h 3429000"/>
              <a:gd name="connsiteX778" fmla="*/ 4696 w 12192000"/>
              <a:gd name="connsiteY778" fmla="*/ 2268668 h 3429000"/>
              <a:gd name="connsiteX779" fmla="*/ 0 w 12192000"/>
              <a:gd name="connsiteY779" fmla="*/ 2260984 h 3429000"/>
              <a:gd name="connsiteX780" fmla="*/ 0 w 12192000"/>
              <a:gd name="connsiteY780" fmla="*/ 2084472 h 3429000"/>
              <a:gd name="connsiteX781" fmla="*/ 174101 w 12192000"/>
              <a:gd name="connsiteY781" fmla="*/ 2191277 h 3429000"/>
              <a:gd name="connsiteX782" fmla="*/ 891800 w 12192000"/>
              <a:gd name="connsiteY782" fmla="*/ 2607935 h 3429000"/>
              <a:gd name="connsiteX783" fmla="*/ 1072219 w 12192000"/>
              <a:gd name="connsiteY783" fmla="*/ 2740443 h 3429000"/>
              <a:gd name="connsiteX784" fmla="*/ 1074117 w 12192000"/>
              <a:gd name="connsiteY784" fmla="*/ 2741301 h 3429000"/>
              <a:gd name="connsiteX785" fmla="*/ 1083114 w 12192000"/>
              <a:gd name="connsiteY785" fmla="*/ 2745131 h 3429000"/>
              <a:gd name="connsiteX786" fmla="*/ 1543010 w 12192000"/>
              <a:gd name="connsiteY786" fmla="*/ 2762140 h 3429000"/>
              <a:gd name="connsiteX787" fmla="*/ 1551080 w 12192000"/>
              <a:gd name="connsiteY787" fmla="*/ 2766006 h 3429000"/>
              <a:gd name="connsiteX788" fmla="*/ 2345443 w 12192000"/>
              <a:gd name="connsiteY788" fmla="*/ 2120882 h 3429000"/>
              <a:gd name="connsiteX789" fmla="*/ 1721499 w 12192000"/>
              <a:gd name="connsiteY789" fmla="*/ 2170969 h 3429000"/>
              <a:gd name="connsiteX790" fmla="*/ 767716 w 12192000"/>
              <a:gd name="connsiteY790" fmla="*/ 2043768 h 3429000"/>
              <a:gd name="connsiteX791" fmla="*/ 722147 w 12192000"/>
              <a:gd name="connsiteY791" fmla="*/ 1964091 h 3429000"/>
              <a:gd name="connsiteX792" fmla="*/ 1485552 w 12192000"/>
              <a:gd name="connsiteY792" fmla="*/ 1884202 h 3429000"/>
              <a:gd name="connsiteX793" fmla="*/ 2143004 w 12192000"/>
              <a:gd name="connsiteY793" fmla="*/ 1973420 h 3429000"/>
              <a:gd name="connsiteX794" fmla="*/ 1933391 w 12192000"/>
              <a:gd name="connsiteY794" fmla="*/ 1727971 h 3429000"/>
              <a:gd name="connsiteX795" fmla="*/ 1827118 w 12192000"/>
              <a:gd name="connsiteY795" fmla="*/ 1539410 h 3429000"/>
              <a:gd name="connsiteX796" fmla="*/ 1837349 w 12192000"/>
              <a:gd name="connsiteY796" fmla="*/ 1527357 h 3429000"/>
              <a:gd name="connsiteX797" fmla="*/ 2162835 w 12192000"/>
              <a:gd name="connsiteY797" fmla="*/ 1758853 h 3429000"/>
              <a:gd name="connsiteX798" fmla="*/ 2257167 w 12192000"/>
              <a:gd name="connsiteY798" fmla="*/ 2033123 h 3429000"/>
              <a:gd name="connsiteX799" fmla="*/ 2261598 w 12192000"/>
              <a:gd name="connsiteY799" fmla="*/ 2038998 h 3429000"/>
              <a:gd name="connsiteX800" fmla="*/ 2437177 w 12192000"/>
              <a:gd name="connsiteY800" fmla="*/ 2050608 h 3429000"/>
              <a:gd name="connsiteX801" fmla="*/ 2445247 w 12192000"/>
              <a:gd name="connsiteY801" fmla="*/ 2054476 h 3429000"/>
              <a:gd name="connsiteX802" fmla="*/ 2743626 w 12192000"/>
              <a:gd name="connsiteY802" fmla="*/ 1875819 h 3429000"/>
              <a:gd name="connsiteX803" fmla="*/ 3048102 w 12192000"/>
              <a:gd name="connsiteY803" fmla="*/ 1721595 h 3429000"/>
              <a:gd name="connsiteX804" fmla="*/ 1799414 w 12192000"/>
              <a:gd name="connsiteY804" fmla="*/ 1265732 h 3429000"/>
              <a:gd name="connsiteX805" fmla="*/ 1771735 w 12192000"/>
              <a:gd name="connsiteY805" fmla="*/ 1190929 h 3429000"/>
              <a:gd name="connsiteX806" fmla="*/ 3104273 w 12192000"/>
              <a:gd name="connsiteY806" fmla="*/ 1647159 h 3429000"/>
              <a:gd name="connsiteX807" fmla="*/ 3113245 w 12192000"/>
              <a:gd name="connsiteY807" fmla="*/ 1661705 h 3429000"/>
              <a:gd name="connsiteX808" fmla="*/ 3126294 w 12192000"/>
              <a:gd name="connsiteY808" fmla="*/ 1685400 h 3429000"/>
              <a:gd name="connsiteX809" fmla="*/ 3937433 w 12192000"/>
              <a:gd name="connsiteY809" fmla="*/ 1401473 h 3429000"/>
              <a:gd name="connsiteX810" fmla="*/ 3590475 w 12192000"/>
              <a:gd name="connsiteY810" fmla="*/ 1168974 h 3429000"/>
              <a:gd name="connsiteX811" fmla="*/ 3100264 w 12192000"/>
              <a:gd name="connsiteY811" fmla="*/ 1150845 h 3429000"/>
              <a:gd name="connsiteX812" fmla="*/ 2183576 w 12192000"/>
              <a:gd name="connsiteY812" fmla="*/ 798150 h 3429000"/>
              <a:gd name="connsiteX813" fmla="*/ 2151029 w 12192000"/>
              <a:gd name="connsiteY813" fmla="*/ 717947 h 3429000"/>
              <a:gd name="connsiteX814" fmla="*/ 3563434 w 12192000"/>
              <a:gd name="connsiteY814" fmla="*/ 1040115 h 3429000"/>
              <a:gd name="connsiteX815" fmla="*/ 3177952 w 12192000"/>
              <a:gd name="connsiteY815" fmla="*/ 228386 h 3429000"/>
              <a:gd name="connsiteX816" fmla="*/ 3189263 w 12192000"/>
              <a:gd name="connsiteY816" fmla="*/ 196726 h 3429000"/>
              <a:gd name="connsiteX817" fmla="*/ 3560912 w 12192000"/>
              <a:gd name="connsiteY817" fmla="*/ 650863 h 3429000"/>
              <a:gd name="connsiteX818" fmla="*/ 3626636 w 12192000"/>
              <a:gd name="connsiteY818" fmla="*/ 1083230 h 3429000"/>
              <a:gd name="connsiteX819" fmla="*/ 3653088 w 12192000"/>
              <a:gd name="connsiteY819" fmla="*/ 1092417 h 3429000"/>
              <a:gd name="connsiteX820" fmla="*/ 3988128 w 12192000"/>
              <a:gd name="connsiteY820" fmla="*/ 1388267 h 3429000"/>
              <a:gd name="connsiteX821" fmla="*/ 4830582 w 12192000"/>
              <a:gd name="connsiteY821" fmla="*/ 1247000 h 3429000"/>
              <a:gd name="connsiteX822" fmla="*/ 4830100 w 12192000"/>
              <a:gd name="connsiteY822" fmla="*/ 1246554 h 3429000"/>
              <a:gd name="connsiteX823" fmla="*/ 4036318 w 12192000"/>
              <a:gd name="connsiteY823" fmla="*/ 718013 h 3429000"/>
              <a:gd name="connsiteX824" fmla="*/ 3432098 w 12192000"/>
              <a:gd name="connsiteY824" fmla="*/ 108312 h 3429000"/>
              <a:gd name="connsiteX825" fmla="*/ 3446761 w 12192000"/>
              <a:gd name="connsiteY825" fmla="*/ 32278 h 3429000"/>
              <a:gd name="connsiteX826" fmla="*/ 4419733 w 12192000"/>
              <a:gd name="connsiteY826" fmla="*/ 534555 h 3429000"/>
              <a:gd name="connsiteX827" fmla="*/ 4781371 w 12192000"/>
              <a:gd name="connsiteY827" fmla="*/ 1029604 h 3429000"/>
              <a:gd name="connsiteX828" fmla="*/ 4780440 w 12192000"/>
              <a:gd name="connsiteY828" fmla="*/ 1041290 h 3429000"/>
              <a:gd name="connsiteX829" fmla="*/ 4898954 w 12192000"/>
              <a:gd name="connsiteY829" fmla="*/ 1233092 h 3429000"/>
              <a:gd name="connsiteX830" fmla="*/ 4900699 w 12192000"/>
              <a:gd name="connsiteY830" fmla="*/ 1241867 h 3429000"/>
              <a:gd name="connsiteX831" fmla="*/ 5714511 w 12192000"/>
              <a:gd name="connsiteY831" fmla="*/ 1234483 h 3429000"/>
              <a:gd name="connsiteX832" fmla="*/ 5464793 w 12192000"/>
              <a:gd name="connsiteY832" fmla="*/ 964556 h 3429000"/>
              <a:gd name="connsiteX833" fmla="*/ 5461897 w 12192000"/>
              <a:gd name="connsiteY833" fmla="*/ 961879 h 3429000"/>
              <a:gd name="connsiteX834" fmla="*/ 4399417 w 12192000"/>
              <a:gd name="connsiteY834" fmla="*/ 23573 h 3429000"/>
              <a:gd name="connsiteX835" fmla="*/ 4382818 w 12192000"/>
              <a:gd name="connsiteY835" fmla="*/ 0 h 3429000"/>
              <a:gd name="connsiteX836" fmla="*/ 3090569 w 12192000"/>
              <a:gd name="connsiteY836" fmla="*/ 0 h 3429000"/>
              <a:gd name="connsiteX837" fmla="*/ 3218394 w 12192000"/>
              <a:gd name="connsiteY837" fmla="*/ 0 h 3429000"/>
              <a:gd name="connsiteX838" fmla="*/ 3241469 w 12192000"/>
              <a:gd name="connsiteY838" fmla="*/ 15651 h 3429000"/>
              <a:gd name="connsiteX839" fmla="*/ 3182620 w 12192000"/>
              <a:gd name="connsiteY839" fmla="*/ 54279 h 3429000"/>
              <a:gd name="connsiteX840" fmla="*/ 3090569 w 12192000"/>
              <a:gd name="connsiteY840" fmla="*/ 0 h 3429000"/>
              <a:gd name="connsiteX841" fmla="*/ 1890928 w 12192000"/>
              <a:gd name="connsiteY841" fmla="*/ 0 h 3429000"/>
              <a:gd name="connsiteX842" fmla="*/ 1994713 w 12192000"/>
              <a:gd name="connsiteY842" fmla="*/ 0 h 3429000"/>
              <a:gd name="connsiteX843" fmla="*/ 1931354 w 12192000"/>
              <a:gd name="connsiteY843" fmla="*/ 46950 h 3429000"/>
              <a:gd name="connsiteX844" fmla="*/ 1765923 w 12192000"/>
              <a:gd name="connsiteY844" fmla="*/ 152043 h 3429000"/>
              <a:gd name="connsiteX845" fmla="*/ 1702258 w 12192000"/>
              <a:gd name="connsiteY845" fmla="*/ 183286 h 3429000"/>
              <a:gd name="connsiteX846" fmla="*/ 1538370 w 12192000"/>
              <a:gd name="connsiteY846" fmla="*/ 382804 h 3429000"/>
              <a:gd name="connsiteX847" fmla="*/ 542867 w 12192000"/>
              <a:gd name="connsiteY847" fmla="*/ 1515092 h 3429000"/>
              <a:gd name="connsiteX848" fmla="*/ 515800 w 12192000"/>
              <a:gd name="connsiteY848" fmla="*/ 1433180 h 3429000"/>
              <a:gd name="connsiteX849" fmla="*/ 909145 w 12192000"/>
              <a:gd name="connsiteY849" fmla="*/ 770225 h 3429000"/>
              <a:gd name="connsiteX850" fmla="*/ 1214067 w 12192000"/>
              <a:gd name="connsiteY850" fmla="*/ 479561 h 3429000"/>
              <a:gd name="connsiteX851" fmla="*/ 640967 w 12192000"/>
              <a:gd name="connsiteY851" fmla="*/ 676601 h 3429000"/>
              <a:gd name="connsiteX852" fmla="*/ 112563 w 12192000"/>
              <a:gd name="connsiteY852" fmla="*/ 967952 h 3429000"/>
              <a:gd name="connsiteX853" fmla="*/ 0 w 12192000"/>
              <a:gd name="connsiteY853" fmla="*/ 1037006 h 3429000"/>
              <a:gd name="connsiteX854" fmla="*/ 0 w 12192000"/>
              <a:gd name="connsiteY854" fmla="*/ 804763 h 3429000"/>
              <a:gd name="connsiteX855" fmla="*/ 36881 w 12192000"/>
              <a:gd name="connsiteY855" fmla="*/ 771118 h 3429000"/>
              <a:gd name="connsiteX856" fmla="*/ 910534 w 12192000"/>
              <a:gd name="connsiteY856" fmla="*/ 200753 h 3429000"/>
              <a:gd name="connsiteX857" fmla="*/ 1578717 w 12192000"/>
              <a:gd name="connsiteY857" fmla="*/ 146982 h 3429000"/>
              <a:gd name="connsiteX858" fmla="*/ 1887945 w 12192000"/>
              <a:gd name="connsiteY858" fmla="*/ 2196 h 3429000"/>
              <a:gd name="connsiteX859" fmla="*/ 1890928 w 12192000"/>
              <a:gd name="connsiteY859" fmla="*/ 0 h 3429000"/>
              <a:gd name="connsiteX860" fmla="*/ 278539 w 12192000"/>
              <a:gd name="connsiteY860" fmla="*/ 0 h 3429000"/>
              <a:gd name="connsiteX861" fmla="*/ 773851 w 12192000"/>
              <a:gd name="connsiteY861" fmla="*/ 0 h 3429000"/>
              <a:gd name="connsiteX862" fmla="*/ 278539 w 12192000"/>
              <a:gd name="connsiteY862" fmla="*/ 0 h 3429000"/>
              <a:gd name="connsiteX0" fmla="*/ 369702 w 12192000"/>
              <a:gd name="connsiteY0" fmla="*/ 3283169 h 3429000"/>
              <a:gd name="connsiteX1" fmla="*/ 366575 w 12192000"/>
              <a:gd name="connsiteY1" fmla="*/ 3286556 h 3429000"/>
              <a:gd name="connsiteX2" fmla="*/ 371637 w 12192000"/>
              <a:gd name="connsiteY2" fmla="*/ 3284954 h 3429000"/>
              <a:gd name="connsiteX3" fmla="*/ 369702 w 12192000"/>
              <a:gd name="connsiteY3" fmla="*/ 3283169 h 3429000"/>
              <a:gd name="connsiteX4" fmla="*/ 7392322 w 12192000"/>
              <a:gd name="connsiteY4" fmla="*/ 3229238 h 3429000"/>
              <a:gd name="connsiteX5" fmla="*/ 7611337 w 12192000"/>
              <a:gd name="connsiteY5" fmla="*/ 3303821 h 3429000"/>
              <a:gd name="connsiteX6" fmla="*/ 7955762 w 12192000"/>
              <a:gd name="connsiteY6" fmla="*/ 3413006 h 3429000"/>
              <a:gd name="connsiteX7" fmla="*/ 7512455 w 12192000"/>
              <a:gd name="connsiteY7" fmla="*/ 3245734 h 3429000"/>
              <a:gd name="connsiteX8" fmla="*/ 7392322 w 12192000"/>
              <a:gd name="connsiteY8" fmla="*/ 3229238 h 3429000"/>
              <a:gd name="connsiteX9" fmla="*/ 9928143 w 12192000"/>
              <a:gd name="connsiteY9" fmla="*/ 3086312 h 3429000"/>
              <a:gd name="connsiteX10" fmla="*/ 9753801 w 12192000"/>
              <a:gd name="connsiteY10" fmla="*/ 3096103 h 3429000"/>
              <a:gd name="connsiteX11" fmla="*/ 9578027 w 12192000"/>
              <a:gd name="connsiteY11" fmla="*/ 3103104 h 3429000"/>
              <a:gd name="connsiteX12" fmla="*/ 9424342 w 12192000"/>
              <a:gd name="connsiteY12" fmla="*/ 3099403 h 3429000"/>
              <a:gd name="connsiteX13" fmla="*/ 9001907 w 12192000"/>
              <a:gd name="connsiteY13" fmla="*/ 3131369 h 3429000"/>
              <a:gd name="connsiteX14" fmla="*/ 8922138 w 12192000"/>
              <a:gd name="connsiteY14" fmla="*/ 3162702 h 3429000"/>
              <a:gd name="connsiteX15" fmla="*/ 9087550 w 12192000"/>
              <a:gd name="connsiteY15" fmla="*/ 3170765 h 3429000"/>
              <a:gd name="connsiteX16" fmla="*/ 9512475 w 12192000"/>
              <a:gd name="connsiteY16" fmla="*/ 3134693 h 3429000"/>
              <a:gd name="connsiteX17" fmla="*/ 9928143 w 12192000"/>
              <a:gd name="connsiteY17" fmla="*/ 3086312 h 3429000"/>
              <a:gd name="connsiteX18" fmla="*/ 9351220 w 12192000"/>
              <a:gd name="connsiteY18" fmla="*/ 3030370 h 3429000"/>
              <a:gd name="connsiteX19" fmla="*/ 8999756 w 12192000"/>
              <a:gd name="connsiteY19" fmla="*/ 3100929 h 3429000"/>
              <a:gd name="connsiteX20" fmla="*/ 9425830 w 12192000"/>
              <a:gd name="connsiteY20" fmla="*/ 3069517 h 3429000"/>
              <a:gd name="connsiteX21" fmla="*/ 9578307 w 12192000"/>
              <a:gd name="connsiteY21" fmla="*/ 3073035 h 3429000"/>
              <a:gd name="connsiteX22" fmla="*/ 9752771 w 12192000"/>
              <a:gd name="connsiteY22" fmla="*/ 3066471 h 3429000"/>
              <a:gd name="connsiteX23" fmla="*/ 9852779 w 12192000"/>
              <a:gd name="connsiteY23" fmla="*/ 3060665 h 3429000"/>
              <a:gd name="connsiteX24" fmla="*/ 9694862 w 12192000"/>
              <a:gd name="connsiteY24" fmla="*/ 3044140 h 3429000"/>
              <a:gd name="connsiteX25" fmla="*/ 9351220 w 12192000"/>
              <a:gd name="connsiteY25" fmla="*/ 3030370 h 3429000"/>
              <a:gd name="connsiteX26" fmla="*/ 1019354 w 12192000"/>
              <a:gd name="connsiteY26" fmla="*/ 2886006 h 3429000"/>
              <a:gd name="connsiteX27" fmla="*/ 441046 w 12192000"/>
              <a:gd name="connsiteY27" fmla="*/ 3262153 h 3429000"/>
              <a:gd name="connsiteX28" fmla="*/ 1019354 w 12192000"/>
              <a:gd name="connsiteY28" fmla="*/ 2886006 h 3429000"/>
              <a:gd name="connsiteX29" fmla="*/ 991680 w 12192000"/>
              <a:gd name="connsiteY29" fmla="*/ 2869413 h 3429000"/>
              <a:gd name="connsiteX30" fmla="*/ 409060 w 12192000"/>
              <a:gd name="connsiteY30" fmla="*/ 3242470 h 3429000"/>
              <a:gd name="connsiteX31" fmla="*/ 991680 w 12192000"/>
              <a:gd name="connsiteY31" fmla="*/ 2869413 h 3429000"/>
              <a:gd name="connsiteX32" fmla="*/ 7254615 w 12192000"/>
              <a:gd name="connsiteY32" fmla="*/ 2482918 h 3429000"/>
              <a:gd name="connsiteX33" fmla="*/ 7312589 w 12192000"/>
              <a:gd name="connsiteY33" fmla="*/ 2553309 h 3429000"/>
              <a:gd name="connsiteX34" fmla="*/ 7580896 w 12192000"/>
              <a:gd name="connsiteY34" fmla="*/ 2973069 h 3429000"/>
              <a:gd name="connsiteX35" fmla="*/ 7990862 w 12192000"/>
              <a:gd name="connsiteY35" fmla="*/ 3378025 h 3429000"/>
              <a:gd name="connsiteX36" fmla="*/ 7871964 w 12192000"/>
              <a:gd name="connsiteY36" fmla="*/ 3220139 h 3429000"/>
              <a:gd name="connsiteX37" fmla="*/ 7859674 w 12192000"/>
              <a:gd name="connsiteY37" fmla="*/ 3207358 h 3429000"/>
              <a:gd name="connsiteX38" fmla="*/ 7545050 w 12192000"/>
              <a:gd name="connsiteY38" fmla="*/ 2831110 h 3429000"/>
              <a:gd name="connsiteX39" fmla="*/ 7254615 w 12192000"/>
              <a:gd name="connsiteY39" fmla="*/ 2482918 h 3429000"/>
              <a:gd name="connsiteX40" fmla="*/ 9078855 w 12192000"/>
              <a:gd name="connsiteY40" fmla="*/ 2455754 h 3429000"/>
              <a:gd name="connsiteX41" fmla="*/ 8825188 w 12192000"/>
              <a:gd name="connsiteY41" fmla="*/ 3067752 h 3429000"/>
              <a:gd name="connsiteX42" fmla="*/ 9078855 w 12192000"/>
              <a:gd name="connsiteY42" fmla="*/ 2455754 h 3429000"/>
              <a:gd name="connsiteX43" fmla="*/ 9113805 w 12192000"/>
              <a:gd name="connsiteY43" fmla="*/ 2454072 h 3429000"/>
              <a:gd name="connsiteX44" fmla="*/ 8855200 w 12192000"/>
              <a:gd name="connsiteY44" fmla="*/ 3065950 h 3429000"/>
              <a:gd name="connsiteX45" fmla="*/ 9113805 w 12192000"/>
              <a:gd name="connsiteY45" fmla="*/ 2454072 h 3429000"/>
              <a:gd name="connsiteX46" fmla="*/ 9123940 w 12192000"/>
              <a:gd name="connsiteY46" fmla="*/ 2396040 h 3429000"/>
              <a:gd name="connsiteX47" fmla="*/ 9120846 w 12192000"/>
              <a:gd name="connsiteY47" fmla="*/ 2400053 h 3429000"/>
              <a:gd name="connsiteX48" fmla="*/ 9123267 w 12192000"/>
              <a:gd name="connsiteY48" fmla="*/ 2400425 h 3429000"/>
              <a:gd name="connsiteX49" fmla="*/ 9123940 w 12192000"/>
              <a:gd name="connsiteY49" fmla="*/ 2396040 h 3429000"/>
              <a:gd name="connsiteX50" fmla="*/ 103333 w 12192000"/>
              <a:gd name="connsiteY50" fmla="*/ 2270602 h 3429000"/>
              <a:gd name="connsiteX51" fmla="*/ 233938 w 12192000"/>
              <a:gd name="connsiteY51" fmla="*/ 2380416 h 3429000"/>
              <a:gd name="connsiteX52" fmla="*/ 883580 w 12192000"/>
              <a:gd name="connsiteY52" fmla="*/ 2751710 h 3429000"/>
              <a:gd name="connsiteX53" fmla="*/ 487337 w 12192000"/>
              <a:gd name="connsiteY53" fmla="*/ 2521182 h 3429000"/>
              <a:gd name="connsiteX54" fmla="*/ 354051 w 12192000"/>
              <a:gd name="connsiteY54" fmla="*/ 2425912 h 3429000"/>
              <a:gd name="connsiteX55" fmla="*/ 195436 w 12192000"/>
              <a:gd name="connsiteY55" fmla="*/ 2326068 h 3429000"/>
              <a:gd name="connsiteX56" fmla="*/ 103333 w 12192000"/>
              <a:gd name="connsiteY56" fmla="*/ 2270602 h 3429000"/>
              <a:gd name="connsiteX57" fmla="*/ 5539432 w 12192000"/>
              <a:gd name="connsiteY57" fmla="*/ 2213928 h 3429000"/>
              <a:gd name="connsiteX58" fmla="*/ 5555462 w 12192000"/>
              <a:gd name="connsiteY58" fmla="*/ 2265454 h 3429000"/>
              <a:gd name="connsiteX59" fmla="*/ 5828270 w 12192000"/>
              <a:gd name="connsiteY59" fmla="*/ 2891663 h 3429000"/>
              <a:gd name="connsiteX60" fmla="*/ 5947416 w 12192000"/>
              <a:gd name="connsiteY60" fmla="*/ 3145846 h 3429000"/>
              <a:gd name="connsiteX61" fmla="*/ 5539432 w 12192000"/>
              <a:gd name="connsiteY61" fmla="*/ 2213928 h 3429000"/>
              <a:gd name="connsiteX62" fmla="*/ 51253 w 12192000"/>
              <a:gd name="connsiteY62" fmla="*/ 2202825 h 3429000"/>
              <a:gd name="connsiteX63" fmla="*/ 211622 w 12192000"/>
              <a:gd name="connsiteY63" fmla="*/ 2299803 h 3429000"/>
              <a:gd name="connsiteX64" fmla="*/ 371652 w 12192000"/>
              <a:gd name="connsiteY64" fmla="*/ 2400062 h 3429000"/>
              <a:gd name="connsiteX65" fmla="*/ 505903 w 12192000"/>
              <a:gd name="connsiteY65" fmla="*/ 2496221 h 3429000"/>
              <a:gd name="connsiteX66" fmla="*/ 899240 w 12192000"/>
              <a:gd name="connsiteY66" fmla="*/ 2724068 h 3429000"/>
              <a:gd name="connsiteX67" fmla="*/ 988114 w 12192000"/>
              <a:gd name="connsiteY67" fmla="*/ 2745204 h 3429000"/>
              <a:gd name="connsiteX68" fmla="*/ 845971 w 12192000"/>
              <a:gd name="connsiteY68" fmla="*/ 2638177 h 3429000"/>
              <a:gd name="connsiteX69" fmla="*/ 448057 w 12192000"/>
              <a:gd name="connsiteY69" fmla="*/ 2412376 h 3429000"/>
              <a:gd name="connsiteX70" fmla="*/ 51253 w 12192000"/>
              <a:gd name="connsiteY70" fmla="*/ 2202825 h 3429000"/>
              <a:gd name="connsiteX71" fmla="*/ 2606687 w 12192000"/>
              <a:gd name="connsiteY71" fmla="*/ 2201718 h 3429000"/>
              <a:gd name="connsiteX72" fmla="*/ 2645658 w 12192000"/>
              <a:gd name="connsiteY72" fmla="*/ 3211259 h 3429000"/>
              <a:gd name="connsiteX73" fmla="*/ 2606687 w 12192000"/>
              <a:gd name="connsiteY73" fmla="*/ 2201718 h 3429000"/>
              <a:gd name="connsiteX74" fmla="*/ 10097724 w 12192000"/>
              <a:gd name="connsiteY74" fmla="*/ 2162852 h 3429000"/>
              <a:gd name="connsiteX75" fmla="*/ 9645248 w 12192000"/>
              <a:gd name="connsiteY75" fmla="*/ 2201119 h 3429000"/>
              <a:gd name="connsiteX76" fmla="*/ 9543858 w 12192000"/>
              <a:gd name="connsiteY76" fmla="*/ 2221510 h 3429000"/>
              <a:gd name="connsiteX77" fmla="*/ 9681648 w 12192000"/>
              <a:gd name="connsiteY77" fmla="*/ 2200828 h 3429000"/>
              <a:gd name="connsiteX78" fmla="*/ 10557846 w 12192000"/>
              <a:gd name="connsiteY78" fmla="*/ 2172337 h 3429000"/>
              <a:gd name="connsiteX79" fmla="*/ 10301704 w 12192000"/>
              <a:gd name="connsiteY79" fmla="*/ 2169847 h 3429000"/>
              <a:gd name="connsiteX80" fmla="*/ 10250553 w 12192000"/>
              <a:gd name="connsiteY80" fmla="*/ 2166539 h 3429000"/>
              <a:gd name="connsiteX81" fmla="*/ 10097724 w 12192000"/>
              <a:gd name="connsiteY81" fmla="*/ 2162852 h 3429000"/>
              <a:gd name="connsiteX82" fmla="*/ 3642057 w 12192000"/>
              <a:gd name="connsiteY82" fmla="*/ 2144487 h 3429000"/>
              <a:gd name="connsiteX83" fmla="*/ 3632981 w 12192000"/>
              <a:gd name="connsiteY83" fmla="*/ 2150437 h 3429000"/>
              <a:gd name="connsiteX84" fmla="*/ 3382436 w 12192000"/>
              <a:gd name="connsiteY84" fmla="*/ 2523726 h 3429000"/>
              <a:gd name="connsiteX85" fmla="*/ 3191929 w 12192000"/>
              <a:gd name="connsiteY85" fmla="*/ 3233669 h 3429000"/>
              <a:gd name="connsiteX86" fmla="*/ 3369898 w 12192000"/>
              <a:gd name="connsiteY86" fmla="*/ 2652771 h 3429000"/>
              <a:gd name="connsiteX87" fmla="*/ 3642057 w 12192000"/>
              <a:gd name="connsiteY87" fmla="*/ 2144487 h 3429000"/>
              <a:gd name="connsiteX88" fmla="*/ 7015907 w 12192000"/>
              <a:gd name="connsiteY88" fmla="*/ 2112548 h 3429000"/>
              <a:gd name="connsiteX89" fmla="*/ 7259646 w 12192000"/>
              <a:gd name="connsiteY89" fmla="*/ 2336985 h 3429000"/>
              <a:gd name="connsiteX90" fmla="*/ 7741483 w 12192000"/>
              <a:gd name="connsiteY90" fmla="*/ 2850980 h 3429000"/>
              <a:gd name="connsiteX91" fmla="*/ 8008941 w 12192000"/>
              <a:gd name="connsiteY91" fmla="*/ 3304560 h 3429000"/>
              <a:gd name="connsiteX92" fmla="*/ 7999234 w 12192000"/>
              <a:gd name="connsiteY92" fmla="*/ 3181993 h 3429000"/>
              <a:gd name="connsiteX93" fmla="*/ 7715154 w 12192000"/>
              <a:gd name="connsiteY93" fmla="*/ 2768148 h 3429000"/>
              <a:gd name="connsiteX94" fmla="*/ 7271900 w 12192000"/>
              <a:gd name="connsiteY94" fmla="*/ 2305551 h 3429000"/>
              <a:gd name="connsiteX95" fmla="*/ 7015907 w 12192000"/>
              <a:gd name="connsiteY95" fmla="*/ 2112548 h 3429000"/>
              <a:gd name="connsiteX96" fmla="*/ 2650666 w 12192000"/>
              <a:gd name="connsiteY96" fmla="*/ 2101686 h 3429000"/>
              <a:gd name="connsiteX97" fmla="*/ 2650249 w 12192000"/>
              <a:gd name="connsiteY97" fmla="*/ 2103101 h 3429000"/>
              <a:gd name="connsiteX98" fmla="*/ 2663808 w 12192000"/>
              <a:gd name="connsiteY98" fmla="*/ 3106215 h 3429000"/>
              <a:gd name="connsiteX99" fmla="*/ 2665418 w 12192000"/>
              <a:gd name="connsiteY99" fmla="*/ 2703756 h 3429000"/>
              <a:gd name="connsiteX100" fmla="*/ 2650666 w 12192000"/>
              <a:gd name="connsiteY100" fmla="*/ 2101686 h 3429000"/>
              <a:gd name="connsiteX101" fmla="*/ 10218664 w 12192000"/>
              <a:gd name="connsiteY101" fmla="*/ 2096300 h 3429000"/>
              <a:gd name="connsiteX102" fmla="*/ 10086154 w 12192000"/>
              <a:gd name="connsiteY102" fmla="*/ 2096937 h 3429000"/>
              <a:gd name="connsiteX103" fmla="*/ 9778614 w 12192000"/>
              <a:gd name="connsiteY103" fmla="*/ 2121189 h 3429000"/>
              <a:gd name="connsiteX104" fmla="*/ 9601703 w 12192000"/>
              <a:gd name="connsiteY104" fmla="*/ 2176852 h 3429000"/>
              <a:gd name="connsiteX105" fmla="*/ 9641684 w 12192000"/>
              <a:gd name="connsiteY105" fmla="*/ 2171203 h 3429000"/>
              <a:gd name="connsiteX106" fmla="*/ 10252799 w 12192000"/>
              <a:gd name="connsiteY106" fmla="*/ 2135971 h 3429000"/>
              <a:gd name="connsiteX107" fmla="*/ 10304297 w 12192000"/>
              <a:gd name="connsiteY107" fmla="*/ 2139822 h 3429000"/>
              <a:gd name="connsiteX108" fmla="*/ 10533945 w 12192000"/>
              <a:gd name="connsiteY108" fmla="*/ 2144703 h 3429000"/>
              <a:gd name="connsiteX109" fmla="*/ 10446061 w 12192000"/>
              <a:gd name="connsiteY109" fmla="*/ 2126562 h 3429000"/>
              <a:gd name="connsiteX110" fmla="*/ 10360877 w 12192000"/>
              <a:gd name="connsiteY110" fmla="*/ 2109004 h 3429000"/>
              <a:gd name="connsiteX111" fmla="*/ 10218664 w 12192000"/>
              <a:gd name="connsiteY111" fmla="*/ 2096300 h 3429000"/>
              <a:gd name="connsiteX112" fmla="*/ 6946849 w 12192000"/>
              <a:gd name="connsiteY112" fmla="*/ 2094271 h 3429000"/>
              <a:gd name="connsiteX113" fmla="*/ 6946972 w 12192000"/>
              <a:gd name="connsiteY113" fmla="*/ 2097491 h 3429000"/>
              <a:gd name="connsiteX114" fmla="*/ 7105827 w 12192000"/>
              <a:gd name="connsiteY114" fmla="*/ 2289700 h 3429000"/>
              <a:gd name="connsiteX115" fmla="*/ 7126431 w 12192000"/>
              <a:gd name="connsiteY115" fmla="*/ 2308872 h 3429000"/>
              <a:gd name="connsiteX116" fmla="*/ 7567269 w 12192000"/>
              <a:gd name="connsiteY116" fmla="*/ 2811461 h 3429000"/>
              <a:gd name="connsiteX117" fmla="*/ 7880270 w 12192000"/>
              <a:gd name="connsiteY117" fmla="*/ 3186176 h 3429000"/>
              <a:gd name="connsiteX118" fmla="*/ 7892560 w 12192000"/>
              <a:gd name="connsiteY118" fmla="*/ 3198949 h 3429000"/>
              <a:gd name="connsiteX119" fmla="*/ 7971643 w 12192000"/>
              <a:gd name="connsiteY119" fmla="*/ 3289236 h 3429000"/>
              <a:gd name="connsiteX120" fmla="*/ 7719359 w 12192000"/>
              <a:gd name="connsiteY120" fmla="*/ 2870011 h 3429000"/>
              <a:gd name="connsiteX121" fmla="*/ 7240170 w 12192000"/>
              <a:gd name="connsiteY121" fmla="*/ 2358985 h 3429000"/>
              <a:gd name="connsiteX122" fmla="*/ 6946849 w 12192000"/>
              <a:gd name="connsiteY122" fmla="*/ 2094271 h 3429000"/>
              <a:gd name="connsiteX123" fmla="*/ 2680277 w 12192000"/>
              <a:gd name="connsiteY123" fmla="*/ 2050204 h 3429000"/>
              <a:gd name="connsiteX124" fmla="*/ 2678972 w 12192000"/>
              <a:gd name="connsiteY124" fmla="*/ 2052582 h 3429000"/>
              <a:gd name="connsiteX125" fmla="*/ 2696666 w 12192000"/>
              <a:gd name="connsiteY125" fmla="*/ 2704836 h 3429000"/>
              <a:gd name="connsiteX126" fmla="*/ 2695769 w 12192000"/>
              <a:gd name="connsiteY126" fmla="*/ 2961955 h 3429000"/>
              <a:gd name="connsiteX127" fmla="*/ 2739893 w 12192000"/>
              <a:gd name="connsiteY127" fmla="*/ 2679357 h 3429000"/>
              <a:gd name="connsiteX128" fmla="*/ 2680277 w 12192000"/>
              <a:gd name="connsiteY128" fmla="*/ 2050204 h 3429000"/>
              <a:gd name="connsiteX129" fmla="*/ 1132195 w 12192000"/>
              <a:gd name="connsiteY129" fmla="*/ 2038980 h 3429000"/>
              <a:gd name="connsiteX130" fmla="*/ 1679056 w 12192000"/>
              <a:gd name="connsiteY130" fmla="*/ 2087907 h 3429000"/>
              <a:gd name="connsiteX131" fmla="*/ 2128648 w 12192000"/>
              <a:gd name="connsiteY131" fmla="*/ 2045249 h 3429000"/>
              <a:gd name="connsiteX132" fmla="*/ 1825619 w 12192000"/>
              <a:gd name="connsiteY132" fmla="*/ 2049447 h 3429000"/>
              <a:gd name="connsiteX133" fmla="*/ 1737798 w 12192000"/>
              <a:gd name="connsiteY133" fmla="*/ 2054353 h 3429000"/>
              <a:gd name="connsiteX134" fmla="*/ 1132195 w 12192000"/>
              <a:gd name="connsiteY134" fmla="*/ 2038980 h 3429000"/>
              <a:gd name="connsiteX135" fmla="*/ 10104407 w 12192000"/>
              <a:gd name="connsiteY135" fmla="*/ 2029317 h 3429000"/>
              <a:gd name="connsiteX136" fmla="*/ 9704375 w 12192000"/>
              <a:gd name="connsiteY136" fmla="*/ 2107349 h 3429000"/>
              <a:gd name="connsiteX137" fmla="*/ 9773804 w 12192000"/>
              <a:gd name="connsiteY137" fmla="*/ 2090543 h 3429000"/>
              <a:gd name="connsiteX138" fmla="*/ 10086605 w 12192000"/>
              <a:gd name="connsiteY138" fmla="*/ 2065992 h 3429000"/>
              <a:gd name="connsiteX139" fmla="*/ 10367276 w 12192000"/>
              <a:gd name="connsiteY139" fmla="*/ 2078848 h 3429000"/>
              <a:gd name="connsiteX140" fmla="*/ 10454262 w 12192000"/>
              <a:gd name="connsiteY140" fmla="*/ 2096798 h 3429000"/>
              <a:gd name="connsiteX141" fmla="*/ 10569223 w 12192000"/>
              <a:gd name="connsiteY141" fmla="*/ 2118311 h 3429000"/>
              <a:gd name="connsiteX142" fmla="*/ 10104407 w 12192000"/>
              <a:gd name="connsiteY142" fmla="*/ 2029317 h 3429000"/>
              <a:gd name="connsiteX143" fmla="*/ 6861797 w 12192000"/>
              <a:gd name="connsiteY143" fmla="*/ 1990899 h 3429000"/>
              <a:gd name="connsiteX144" fmla="*/ 6879594 w 12192000"/>
              <a:gd name="connsiteY144" fmla="*/ 1995547 h 3429000"/>
              <a:gd name="connsiteX145" fmla="*/ 7789028 w 12192000"/>
              <a:gd name="connsiteY145" fmla="*/ 2783316 h 3429000"/>
              <a:gd name="connsiteX146" fmla="*/ 8093600 w 12192000"/>
              <a:gd name="connsiteY146" fmla="*/ 3281671 h 3429000"/>
              <a:gd name="connsiteX147" fmla="*/ 8129425 w 12192000"/>
              <a:gd name="connsiteY147" fmla="*/ 3425298 h 3429000"/>
              <a:gd name="connsiteX148" fmla="*/ 8130898 w 12192000"/>
              <a:gd name="connsiteY148" fmla="*/ 3428998 h 3429000"/>
              <a:gd name="connsiteX149" fmla="*/ 7899365 w 12192000"/>
              <a:gd name="connsiteY149" fmla="*/ 3428998 h 3429000"/>
              <a:gd name="connsiteX150" fmla="*/ 7761176 w 12192000"/>
              <a:gd name="connsiteY150" fmla="*/ 3387656 h 3429000"/>
              <a:gd name="connsiteX151" fmla="*/ 7602080 w 12192000"/>
              <a:gd name="connsiteY151" fmla="*/ 3331867 h 3429000"/>
              <a:gd name="connsiteX152" fmla="*/ 7289862 w 12192000"/>
              <a:gd name="connsiteY152" fmla="*/ 3230827 h 3429000"/>
              <a:gd name="connsiteX153" fmla="*/ 7582411 w 12192000"/>
              <a:gd name="connsiteY153" fmla="*/ 3355122 h 3429000"/>
              <a:gd name="connsiteX154" fmla="*/ 7605759 w 12192000"/>
              <a:gd name="connsiteY154" fmla="*/ 3364465 h 3429000"/>
              <a:gd name="connsiteX155" fmla="*/ 7737910 w 12192000"/>
              <a:gd name="connsiteY155" fmla="*/ 3411638 h 3429000"/>
              <a:gd name="connsiteX156" fmla="*/ 7826532 w 12192000"/>
              <a:gd name="connsiteY156" fmla="*/ 3428999 h 3429000"/>
              <a:gd name="connsiteX157" fmla="*/ 7696096 w 12192000"/>
              <a:gd name="connsiteY157" fmla="*/ 3428999 h 3429000"/>
              <a:gd name="connsiteX158" fmla="*/ 7594081 w 12192000"/>
              <a:gd name="connsiteY158" fmla="*/ 3392149 h 3429000"/>
              <a:gd name="connsiteX159" fmla="*/ 7570734 w 12192000"/>
              <a:gd name="connsiteY159" fmla="*/ 3382799 h 3429000"/>
              <a:gd name="connsiteX160" fmla="*/ 7271814 w 12192000"/>
              <a:gd name="connsiteY160" fmla="*/ 3255601 h 3429000"/>
              <a:gd name="connsiteX161" fmla="*/ 7585232 w 12192000"/>
              <a:gd name="connsiteY161" fmla="*/ 3421060 h 3429000"/>
              <a:gd name="connsiteX162" fmla="*/ 7613775 w 12192000"/>
              <a:gd name="connsiteY162" fmla="*/ 3428998 h 3429000"/>
              <a:gd name="connsiteX163" fmla="*/ 7522197 w 12192000"/>
              <a:gd name="connsiteY163" fmla="*/ 3428998 h 3429000"/>
              <a:gd name="connsiteX164" fmla="*/ 7410696 w 12192000"/>
              <a:gd name="connsiteY164" fmla="*/ 3374861 h 3429000"/>
              <a:gd name="connsiteX165" fmla="*/ 7088673 w 12192000"/>
              <a:gd name="connsiteY165" fmla="*/ 3181396 h 3429000"/>
              <a:gd name="connsiteX166" fmla="*/ 7090188 w 12192000"/>
              <a:gd name="connsiteY166" fmla="*/ 3155365 h 3429000"/>
              <a:gd name="connsiteX167" fmla="*/ 7780046 w 12192000"/>
              <a:gd name="connsiteY167" fmla="*/ 3282283 h 3429000"/>
              <a:gd name="connsiteX168" fmla="*/ 7944957 w 12192000"/>
              <a:gd name="connsiteY168" fmla="*/ 3370347 h 3429000"/>
              <a:gd name="connsiteX169" fmla="*/ 7601828 w 12192000"/>
              <a:gd name="connsiteY169" fmla="*/ 3074934 h 3429000"/>
              <a:gd name="connsiteX170" fmla="*/ 7042773 w 12192000"/>
              <a:gd name="connsiteY170" fmla="*/ 2305011 h 3429000"/>
              <a:gd name="connsiteX171" fmla="*/ 6844835 w 12192000"/>
              <a:gd name="connsiteY171" fmla="*/ 1995988 h 3429000"/>
              <a:gd name="connsiteX172" fmla="*/ 6861797 w 12192000"/>
              <a:gd name="connsiteY172" fmla="*/ 1990899 h 3429000"/>
              <a:gd name="connsiteX173" fmla="*/ 1456157 w 12192000"/>
              <a:gd name="connsiteY173" fmla="*/ 1942404 h 3429000"/>
              <a:gd name="connsiteX174" fmla="*/ 1244432 w 12192000"/>
              <a:gd name="connsiteY174" fmla="*/ 1956601 h 3429000"/>
              <a:gd name="connsiteX175" fmla="*/ 973990 w 12192000"/>
              <a:gd name="connsiteY175" fmla="*/ 1995940 h 3429000"/>
              <a:gd name="connsiteX176" fmla="*/ 1103809 w 12192000"/>
              <a:gd name="connsiteY176" fmla="*/ 2004720 h 3429000"/>
              <a:gd name="connsiteX177" fmla="*/ 1123454 w 12192000"/>
              <a:gd name="connsiteY177" fmla="*/ 2006727 h 3429000"/>
              <a:gd name="connsiteX178" fmla="*/ 1737017 w 12192000"/>
              <a:gd name="connsiteY178" fmla="*/ 2023183 h 3429000"/>
              <a:gd name="connsiteX179" fmla="*/ 1824397 w 12192000"/>
              <a:gd name="connsiteY179" fmla="*/ 2018757 h 3429000"/>
              <a:gd name="connsiteX180" fmla="*/ 2070059 w 12192000"/>
              <a:gd name="connsiteY180" fmla="*/ 2012660 h 3429000"/>
              <a:gd name="connsiteX181" fmla="*/ 1456157 w 12192000"/>
              <a:gd name="connsiteY181" fmla="*/ 1942404 h 3429000"/>
              <a:gd name="connsiteX182" fmla="*/ 4988186 w 12192000"/>
              <a:gd name="connsiteY182" fmla="*/ 1787467 h 3429000"/>
              <a:gd name="connsiteX183" fmla="*/ 4777334 w 12192000"/>
              <a:gd name="connsiteY183" fmla="*/ 1977072 h 3429000"/>
              <a:gd name="connsiteX184" fmla="*/ 4718341 w 12192000"/>
              <a:gd name="connsiteY184" fmla="*/ 2039043 h 3429000"/>
              <a:gd name="connsiteX185" fmla="*/ 4604655 w 12192000"/>
              <a:gd name="connsiteY185" fmla="*/ 2154434 h 3429000"/>
              <a:gd name="connsiteX186" fmla="*/ 4565074 w 12192000"/>
              <a:gd name="connsiteY186" fmla="*/ 2189550 h 3429000"/>
              <a:gd name="connsiteX187" fmla="*/ 4988186 w 12192000"/>
              <a:gd name="connsiteY187" fmla="*/ 1787467 h 3429000"/>
              <a:gd name="connsiteX188" fmla="*/ 4978032 w 12192000"/>
              <a:gd name="connsiteY188" fmla="*/ 1754809 h 3429000"/>
              <a:gd name="connsiteX189" fmla="*/ 4463413 w 12192000"/>
              <a:gd name="connsiteY189" fmla="*/ 2186162 h 3429000"/>
              <a:gd name="connsiteX190" fmla="*/ 4358134 w 12192000"/>
              <a:gd name="connsiteY190" fmla="*/ 2313791 h 3429000"/>
              <a:gd name="connsiteX191" fmla="*/ 4376219 w 12192000"/>
              <a:gd name="connsiteY191" fmla="*/ 2300027 h 3429000"/>
              <a:gd name="connsiteX192" fmla="*/ 4582340 w 12192000"/>
              <a:gd name="connsiteY192" fmla="*/ 2132037 h 3429000"/>
              <a:gd name="connsiteX193" fmla="*/ 4694684 w 12192000"/>
              <a:gd name="connsiteY193" fmla="*/ 2018098 h 3429000"/>
              <a:gd name="connsiteX194" fmla="*/ 4754123 w 12192000"/>
              <a:gd name="connsiteY194" fmla="*/ 1955643 h 3429000"/>
              <a:gd name="connsiteX195" fmla="*/ 4978032 w 12192000"/>
              <a:gd name="connsiteY195" fmla="*/ 1754809 h 3429000"/>
              <a:gd name="connsiteX196" fmla="*/ 7427076 w 12192000"/>
              <a:gd name="connsiteY196" fmla="*/ 1713684 h 3429000"/>
              <a:gd name="connsiteX197" fmla="*/ 7485963 w 12192000"/>
              <a:gd name="connsiteY197" fmla="*/ 1745783 h 3429000"/>
              <a:gd name="connsiteX198" fmla="*/ 7719410 w 12192000"/>
              <a:gd name="connsiteY198" fmla="*/ 1928281 h 3429000"/>
              <a:gd name="connsiteX199" fmla="*/ 7907163 w 12192000"/>
              <a:gd name="connsiteY199" fmla="*/ 2117863 h 3429000"/>
              <a:gd name="connsiteX200" fmla="*/ 7956656 w 12192000"/>
              <a:gd name="connsiteY200" fmla="*/ 2186961 h 3429000"/>
              <a:gd name="connsiteX201" fmla="*/ 8023445 w 12192000"/>
              <a:gd name="connsiteY201" fmla="*/ 2276642 h 3429000"/>
              <a:gd name="connsiteX202" fmla="*/ 7754656 w 12192000"/>
              <a:gd name="connsiteY202" fmla="*/ 1912546 h 3429000"/>
              <a:gd name="connsiteX203" fmla="*/ 7427076 w 12192000"/>
              <a:gd name="connsiteY203" fmla="*/ 1713684 h 3429000"/>
              <a:gd name="connsiteX204" fmla="*/ 7312201 w 12192000"/>
              <a:gd name="connsiteY204" fmla="*/ 1699278 h 3429000"/>
              <a:gd name="connsiteX205" fmla="*/ 7343603 w 12192000"/>
              <a:gd name="connsiteY205" fmla="*/ 1720746 h 3429000"/>
              <a:gd name="connsiteX206" fmla="*/ 7791759 w 12192000"/>
              <a:gd name="connsiteY206" fmla="*/ 2086717 h 3429000"/>
              <a:gd name="connsiteX207" fmla="*/ 7825280 w 12192000"/>
              <a:gd name="connsiteY207" fmla="*/ 2122608 h 3429000"/>
              <a:gd name="connsiteX208" fmla="*/ 7982410 w 12192000"/>
              <a:gd name="connsiteY208" fmla="*/ 2273551 h 3429000"/>
              <a:gd name="connsiteX209" fmla="*/ 7932408 w 12192000"/>
              <a:gd name="connsiteY209" fmla="*/ 2203736 h 3429000"/>
              <a:gd name="connsiteX210" fmla="*/ 7883927 w 12192000"/>
              <a:gd name="connsiteY210" fmla="*/ 2136087 h 3429000"/>
              <a:gd name="connsiteX211" fmla="*/ 7699832 w 12192000"/>
              <a:gd name="connsiteY211" fmla="*/ 1950904 h 3429000"/>
              <a:gd name="connsiteX212" fmla="*/ 7470240 w 12192000"/>
              <a:gd name="connsiteY212" fmla="*/ 1771559 h 3429000"/>
              <a:gd name="connsiteX213" fmla="*/ 7312201 w 12192000"/>
              <a:gd name="connsiteY213" fmla="*/ 1699278 h 3429000"/>
              <a:gd name="connsiteX214" fmla="*/ 7244057 w 12192000"/>
              <a:gd name="connsiteY214" fmla="*/ 1695233 h 3429000"/>
              <a:gd name="connsiteX215" fmla="*/ 7353035 w 12192000"/>
              <a:gd name="connsiteY215" fmla="*/ 1768318 h 3429000"/>
              <a:gd name="connsiteX216" fmla="*/ 7981878 w 12192000"/>
              <a:gd name="connsiteY216" fmla="*/ 2309345 h 3429000"/>
              <a:gd name="connsiteX217" fmla="*/ 7804780 w 12192000"/>
              <a:gd name="connsiteY217" fmla="*/ 2143174 h 3429000"/>
              <a:gd name="connsiteX218" fmla="*/ 7771164 w 12192000"/>
              <a:gd name="connsiteY218" fmla="*/ 2107908 h 3429000"/>
              <a:gd name="connsiteX219" fmla="*/ 7327465 w 12192000"/>
              <a:gd name="connsiteY219" fmla="*/ 1745181 h 3429000"/>
              <a:gd name="connsiteX220" fmla="*/ 7244057 w 12192000"/>
              <a:gd name="connsiteY220" fmla="*/ 1695233 h 3429000"/>
              <a:gd name="connsiteX221" fmla="*/ 7133363 w 12192000"/>
              <a:gd name="connsiteY221" fmla="*/ 1621246 h 3429000"/>
              <a:gd name="connsiteX222" fmla="*/ 8128687 w 12192000"/>
              <a:gd name="connsiteY222" fmla="*/ 2361959 h 3429000"/>
              <a:gd name="connsiteX223" fmla="*/ 8497002 w 12192000"/>
              <a:gd name="connsiteY223" fmla="*/ 2775913 h 3429000"/>
              <a:gd name="connsiteX224" fmla="*/ 8514292 w 12192000"/>
              <a:gd name="connsiteY224" fmla="*/ 2586372 h 3429000"/>
              <a:gd name="connsiteX225" fmla="*/ 8491838 w 12192000"/>
              <a:gd name="connsiteY225" fmla="*/ 1907275 h 3429000"/>
              <a:gd name="connsiteX226" fmla="*/ 8605731 w 12192000"/>
              <a:gd name="connsiteY226" fmla="*/ 2171804 h 3429000"/>
              <a:gd name="connsiteX227" fmla="*/ 8594880 w 12192000"/>
              <a:gd name="connsiteY227" fmla="*/ 2610262 h 3429000"/>
              <a:gd name="connsiteX228" fmla="*/ 8494242 w 12192000"/>
              <a:gd name="connsiteY228" fmla="*/ 3363600 h 3429000"/>
              <a:gd name="connsiteX229" fmla="*/ 8794675 w 12192000"/>
              <a:gd name="connsiteY229" fmla="*/ 3161735 h 3429000"/>
              <a:gd name="connsiteX230" fmla="*/ 8800448 w 12192000"/>
              <a:gd name="connsiteY230" fmla="*/ 3152371 h 3429000"/>
              <a:gd name="connsiteX231" fmla="*/ 8788186 w 12192000"/>
              <a:gd name="connsiteY231" fmla="*/ 3143441 h 3429000"/>
              <a:gd name="connsiteX232" fmla="*/ 9137232 w 12192000"/>
              <a:gd name="connsiteY232" fmla="*/ 2236639 h 3429000"/>
              <a:gd name="connsiteX233" fmla="*/ 9216765 w 12192000"/>
              <a:gd name="connsiteY233" fmla="*/ 2267416 h 3429000"/>
              <a:gd name="connsiteX234" fmla="*/ 8969849 w 12192000"/>
              <a:gd name="connsiteY234" fmla="*/ 3037405 h 3429000"/>
              <a:gd name="connsiteX235" fmla="*/ 9706237 w 12192000"/>
              <a:gd name="connsiteY235" fmla="*/ 2990148 h 3429000"/>
              <a:gd name="connsiteX236" fmla="*/ 10110375 w 12192000"/>
              <a:gd name="connsiteY236" fmla="*/ 3134116 h 3429000"/>
              <a:gd name="connsiteX237" fmla="*/ 10096281 w 12192000"/>
              <a:gd name="connsiteY237" fmla="*/ 3149254 h 3429000"/>
              <a:gd name="connsiteX238" fmla="*/ 9067672 w 12192000"/>
              <a:gd name="connsiteY238" fmla="*/ 3219608 h 3429000"/>
              <a:gd name="connsiteX239" fmla="*/ 8859441 w 12192000"/>
              <a:gd name="connsiteY239" fmla="*/ 3212028 h 3429000"/>
              <a:gd name="connsiteX240" fmla="*/ 8857528 w 12192000"/>
              <a:gd name="connsiteY240" fmla="*/ 3212375 h 3429000"/>
              <a:gd name="connsiteX241" fmla="*/ 8848579 w 12192000"/>
              <a:gd name="connsiteY241" fmla="*/ 3214204 h 3429000"/>
              <a:gd name="connsiteX242" fmla="*/ 8576285 w 12192000"/>
              <a:gd name="connsiteY242" fmla="*/ 3395788 h 3429000"/>
              <a:gd name="connsiteX243" fmla="*/ 8519159 w 12192000"/>
              <a:gd name="connsiteY243" fmla="*/ 3428998 h 3429000"/>
              <a:gd name="connsiteX244" fmla="*/ 8393540 w 12192000"/>
              <a:gd name="connsiteY244" fmla="*/ 3428998 h 3429000"/>
              <a:gd name="connsiteX245" fmla="*/ 8417346 w 12192000"/>
              <a:gd name="connsiteY245" fmla="*/ 3316652 h 3429000"/>
              <a:gd name="connsiteX246" fmla="*/ 8485502 w 12192000"/>
              <a:gd name="connsiteY246" fmla="*/ 2879216 h 3429000"/>
              <a:gd name="connsiteX247" fmla="*/ 8480214 w 12192000"/>
              <a:gd name="connsiteY247" fmla="*/ 2873278 h 3429000"/>
              <a:gd name="connsiteX248" fmla="*/ 8112215 w 12192000"/>
              <a:gd name="connsiteY248" fmla="*/ 2408768 h 3429000"/>
              <a:gd name="connsiteX249" fmla="*/ 8095146 w 12192000"/>
              <a:gd name="connsiteY249" fmla="*/ 2402943 h 3429000"/>
              <a:gd name="connsiteX250" fmla="*/ 7131946 w 12192000"/>
              <a:gd name="connsiteY250" fmla="*/ 1646653 h 3429000"/>
              <a:gd name="connsiteX251" fmla="*/ 7133363 w 12192000"/>
              <a:gd name="connsiteY251" fmla="*/ 1621246 h 3429000"/>
              <a:gd name="connsiteX252" fmla="*/ 1903353 w 12192000"/>
              <a:gd name="connsiteY252" fmla="*/ 1615827 h 3429000"/>
              <a:gd name="connsiteX253" fmla="*/ 1936931 w 12192000"/>
              <a:gd name="connsiteY253" fmla="*/ 1664954 h 3429000"/>
              <a:gd name="connsiteX254" fmla="*/ 2195868 w 12192000"/>
              <a:gd name="connsiteY254" fmla="*/ 1967574 h 3429000"/>
              <a:gd name="connsiteX255" fmla="*/ 2088852 w 12192000"/>
              <a:gd name="connsiteY255" fmla="*/ 1737123 h 3429000"/>
              <a:gd name="connsiteX256" fmla="*/ 1958241 w 12192000"/>
              <a:gd name="connsiteY256" fmla="*/ 1638955 h 3429000"/>
              <a:gd name="connsiteX257" fmla="*/ 1903353 w 12192000"/>
              <a:gd name="connsiteY257" fmla="*/ 1615827 h 3429000"/>
              <a:gd name="connsiteX258" fmla="*/ 11544294 w 12192000"/>
              <a:gd name="connsiteY258" fmla="*/ 1515364 h 3429000"/>
              <a:gd name="connsiteX259" fmla="*/ 11755210 w 12192000"/>
              <a:gd name="connsiteY259" fmla="*/ 2159157 h 3429000"/>
              <a:gd name="connsiteX260" fmla="*/ 11544294 w 12192000"/>
              <a:gd name="connsiteY260" fmla="*/ 1515364 h 3429000"/>
              <a:gd name="connsiteX261" fmla="*/ 11571408 w 12192000"/>
              <a:gd name="connsiteY261" fmla="*/ 1489599 h 3429000"/>
              <a:gd name="connsiteX262" fmla="*/ 11778250 w 12192000"/>
              <a:gd name="connsiteY262" fmla="*/ 2136760 h 3429000"/>
              <a:gd name="connsiteX263" fmla="*/ 11571408 w 12192000"/>
              <a:gd name="connsiteY263" fmla="*/ 1489599 h 3429000"/>
              <a:gd name="connsiteX264" fmla="*/ 11540154 w 12192000"/>
              <a:gd name="connsiteY264" fmla="*/ 1438303 h 3429000"/>
              <a:gd name="connsiteX265" fmla="*/ 11540380 w 12192000"/>
              <a:gd name="connsiteY265" fmla="*/ 1443526 h 3429000"/>
              <a:gd name="connsiteX266" fmla="*/ 11542590 w 12192000"/>
              <a:gd name="connsiteY266" fmla="*/ 1442112 h 3429000"/>
              <a:gd name="connsiteX267" fmla="*/ 11540154 w 12192000"/>
              <a:gd name="connsiteY267" fmla="*/ 1438303 h 3429000"/>
              <a:gd name="connsiteX268" fmla="*/ 10567662 w 12192000"/>
              <a:gd name="connsiteY268" fmla="*/ 1437948 h 3429000"/>
              <a:gd name="connsiteX269" fmla="*/ 10431225 w 12192000"/>
              <a:gd name="connsiteY269" fmla="*/ 1448568 h 3429000"/>
              <a:gd name="connsiteX270" fmla="*/ 10277556 w 12192000"/>
              <a:gd name="connsiteY270" fmla="*/ 1460247 h 3429000"/>
              <a:gd name="connsiteX271" fmla="*/ 10155875 w 12192000"/>
              <a:gd name="connsiteY271" fmla="*/ 1453769 h 3429000"/>
              <a:gd name="connsiteX272" fmla="*/ 10072733 w 12192000"/>
              <a:gd name="connsiteY272" fmla="*/ 1447924 h 3429000"/>
              <a:gd name="connsiteX273" fmla="*/ 9882500 w 12192000"/>
              <a:gd name="connsiteY273" fmla="*/ 1452330 h 3429000"/>
              <a:gd name="connsiteX274" fmla="*/ 9685205 w 12192000"/>
              <a:gd name="connsiteY274" fmla="*/ 1456650 h 3429000"/>
              <a:gd name="connsiteX275" fmla="*/ 9666932 w 12192000"/>
              <a:gd name="connsiteY275" fmla="*/ 1456075 h 3429000"/>
              <a:gd name="connsiteX276" fmla="*/ 9608662 w 12192000"/>
              <a:gd name="connsiteY276" fmla="*/ 1455027 h 3429000"/>
              <a:gd name="connsiteX277" fmla="*/ 10026230 w 12192000"/>
              <a:gd name="connsiteY277" fmla="*/ 1509088 h 3429000"/>
              <a:gd name="connsiteX278" fmla="*/ 10567662 w 12192000"/>
              <a:gd name="connsiteY278" fmla="*/ 1437948 h 3429000"/>
              <a:gd name="connsiteX279" fmla="*/ 10221015 w 12192000"/>
              <a:gd name="connsiteY279" fmla="*/ 1354657 h 3429000"/>
              <a:gd name="connsiteX280" fmla="*/ 10107121 w 12192000"/>
              <a:gd name="connsiteY280" fmla="*/ 1356091 h 3429000"/>
              <a:gd name="connsiteX281" fmla="*/ 9660668 w 12192000"/>
              <a:gd name="connsiteY281" fmla="*/ 1425595 h 3429000"/>
              <a:gd name="connsiteX282" fmla="*/ 9669531 w 12192000"/>
              <a:gd name="connsiteY282" fmla="*/ 1426057 h 3429000"/>
              <a:gd name="connsiteX283" fmla="*/ 9687254 w 12192000"/>
              <a:gd name="connsiteY283" fmla="*/ 1426986 h 3429000"/>
              <a:gd name="connsiteX284" fmla="*/ 9881290 w 12192000"/>
              <a:gd name="connsiteY284" fmla="*/ 1422445 h 3429000"/>
              <a:gd name="connsiteX285" fmla="*/ 10074432 w 12192000"/>
              <a:gd name="connsiteY285" fmla="*/ 1417715 h 3429000"/>
              <a:gd name="connsiteX286" fmla="*/ 10159369 w 12192000"/>
              <a:gd name="connsiteY286" fmla="*/ 1423935 h 3429000"/>
              <a:gd name="connsiteX287" fmla="*/ 10278706 w 12192000"/>
              <a:gd name="connsiteY287" fmla="*/ 1430393 h 3429000"/>
              <a:gd name="connsiteX288" fmla="*/ 10429120 w 12192000"/>
              <a:gd name="connsiteY288" fmla="*/ 1418493 h 3429000"/>
              <a:gd name="connsiteX289" fmla="*/ 10538565 w 12192000"/>
              <a:gd name="connsiteY289" fmla="*/ 1408270 h 3429000"/>
              <a:gd name="connsiteX290" fmla="*/ 10221015 w 12192000"/>
              <a:gd name="connsiteY290" fmla="*/ 1354657 h 3429000"/>
              <a:gd name="connsiteX291" fmla="*/ 1979378 w 12192000"/>
              <a:gd name="connsiteY291" fmla="*/ 1340504 h 3429000"/>
              <a:gd name="connsiteX292" fmla="*/ 2882120 w 12192000"/>
              <a:gd name="connsiteY292" fmla="*/ 1635547 h 3429000"/>
              <a:gd name="connsiteX293" fmla="*/ 2793103 w 12192000"/>
              <a:gd name="connsiteY293" fmla="*/ 1610699 h 3429000"/>
              <a:gd name="connsiteX294" fmla="*/ 2770041 w 12192000"/>
              <a:gd name="connsiteY294" fmla="*/ 1604634 h 3429000"/>
              <a:gd name="connsiteX295" fmla="*/ 1979378 w 12192000"/>
              <a:gd name="connsiteY295" fmla="*/ 1340504 h 3429000"/>
              <a:gd name="connsiteX296" fmla="*/ 1927410 w 12192000"/>
              <a:gd name="connsiteY296" fmla="*/ 1287164 h 3429000"/>
              <a:gd name="connsiteX297" fmla="*/ 1959587 w 12192000"/>
              <a:gd name="connsiteY297" fmla="*/ 1299849 h 3429000"/>
              <a:gd name="connsiteX298" fmla="*/ 2777707 w 12192000"/>
              <a:gd name="connsiteY298" fmla="*/ 1574991 h 3429000"/>
              <a:gd name="connsiteX299" fmla="*/ 2800768 w 12192000"/>
              <a:gd name="connsiteY299" fmla="*/ 1581056 h 3429000"/>
              <a:gd name="connsiteX300" fmla="*/ 2879408 w 12192000"/>
              <a:gd name="connsiteY300" fmla="*/ 1602590 h 3429000"/>
              <a:gd name="connsiteX301" fmla="*/ 2862295 w 12192000"/>
              <a:gd name="connsiteY301" fmla="*/ 1593958 h 3429000"/>
              <a:gd name="connsiteX302" fmla="*/ 2813343 w 12192000"/>
              <a:gd name="connsiteY302" fmla="*/ 1569369 h 3429000"/>
              <a:gd name="connsiteX303" fmla="*/ 2646245 w 12192000"/>
              <a:gd name="connsiteY303" fmla="*/ 1501999 h 3429000"/>
              <a:gd name="connsiteX304" fmla="*/ 1999243 w 12192000"/>
              <a:gd name="connsiteY304" fmla="*/ 1301524 h 3429000"/>
              <a:gd name="connsiteX305" fmla="*/ 1979527 w 12192000"/>
              <a:gd name="connsiteY305" fmla="*/ 1297651 h 3429000"/>
              <a:gd name="connsiteX306" fmla="*/ 1927410 w 12192000"/>
              <a:gd name="connsiteY306" fmla="*/ 1287164 h 3429000"/>
              <a:gd name="connsiteX307" fmla="*/ 1997014 w 12192000"/>
              <a:gd name="connsiteY307" fmla="*/ 1269007 h 3429000"/>
              <a:gd name="connsiteX308" fmla="*/ 2005458 w 12192000"/>
              <a:gd name="connsiteY308" fmla="*/ 1270540 h 3429000"/>
              <a:gd name="connsiteX309" fmla="*/ 2657186 w 12192000"/>
              <a:gd name="connsiteY309" fmla="*/ 1472687 h 3429000"/>
              <a:gd name="connsiteX310" fmla="*/ 2826662 w 12192000"/>
              <a:gd name="connsiteY310" fmla="*/ 1541362 h 3429000"/>
              <a:gd name="connsiteX311" fmla="*/ 2876100 w 12192000"/>
              <a:gd name="connsiteY311" fmla="*/ 1566397 h 3429000"/>
              <a:gd name="connsiteX312" fmla="*/ 3042600 w 12192000"/>
              <a:gd name="connsiteY312" fmla="*/ 1630532 h 3429000"/>
              <a:gd name="connsiteX313" fmla="*/ 1997014 w 12192000"/>
              <a:gd name="connsiteY313" fmla="*/ 1269007 h 3429000"/>
              <a:gd name="connsiteX314" fmla="*/ 9857254 w 12192000"/>
              <a:gd name="connsiteY314" fmla="*/ 846904 h 3429000"/>
              <a:gd name="connsiteX315" fmla="*/ 8989866 w 12192000"/>
              <a:gd name="connsiteY315" fmla="*/ 1043742 h 3429000"/>
              <a:gd name="connsiteX316" fmla="*/ 8931614 w 12192000"/>
              <a:gd name="connsiteY316" fmla="*/ 1069508 h 3429000"/>
              <a:gd name="connsiteX317" fmla="*/ 8843711 w 12192000"/>
              <a:gd name="connsiteY317" fmla="*/ 1107334 h 3429000"/>
              <a:gd name="connsiteX318" fmla="*/ 8966093 w 12192000"/>
              <a:gd name="connsiteY318" fmla="*/ 1073509 h 3429000"/>
              <a:gd name="connsiteX319" fmla="*/ 9299227 w 12192000"/>
              <a:gd name="connsiteY319" fmla="*/ 1025994 h 3429000"/>
              <a:gd name="connsiteX320" fmla="*/ 9857254 w 12192000"/>
              <a:gd name="connsiteY320" fmla="*/ 846904 h 3429000"/>
              <a:gd name="connsiteX321" fmla="*/ 9615182 w 12192000"/>
              <a:gd name="connsiteY321" fmla="*/ 791499 h 3429000"/>
              <a:gd name="connsiteX322" fmla="*/ 9023688 w 12192000"/>
              <a:gd name="connsiteY322" fmla="*/ 996819 h 3429000"/>
              <a:gd name="connsiteX323" fmla="*/ 9814527 w 12192000"/>
              <a:gd name="connsiteY323" fmla="*/ 819048 h 3429000"/>
              <a:gd name="connsiteX324" fmla="*/ 9615182 w 12192000"/>
              <a:gd name="connsiteY324" fmla="*/ 791499 h 3429000"/>
              <a:gd name="connsiteX325" fmla="*/ 2305292 w 12192000"/>
              <a:gd name="connsiteY325" fmla="*/ 790492 h 3429000"/>
              <a:gd name="connsiteX326" fmla="*/ 3360922 w 12192000"/>
              <a:gd name="connsiteY326" fmla="*/ 1100373 h 3429000"/>
              <a:gd name="connsiteX327" fmla="*/ 3492420 w 12192000"/>
              <a:gd name="connsiteY327" fmla="*/ 1081145 h 3429000"/>
              <a:gd name="connsiteX328" fmla="*/ 3364086 w 12192000"/>
              <a:gd name="connsiteY328" fmla="*/ 1051340 h 3429000"/>
              <a:gd name="connsiteX329" fmla="*/ 3225818 w 12192000"/>
              <a:gd name="connsiteY329" fmla="*/ 982822 h 3429000"/>
              <a:gd name="connsiteX330" fmla="*/ 3129696 w 12192000"/>
              <a:gd name="connsiteY330" fmla="*/ 931704 h 3429000"/>
              <a:gd name="connsiteX331" fmla="*/ 2814545 w 12192000"/>
              <a:gd name="connsiteY331" fmla="*/ 853955 h 3429000"/>
              <a:gd name="connsiteX332" fmla="*/ 2305292 w 12192000"/>
              <a:gd name="connsiteY332" fmla="*/ 790492 h 3429000"/>
              <a:gd name="connsiteX333" fmla="*/ 2626982 w 12192000"/>
              <a:gd name="connsiteY333" fmla="*/ 777450 h 3429000"/>
              <a:gd name="connsiteX334" fmla="*/ 2490617 w 12192000"/>
              <a:gd name="connsiteY334" fmla="*/ 777951 h 3429000"/>
              <a:gd name="connsiteX335" fmla="*/ 2819869 w 12192000"/>
              <a:gd name="connsiteY335" fmla="*/ 823936 h 3429000"/>
              <a:gd name="connsiteX336" fmla="*/ 3143018 w 12192000"/>
              <a:gd name="connsiteY336" fmla="*/ 903698 h 3429000"/>
              <a:gd name="connsiteX337" fmla="*/ 3241520 w 12192000"/>
              <a:gd name="connsiteY337" fmla="*/ 956112 h 3429000"/>
              <a:gd name="connsiteX338" fmla="*/ 3374575 w 12192000"/>
              <a:gd name="connsiteY338" fmla="*/ 1022517 h 3429000"/>
              <a:gd name="connsiteX339" fmla="*/ 3505221 w 12192000"/>
              <a:gd name="connsiteY339" fmla="*/ 1051757 h 3429000"/>
              <a:gd name="connsiteX340" fmla="*/ 2626982 w 12192000"/>
              <a:gd name="connsiteY340" fmla="*/ 777450 h 3429000"/>
              <a:gd name="connsiteX341" fmla="*/ 9258094 w 12192000"/>
              <a:gd name="connsiteY341" fmla="*/ 529602 h 3429000"/>
              <a:gd name="connsiteX342" fmla="*/ 8526712 w 12192000"/>
              <a:gd name="connsiteY342" fmla="*/ 690804 h 3429000"/>
              <a:gd name="connsiteX343" fmla="*/ 9258094 w 12192000"/>
              <a:gd name="connsiteY343" fmla="*/ 529602 h 3429000"/>
              <a:gd name="connsiteX344" fmla="*/ 1310106 w 12192000"/>
              <a:gd name="connsiteY344" fmla="*/ 514217 h 3429000"/>
              <a:gd name="connsiteX345" fmla="*/ 854994 w 12192000"/>
              <a:gd name="connsiteY345" fmla="*/ 970136 h 3429000"/>
              <a:gd name="connsiteX346" fmla="*/ 742462 w 12192000"/>
              <a:gd name="connsiteY346" fmla="*/ 1165648 h 3429000"/>
              <a:gd name="connsiteX347" fmla="*/ 820602 w 12192000"/>
              <a:gd name="connsiteY347" fmla="*/ 1056915 h 3429000"/>
              <a:gd name="connsiteX348" fmla="*/ 878295 w 12192000"/>
              <a:gd name="connsiteY348" fmla="*/ 974594 h 3429000"/>
              <a:gd name="connsiteX349" fmla="*/ 1240607 w 12192000"/>
              <a:gd name="connsiteY349" fmla="*/ 581401 h 3429000"/>
              <a:gd name="connsiteX350" fmla="*/ 1310106 w 12192000"/>
              <a:gd name="connsiteY350" fmla="*/ 514217 h 3429000"/>
              <a:gd name="connsiteX351" fmla="*/ 11225213 w 12192000"/>
              <a:gd name="connsiteY351" fmla="*/ 507722 h 3429000"/>
              <a:gd name="connsiteX352" fmla="*/ 11182914 w 12192000"/>
              <a:gd name="connsiteY352" fmla="*/ 767771 h 3429000"/>
              <a:gd name="connsiteX353" fmla="*/ 11099211 w 12192000"/>
              <a:gd name="connsiteY353" fmla="*/ 1184594 h 3429000"/>
              <a:gd name="connsiteX354" fmla="*/ 11064509 w 12192000"/>
              <a:gd name="connsiteY354" fmla="*/ 1278830 h 3429000"/>
              <a:gd name="connsiteX355" fmla="*/ 11049349 w 12192000"/>
              <a:gd name="connsiteY355" fmla="*/ 1318418 h 3429000"/>
              <a:gd name="connsiteX356" fmla="*/ 10978260 w 12192000"/>
              <a:gd name="connsiteY356" fmla="*/ 1537094 h 3429000"/>
              <a:gd name="connsiteX357" fmla="*/ 11225213 w 12192000"/>
              <a:gd name="connsiteY357" fmla="*/ 507722 h 3429000"/>
              <a:gd name="connsiteX358" fmla="*/ 9168987 w 12192000"/>
              <a:gd name="connsiteY358" fmla="*/ 490232 h 3429000"/>
              <a:gd name="connsiteX359" fmla="*/ 8603910 w 12192000"/>
              <a:gd name="connsiteY359" fmla="*/ 639895 h 3429000"/>
              <a:gd name="connsiteX360" fmla="*/ 9252382 w 12192000"/>
              <a:gd name="connsiteY360" fmla="*/ 498759 h 3429000"/>
              <a:gd name="connsiteX361" fmla="*/ 9168987 w 12192000"/>
              <a:gd name="connsiteY361" fmla="*/ 490232 h 3429000"/>
              <a:gd name="connsiteX362" fmla="*/ 11201005 w 12192000"/>
              <a:gd name="connsiteY362" fmla="*/ 471089 h 3429000"/>
              <a:gd name="connsiteX363" fmla="*/ 10968432 w 12192000"/>
              <a:gd name="connsiteY363" fmla="*/ 1456010 h 3429000"/>
              <a:gd name="connsiteX364" fmla="*/ 11019967 w 12192000"/>
              <a:gd name="connsiteY364" fmla="*/ 1306553 h 3429000"/>
              <a:gd name="connsiteX365" fmla="*/ 11035125 w 12192000"/>
              <a:gd name="connsiteY365" fmla="*/ 1266966 h 3429000"/>
              <a:gd name="connsiteX366" fmla="*/ 11069972 w 12192000"/>
              <a:gd name="connsiteY366" fmla="*/ 1174168 h 3429000"/>
              <a:gd name="connsiteX367" fmla="*/ 11152239 w 12192000"/>
              <a:gd name="connsiteY367" fmla="*/ 763628 h 3429000"/>
              <a:gd name="connsiteX368" fmla="*/ 11201005 w 12192000"/>
              <a:gd name="connsiteY368" fmla="*/ 471089 h 3429000"/>
              <a:gd name="connsiteX369" fmla="*/ 1423113 w 12192000"/>
              <a:gd name="connsiteY369" fmla="*/ 445565 h 3429000"/>
              <a:gd name="connsiteX370" fmla="*/ 1260565 w 12192000"/>
              <a:gd name="connsiteY370" fmla="*/ 602982 h 3429000"/>
              <a:gd name="connsiteX371" fmla="*/ 901900 w 12192000"/>
              <a:gd name="connsiteY371" fmla="*/ 992236 h 3429000"/>
              <a:gd name="connsiteX372" fmla="*/ 845044 w 12192000"/>
              <a:gd name="connsiteY372" fmla="*/ 1073436 h 3429000"/>
              <a:gd name="connsiteX373" fmla="*/ 685926 w 12192000"/>
              <a:gd name="connsiteY373" fmla="*/ 1274069 h 3429000"/>
              <a:gd name="connsiteX374" fmla="*/ 684248 w 12192000"/>
              <a:gd name="connsiteY374" fmla="*/ 1277721 h 3429000"/>
              <a:gd name="connsiteX375" fmla="*/ 1423113 w 12192000"/>
              <a:gd name="connsiteY375" fmla="*/ 445565 h 3429000"/>
              <a:gd name="connsiteX376" fmla="*/ 3316479 w 12192000"/>
              <a:gd name="connsiteY376" fmla="*/ 443136 h 3429000"/>
              <a:gd name="connsiteX377" fmla="*/ 3546806 w 12192000"/>
              <a:gd name="connsiteY377" fmla="*/ 927139 h 3429000"/>
              <a:gd name="connsiteX378" fmla="*/ 3364433 w 12192000"/>
              <a:gd name="connsiteY378" fmla="*/ 524121 h 3429000"/>
              <a:gd name="connsiteX379" fmla="*/ 3316479 w 12192000"/>
              <a:gd name="connsiteY379" fmla="*/ 443136 h 3429000"/>
              <a:gd name="connsiteX380" fmla="*/ 10268559 w 12192000"/>
              <a:gd name="connsiteY380" fmla="*/ 442054 h 3429000"/>
              <a:gd name="connsiteX381" fmla="*/ 10494169 w 12192000"/>
              <a:gd name="connsiteY381" fmla="*/ 1091780 h 3429000"/>
              <a:gd name="connsiteX382" fmla="*/ 10356661 w 12192000"/>
              <a:gd name="connsiteY382" fmla="*/ 728302 h 3429000"/>
              <a:gd name="connsiteX383" fmla="*/ 10268559 w 12192000"/>
              <a:gd name="connsiteY383" fmla="*/ 442054 h 3429000"/>
              <a:gd name="connsiteX384" fmla="*/ 3291335 w 12192000"/>
              <a:gd name="connsiteY384" fmla="*/ 338420 h 3429000"/>
              <a:gd name="connsiteX385" fmla="*/ 3390805 w 12192000"/>
              <a:gd name="connsiteY385" fmla="*/ 508163 h 3429000"/>
              <a:gd name="connsiteX386" fmla="*/ 3579062 w 12192000"/>
              <a:gd name="connsiteY386" fmla="*/ 930040 h 3429000"/>
              <a:gd name="connsiteX387" fmla="*/ 3467355 w 12192000"/>
              <a:gd name="connsiteY387" fmla="*/ 559130 h 3429000"/>
              <a:gd name="connsiteX388" fmla="*/ 3310753 w 12192000"/>
              <a:gd name="connsiteY388" fmla="*/ 358140 h 3429000"/>
              <a:gd name="connsiteX389" fmla="*/ 3291335 w 12192000"/>
              <a:gd name="connsiteY389" fmla="*/ 338420 h 3429000"/>
              <a:gd name="connsiteX390" fmla="*/ 1635889 w 12192000"/>
              <a:gd name="connsiteY390" fmla="*/ 280494 h 3429000"/>
              <a:gd name="connsiteX391" fmla="*/ 1634800 w 12192000"/>
              <a:gd name="connsiteY391" fmla="*/ 302111 h 3429000"/>
              <a:gd name="connsiteX392" fmla="*/ 1635889 w 12192000"/>
              <a:gd name="connsiteY392" fmla="*/ 280494 h 3429000"/>
              <a:gd name="connsiteX393" fmla="*/ 10277529 w 12192000"/>
              <a:gd name="connsiteY393" fmla="*/ 272307 h 3429000"/>
              <a:gd name="connsiteX394" fmla="*/ 10276797 w 12192000"/>
              <a:gd name="connsiteY394" fmla="*/ 279672 h 3429000"/>
              <a:gd name="connsiteX395" fmla="*/ 10385906 w 12192000"/>
              <a:gd name="connsiteY395" fmla="*/ 718031 h 3429000"/>
              <a:gd name="connsiteX396" fmla="*/ 10536458 w 12192000"/>
              <a:gd name="connsiteY396" fmla="*/ 1115310 h 3429000"/>
              <a:gd name="connsiteX397" fmla="*/ 10436479 w 12192000"/>
              <a:gd name="connsiteY397" fmla="*/ 715570 h 3429000"/>
              <a:gd name="connsiteX398" fmla="*/ 10277529 w 12192000"/>
              <a:gd name="connsiteY398" fmla="*/ 272307 h 3429000"/>
              <a:gd name="connsiteX399" fmla="*/ 1510397 w 12192000"/>
              <a:gd name="connsiteY399" fmla="*/ 255705 h 3429000"/>
              <a:gd name="connsiteX400" fmla="*/ 1146550 w 12192000"/>
              <a:gd name="connsiteY400" fmla="*/ 373012 h 3429000"/>
              <a:gd name="connsiteX401" fmla="*/ 698834 w 12192000"/>
              <a:gd name="connsiteY401" fmla="*/ 523272 h 3429000"/>
              <a:gd name="connsiteX402" fmla="*/ 34256 w 12192000"/>
              <a:gd name="connsiteY402" fmla="*/ 918603 h 3429000"/>
              <a:gd name="connsiteX403" fmla="*/ 527241 w 12192000"/>
              <a:gd name="connsiteY403" fmla="*/ 636078 h 3429000"/>
              <a:gd name="connsiteX404" fmla="*/ 1510397 w 12192000"/>
              <a:gd name="connsiteY404" fmla="*/ 255705 h 3429000"/>
              <a:gd name="connsiteX405" fmla="*/ 1313114 w 12192000"/>
              <a:gd name="connsiteY405" fmla="*/ 226216 h 3429000"/>
              <a:gd name="connsiteX406" fmla="*/ 1109304 w 12192000"/>
              <a:gd name="connsiteY406" fmla="*/ 240030 h 3429000"/>
              <a:gd name="connsiteX407" fmla="*/ 8129 w 12192000"/>
              <a:gd name="connsiteY407" fmla="*/ 901519 h 3429000"/>
              <a:gd name="connsiteX408" fmla="*/ 687572 w 12192000"/>
              <a:gd name="connsiteY408" fmla="*/ 496629 h 3429000"/>
              <a:gd name="connsiteX409" fmla="*/ 1138365 w 12192000"/>
              <a:gd name="connsiteY409" fmla="*/ 345515 h 3429000"/>
              <a:gd name="connsiteX410" fmla="*/ 1505579 w 12192000"/>
              <a:gd name="connsiteY410" fmla="*/ 226526 h 3429000"/>
              <a:gd name="connsiteX411" fmla="*/ 1313114 w 12192000"/>
              <a:gd name="connsiteY411" fmla="*/ 226216 h 3429000"/>
              <a:gd name="connsiteX412" fmla="*/ 3655073 w 12192000"/>
              <a:gd name="connsiteY412" fmla="*/ 221884 h 3429000"/>
              <a:gd name="connsiteX413" fmla="*/ 3989938 w 12192000"/>
              <a:gd name="connsiteY413" fmla="*/ 562685 h 3429000"/>
              <a:gd name="connsiteX414" fmla="*/ 4393907 w 12192000"/>
              <a:gd name="connsiteY414" fmla="*/ 832258 h 3429000"/>
              <a:gd name="connsiteX415" fmla="*/ 4648051 w 12192000"/>
              <a:gd name="connsiteY415" fmla="*/ 945051 h 3429000"/>
              <a:gd name="connsiteX416" fmla="*/ 4383389 w 12192000"/>
              <a:gd name="connsiteY416" fmla="*/ 755369 h 3429000"/>
              <a:gd name="connsiteX417" fmla="*/ 4165508 w 12192000"/>
              <a:gd name="connsiteY417" fmla="*/ 606196 h 3429000"/>
              <a:gd name="connsiteX418" fmla="*/ 4068162 w 12192000"/>
              <a:gd name="connsiteY418" fmla="*/ 524394 h 3429000"/>
              <a:gd name="connsiteX419" fmla="*/ 3981416 w 12192000"/>
              <a:gd name="connsiteY419" fmla="*/ 451482 h 3429000"/>
              <a:gd name="connsiteX420" fmla="*/ 3800147 w 12192000"/>
              <a:gd name="connsiteY420" fmla="*/ 320872 h 3429000"/>
              <a:gd name="connsiteX421" fmla="*/ 3655073 w 12192000"/>
              <a:gd name="connsiteY421" fmla="*/ 221884 h 3429000"/>
              <a:gd name="connsiteX422" fmla="*/ 3670252 w 12192000"/>
              <a:gd name="connsiteY422" fmla="*/ 193798 h 3429000"/>
              <a:gd name="connsiteX423" fmla="*/ 3817258 w 12192000"/>
              <a:gd name="connsiteY423" fmla="*/ 294577 h 3429000"/>
              <a:gd name="connsiteX424" fmla="*/ 4000461 w 12192000"/>
              <a:gd name="connsiteY424" fmla="*/ 426966 h 3429000"/>
              <a:gd name="connsiteX425" fmla="*/ 4088180 w 12192000"/>
              <a:gd name="connsiteY425" fmla="*/ 500774 h 3429000"/>
              <a:gd name="connsiteX426" fmla="*/ 4184555 w 12192000"/>
              <a:gd name="connsiteY426" fmla="*/ 581683 h 3429000"/>
              <a:gd name="connsiteX427" fmla="*/ 4399563 w 12192000"/>
              <a:gd name="connsiteY427" fmla="*/ 729106 h 3429000"/>
              <a:gd name="connsiteX428" fmla="*/ 4684469 w 12192000"/>
              <a:gd name="connsiteY428" fmla="*/ 935680 h 3429000"/>
              <a:gd name="connsiteX429" fmla="*/ 4690271 w 12192000"/>
              <a:gd name="connsiteY429" fmla="*/ 941034 h 3429000"/>
              <a:gd name="connsiteX430" fmla="*/ 4136093 w 12192000"/>
              <a:gd name="connsiteY430" fmla="*/ 429466 h 3429000"/>
              <a:gd name="connsiteX431" fmla="*/ 3670252 w 12192000"/>
              <a:gd name="connsiteY431" fmla="*/ 193798 h 3429000"/>
              <a:gd name="connsiteX432" fmla="*/ 9334796 w 12192000"/>
              <a:gd name="connsiteY432" fmla="*/ 27584 h 3429000"/>
              <a:gd name="connsiteX433" fmla="*/ 9651570 w 12192000"/>
              <a:gd name="connsiteY433" fmla="*/ 397505 h 3429000"/>
              <a:gd name="connsiteX434" fmla="*/ 9334796 w 12192000"/>
              <a:gd name="connsiteY434" fmla="*/ 27584 h 3429000"/>
              <a:gd name="connsiteX435" fmla="*/ 4440129 w 12192000"/>
              <a:gd name="connsiteY435" fmla="*/ 19571 h 3429000"/>
              <a:gd name="connsiteX436" fmla="*/ 4856525 w 12192000"/>
              <a:gd name="connsiteY436" fmla="*/ 486351 h 3429000"/>
              <a:gd name="connsiteX437" fmla="*/ 5059055 w 12192000"/>
              <a:gd name="connsiteY437" fmla="*/ 679918 h 3429000"/>
              <a:gd name="connsiteX438" fmla="*/ 5290070 w 12192000"/>
              <a:gd name="connsiteY438" fmla="*/ 834619 h 3429000"/>
              <a:gd name="connsiteX439" fmla="*/ 4834991 w 12192000"/>
              <a:gd name="connsiteY439" fmla="*/ 401985 h 3429000"/>
              <a:gd name="connsiteX440" fmla="*/ 4440129 w 12192000"/>
              <a:gd name="connsiteY440" fmla="*/ 19571 h 3429000"/>
              <a:gd name="connsiteX441" fmla="*/ 8613009 w 12192000"/>
              <a:gd name="connsiteY441" fmla="*/ 0 h 3429000"/>
              <a:gd name="connsiteX442" fmla="*/ 8720364 w 12192000"/>
              <a:gd name="connsiteY442" fmla="*/ 0 h 3429000"/>
              <a:gd name="connsiteX443" fmla="*/ 8781165 w 12192000"/>
              <a:gd name="connsiteY443" fmla="*/ 82863 h 3429000"/>
              <a:gd name="connsiteX444" fmla="*/ 8971448 w 12192000"/>
              <a:gd name="connsiteY444" fmla="*/ 246946 h 3429000"/>
              <a:gd name="connsiteX445" fmla="*/ 8820691 w 12192000"/>
              <a:gd name="connsiteY445" fmla="*/ 57482 h 3429000"/>
              <a:gd name="connsiteX446" fmla="*/ 8807612 w 12192000"/>
              <a:gd name="connsiteY446" fmla="*/ 38256 h 3429000"/>
              <a:gd name="connsiteX447" fmla="*/ 8780258 w 12192000"/>
              <a:gd name="connsiteY447" fmla="*/ 0 h 3429000"/>
              <a:gd name="connsiteX448" fmla="*/ 8818949 w 12192000"/>
              <a:gd name="connsiteY448" fmla="*/ 0 h 3429000"/>
              <a:gd name="connsiteX449" fmla="*/ 8833783 w 12192000"/>
              <a:gd name="connsiteY449" fmla="*/ 20753 h 3429000"/>
              <a:gd name="connsiteX450" fmla="*/ 8846863 w 12192000"/>
              <a:gd name="connsiteY450" fmla="*/ 39981 h 3429000"/>
              <a:gd name="connsiteX451" fmla="*/ 8960046 w 12192000"/>
              <a:gd name="connsiteY451" fmla="*/ 191389 h 3429000"/>
              <a:gd name="connsiteX452" fmla="*/ 8876789 w 12192000"/>
              <a:gd name="connsiteY452" fmla="*/ 0 h 3429000"/>
              <a:gd name="connsiteX453" fmla="*/ 8980100 w 12192000"/>
              <a:gd name="connsiteY453" fmla="*/ 0 h 3429000"/>
              <a:gd name="connsiteX454" fmla="*/ 9090618 w 12192000"/>
              <a:gd name="connsiteY454" fmla="*/ 287225 h 3429000"/>
              <a:gd name="connsiteX455" fmla="*/ 9762441 w 12192000"/>
              <a:gd name="connsiteY455" fmla="*/ 664587 h 3429000"/>
              <a:gd name="connsiteX456" fmla="*/ 9717826 w 12192000"/>
              <a:gd name="connsiteY456" fmla="*/ 487719 h 3429000"/>
              <a:gd name="connsiteX457" fmla="*/ 9713123 w 12192000"/>
              <a:gd name="connsiteY457" fmla="*/ 487663 h 3429000"/>
              <a:gd name="connsiteX458" fmla="*/ 9260878 w 12192000"/>
              <a:gd name="connsiteY458" fmla="*/ 87448 h 3429000"/>
              <a:gd name="connsiteX459" fmla="*/ 9221522 w 12192000"/>
              <a:gd name="connsiteY459" fmla="*/ 0 h 3429000"/>
              <a:gd name="connsiteX460" fmla="*/ 9425221 w 12192000"/>
              <a:gd name="connsiteY460" fmla="*/ 0 h 3429000"/>
              <a:gd name="connsiteX461" fmla="*/ 9453548 w 12192000"/>
              <a:gd name="connsiteY461" fmla="*/ 23392 h 3429000"/>
              <a:gd name="connsiteX462" fmla="*/ 9625671 w 12192000"/>
              <a:gd name="connsiteY462" fmla="*/ 210960 h 3429000"/>
              <a:gd name="connsiteX463" fmla="*/ 9632927 w 12192000"/>
              <a:gd name="connsiteY463" fmla="*/ 60128 h 3429000"/>
              <a:gd name="connsiteX464" fmla="*/ 9642174 w 12192000"/>
              <a:gd name="connsiteY464" fmla="*/ 0 h 3429000"/>
              <a:gd name="connsiteX465" fmla="*/ 9731615 w 12192000"/>
              <a:gd name="connsiteY465" fmla="*/ 0 h 3429000"/>
              <a:gd name="connsiteX466" fmla="*/ 9721255 w 12192000"/>
              <a:gd name="connsiteY466" fmla="*/ 74242 h 3429000"/>
              <a:gd name="connsiteX467" fmla="*/ 9736458 w 12192000"/>
              <a:gd name="connsiteY467" fmla="*/ 329413 h 3429000"/>
              <a:gd name="connsiteX468" fmla="*/ 9763499 w 12192000"/>
              <a:gd name="connsiteY468" fmla="*/ 99057 h 3429000"/>
              <a:gd name="connsiteX469" fmla="*/ 9777267 w 12192000"/>
              <a:gd name="connsiteY469" fmla="*/ 0 h 3429000"/>
              <a:gd name="connsiteX470" fmla="*/ 9808036 w 12192000"/>
              <a:gd name="connsiteY470" fmla="*/ 0 h 3429000"/>
              <a:gd name="connsiteX471" fmla="*/ 9793821 w 12192000"/>
              <a:gd name="connsiteY471" fmla="*/ 102652 h 3429000"/>
              <a:gd name="connsiteX472" fmla="*/ 9767436 w 12192000"/>
              <a:gd name="connsiteY472" fmla="*/ 321864 h 3429000"/>
              <a:gd name="connsiteX473" fmla="*/ 9814477 w 12192000"/>
              <a:gd name="connsiteY473" fmla="*/ 233531 h 3429000"/>
              <a:gd name="connsiteX474" fmla="*/ 9873012 w 12192000"/>
              <a:gd name="connsiteY474" fmla="*/ 38619 h 3429000"/>
              <a:gd name="connsiteX475" fmla="*/ 9875879 w 12192000"/>
              <a:gd name="connsiteY475" fmla="*/ 0 h 3429000"/>
              <a:gd name="connsiteX476" fmla="*/ 9965253 w 12192000"/>
              <a:gd name="connsiteY476" fmla="*/ 0 h 3429000"/>
              <a:gd name="connsiteX477" fmla="*/ 9930901 w 12192000"/>
              <a:gd name="connsiteY477" fmla="*/ 135026 h 3429000"/>
              <a:gd name="connsiteX478" fmla="*/ 9880832 w 12192000"/>
              <a:gd name="connsiteY478" fmla="*/ 271562 h 3429000"/>
              <a:gd name="connsiteX479" fmla="*/ 9896024 w 12192000"/>
              <a:gd name="connsiteY479" fmla="*/ 749295 h 3429000"/>
              <a:gd name="connsiteX480" fmla="*/ 10395379 w 12192000"/>
              <a:gd name="connsiteY480" fmla="*/ 1102843 h 3429000"/>
              <a:gd name="connsiteX481" fmla="*/ 10225980 w 12192000"/>
              <a:gd name="connsiteY481" fmla="*/ 132061 h 3429000"/>
              <a:gd name="connsiteX482" fmla="*/ 10314210 w 12192000"/>
              <a:gd name="connsiteY482" fmla="*/ 109353 h 3429000"/>
              <a:gd name="connsiteX483" fmla="*/ 10573663 w 12192000"/>
              <a:gd name="connsiteY483" fmla="*/ 842430 h 3429000"/>
              <a:gd name="connsiteX484" fmla="*/ 10583736 w 12192000"/>
              <a:gd name="connsiteY484" fmla="*/ 1259819 h 3429000"/>
              <a:gd name="connsiteX485" fmla="*/ 10880472 w 12192000"/>
              <a:gd name="connsiteY485" fmla="*/ 1537558 h 3429000"/>
              <a:gd name="connsiteX486" fmla="*/ 11231212 w 12192000"/>
              <a:gd name="connsiteY486" fmla="*/ 216474 h 3429000"/>
              <a:gd name="connsiteX487" fmla="*/ 11317765 w 12192000"/>
              <a:gd name="connsiteY487" fmla="*/ 209405 h 3429000"/>
              <a:gd name="connsiteX488" fmla="*/ 10982911 w 12192000"/>
              <a:gd name="connsiteY488" fmla="*/ 1622260 h 3429000"/>
              <a:gd name="connsiteX489" fmla="*/ 10968747 w 12192000"/>
              <a:gd name="connsiteY489" fmla="*/ 1630552 h 3429000"/>
              <a:gd name="connsiteX490" fmla="*/ 11258020 w 12192000"/>
              <a:gd name="connsiteY490" fmla="*/ 1972078 h 3429000"/>
              <a:gd name="connsiteX491" fmla="*/ 11688741 w 12192000"/>
              <a:gd name="connsiteY491" fmla="*/ 2616312 h 3429000"/>
              <a:gd name="connsiteX492" fmla="*/ 11794425 w 12192000"/>
              <a:gd name="connsiteY492" fmla="*/ 2252109 h 3429000"/>
              <a:gd name="connsiteX493" fmla="*/ 11792727 w 12192000"/>
              <a:gd name="connsiteY493" fmla="*/ 2240934 h 3429000"/>
              <a:gd name="connsiteX494" fmla="*/ 11776744 w 12192000"/>
              <a:gd name="connsiteY494" fmla="*/ 2242723 h 3429000"/>
              <a:gd name="connsiteX495" fmla="*/ 11442546 w 12192000"/>
              <a:gd name="connsiteY495" fmla="*/ 1307592 h 3429000"/>
              <a:gd name="connsiteX496" fmla="*/ 11527771 w 12192000"/>
              <a:gd name="connsiteY496" fmla="*/ 1275317 h 3429000"/>
              <a:gd name="connsiteX497" fmla="*/ 11851542 w 12192000"/>
              <a:gd name="connsiteY497" fmla="*/ 2034703 h 3429000"/>
              <a:gd name="connsiteX498" fmla="*/ 12122505 w 12192000"/>
              <a:gd name="connsiteY498" fmla="*/ 1727948 h 3429000"/>
              <a:gd name="connsiteX499" fmla="*/ 12192000 w 12192000"/>
              <a:gd name="connsiteY499" fmla="*/ 1669975 h 3429000"/>
              <a:gd name="connsiteX500" fmla="*/ 12192000 w 12192000"/>
              <a:gd name="connsiteY500" fmla="*/ 1731063 h 3429000"/>
              <a:gd name="connsiteX501" fmla="*/ 12155105 w 12192000"/>
              <a:gd name="connsiteY501" fmla="*/ 1762181 h 3429000"/>
              <a:gd name="connsiteX502" fmla="*/ 11918903 w 12192000"/>
              <a:gd name="connsiteY502" fmla="*/ 2062132 h 3429000"/>
              <a:gd name="connsiteX503" fmla="*/ 12067554 w 12192000"/>
              <a:gd name="connsiteY503" fmla="*/ 1888498 h 3429000"/>
              <a:gd name="connsiteX504" fmla="*/ 12192000 w 12192000"/>
              <a:gd name="connsiteY504" fmla="*/ 1782392 h 3429000"/>
              <a:gd name="connsiteX505" fmla="*/ 12192000 w 12192000"/>
              <a:gd name="connsiteY505" fmla="*/ 1822559 h 3429000"/>
              <a:gd name="connsiteX506" fmla="*/ 12087498 w 12192000"/>
              <a:gd name="connsiteY506" fmla="*/ 1911764 h 3429000"/>
              <a:gd name="connsiteX507" fmla="*/ 11941335 w 12192000"/>
              <a:gd name="connsiteY507" fmla="*/ 2083809 h 3429000"/>
              <a:gd name="connsiteX508" fmla="*/ 11898139 w 12192000"/>
              <a:gd name="connsiteY508" fmla="*/ 2163553 h 3429000"/>
              <a:gd name="connsiteX509" fmla="*/ 12037359 w 12192000"/>
              <a:gd name="connsiteY509" fmla="*/ 2053816 h 3429000"/>
              <a:gd name="connsiteX510" fmla="*/ 12192000 w 12192000"/>
              <a:gd name="connsiteY510" fmla="*/ 1901891 h 3429000"/>
              <a:gd name="connsiteX511" fmla="*/ 12192000 w 12192000"/>
              <a:gd name="connsiteY511" fmla="*/ 1973912 h 3429000"/>
              <a:gd name="connsiteX512" fmla="*/ 12054488 w 12192000"/>
              <a:gd name="connsiteY512" fmla="*/ 2104939 h 3429000"/>
              <a:gd name="connsiteX513" fmla="*/ 11880977 w 12192000"/>
              <a:gd name="connsiteY513" fmla="*/ 2245040 h 3429000"/>
              <a:gd name="connsiteX514" fmla="*/ 11879666 w 12192000"/>
              <a:gd name="connsiteY514" fmla="*/ 2246644 h 3429000"/>
              <a:gd name="connsiteX515" fmla="*/ 11873674 w 12192000"/>
              <a:gd name="connsiteY515" fmla="*/ 2254306 h 3429000"/>
              <a:gd name="connsiteX516" fmla="*/ 11738608 w 12192000"/>
              <a:gd name="connsiteY516" fmla="*/ 2689417 h 3429000"/>
              <a:gd name="connsiteX517" fmla="*/ 11732820 w 12192000"/>
              <a:gd name="connsiteY517" fmla="*/ 2696184 h 3429000"/>
              <a:gd name="connsiteX518" fmla="*/ 12058063 w 12192000"/>
              <a:gd name="connsiteY518" fmla="*/ 3376045 h 3429000"/>
              <a:gd name="connsiteX519" fmla="*/ 12077722 w 12192000"/>
              <a:gd name="connsiteY519" fmla="*/ 3428999 h 3429000"/>
              <a:gd name="connsiteX520" fmla="*/ 11980831 w 12192000"/>
              <a:gd name="connsiteY520" fmla="*/ 3428999 h 3429000"/>
              <a:gd name="connsiteX521" fmla="*/ 11842370 w 12192000"/>
              <a:gd name="connsiteY521" fmla="*/ 3103596 h 3429000"/>
              <a:gd name="connsiteX522" fmla="*/ 11807118 w 12192000"/>
              <a:gd name="connsiteY522" fmla="*/ 3032642 h 3429000"/>
              <a:gd name="connsiteX523" fmla="*/ 11352410 w 12192000"/>
              <a:gd name="connsiteY523" fmla="*/ 2253534 h 3429000"/>
              <a:gd name="connsiteX524" fmla="*/ 11344098 w 12192000"/>
              <a:gd name="connsiteY524" fmla="*/ 2252717 h 3429000"/>
              <a:gd name="connsiteX525" fmla="*/ 10730809 w 12192000"/>
              <a:gd name="connsiteY525" fmla="*/ 2156749 h 3429000"/>
              <a:gd name="connsiteX526" fmla="*/ 10713050 w 12192000"/>
              <a:gd name="connsiteY526" fmla="*/ 2164271 h 3429000"/>
              <a:gd name="connsiteX527" fmla="*/ 9420192 w 12192000"/>
              <a:gd name="connsiteY527" fmla="*/ 2263050 h 3429000"/>
              <a:gd name="connsiteX528" fmla="*/ 9404066 w 12192000"/>
              <a:gd name="connsiteY528" fmla="*/ 2242708 h 3429000"/>
              <a:gd name="connsiteX529" fmla="*/ 10712309 w 12192000"/>
              <a:gd name="connsiteY529" fmla="*/ 2109562 h 3429000"/>
              <a:gd name="connsiteX530" fmla="*/ 11291486 w 12192000"/>
              <a:gd name="connsiteY530" fmla="*/ 2166804 h 3429000"/>
              <a:gd name="connsiteX531" fmla="*/ 11176624 w 12192000"/>
              <a:gd name="connsiteY531" fmla="*/ 2010340 h 3429000"/>
              <a:gd name="connsiteX532" fmla="*/ 10665962 w 12192000"/>
              <a:gd name="connsiteY532" fmla="*/ 1445588 h 3429000"/>
              <a:gd name="connsiteX533" fmla="*/ 10647017 w 12192000"/>
              <a:gd name="connsiteY533" fmla="*/ 1450047 h 3429000"/>
              <a:gd name="connsiteX534" fmla="*/ 10107096 w 12192000"/>
              <a:gd name="connsiteY534" fmla="*/ 1560072 h 3429000"/>
              <a:gd name="connsiteX535" fmla="*/ 9439953 w 12192000"/>
              <a:gd name="connsiteY535" fmla="*/ 1480921 h 3429000"/>
              <a:gd name="connsiteX536" fmla="*/ 9470279 w 12192000"/>
              <a:gd name="connsiteY536" fmla="*/ 1443131 h 3429000"/>
              <a:gd name="connsiteX537" fmla="*/ 10565024 w 12192000"/>
              <a:gd name="connsiteY537" fmla="*/ 1352269 h 3429000"/>
              <a:gd name="connsiteX538" fmla="*/ 9922490 w 12192000"/>
              <a:gd name="connsiteY538" fmla="*/ 858833 h 3429000"/>
              <a:gd name="connsiteX539" fmla="*/ 9920481 w 12192000"/>
              <a:gd name="connsiteY539" fmla="*/ 859346 h 3429000"/>
              <a:gd name="connsiteX540" fmla="*/ 9916127 w 12192000"/>
              <a:gd name="connsiteY540" fmla="*/ 859836 h 3429000"/>
              <a:gd name="connsiteX541" fmla="*/ 9791125 w 12192000"/>
              <a:gd name="connsiteY541" fmla="*/ 938248 h 3429000"/>
              <a:gd name="connsiteX542" fmla="*/ 9528364 w 12192000"/>
              <a:gd name="connsiteY542" fmla="*/ 1022767 h 3429000"/>
              <a:gd name="connsiteX543" fmla="*/ 8629850 w 12192000"/>
              <a:gd name="connsiteY543" fmla="*/ 1184329 h 3429000"/>
              <a:gd name="connsiteX544" fmla="*/ 8600239 w 12192000"/>
              <a:gd name="connsiteY544" fmla="*/ 1167243 h 3429000"/>
              <a:gd name="connsiteX545" fmla="*/ 9761570 w 12192000"/>
              <a:gd name="connsiteY545" fmla="*/ 753283 h 3429000"/>
              <a:gd name="connsiteX546" fmla="*/ 9368237 w 12192000"/>
              <a:gd name="connsiteY546" fmla="*/ 520470 h 3429000"/>
              <a:gd name="connsiteX547" fmla="*/ 9354614 w 12192000"/>
              <a:gd name="connsiteY547" fmla="*/ 522288 h 3429000"/>
              <a:gd name="connsiteX548" fmla="*/ 8364351 w 12192000"/>
              <a:gd name="connsiteY548" fmla="*/ 730267 h 3429000"/>
              <a:gd name="connsiteX549" fmla="*/ 8386567 w 12192000"/>
              <a:gd name="connsiteY549" fmla="*/ 690760 h 3429000"/>
              <a:gd name="connsiteX550" fmla="*/ 9231713 w 12192000"/>
              <a:gd name="connsiteY550" fmla="*/ 444539 h 3429000"/>
              <a:gd name="connsiteX551" fmla="*/ 9023301 w 12192000"/>
              <a:gd name="connsiteY551" fmla="*/ 334109 h 3429000"/>
              <a:gd name="connsiteX552" fmla="*/ 9010556 w 12192000"/>
              <a:gd name="connsiteY552" fmla="*/ 329998 h 3429000"/>
              <a:gd name="connsiteX553" fmla="*/ 8687367 w 12192000"/>
              <a:gd name="connsiteY553" fmla="*/ 101276 h 3429000"/>
              <a:gd name="connsiteX554" fmla="*/ 8613009 w 12192000"/>
              <a:gd name="connsiteY554" fmla="*/ 0 h 3429000"/>
              <a:gd name="connsiteX555" fmla="*/ 4382818 w 12192000"/>
              <a:gd name="connsiteY555" fmla="*/ 0 h 3429000"/>
              <a:gd name="connsiteX556" fmla="*/ 4463614 w 12192000"/>
              <a:gd name="connsiteY556" fmla="*/ 0 h 3429000"/>
              <a:gd name="connsiteX557" fmla="*/ 4557150 w 12192000"/>
              <a:gd name="connsiteY557" fmla="*/ 81023 h 3429000"/>
              <a:gd name="connsiteX558" fmla="*/ 4856936 w 12192000"/>
              <a:gd name="connsiteY558" fmla="*/ 380146 h 3429000"/>
              <a:gd name="connsiteX559" fmla="*/ 5111996 w 12192000"/>
              <a:gd name="connsiteY559" fmla="*/ 636759 h 3429000"/>
              <a:gd name="connsiteX560" fmla="*/ 5388878 w 12192000"/>
              <a:gd name="connsiteY560" fmla="*/ 871185 h 3429000"/>
              <a:gd name="connsiteX561" fmla="*/ 5425556 w 12192000"/>
              <a:gd name="connsiteY561" fmla="*/ 879967 h 3429000"/>
              <a:gd name="connsiteX562" fmla="*/ 4943646 w 12192000"/>
              <a:gd name="connsiteY562" fmla="*/ 393916 h 3429000"/>
              <a:gd name="connsiteX563" fmla="*/ 4594837 w 12192000"/>
              <a:gd name="connsiteY563" fmla="*/ 103274 h 3429000"/>
              <a:gd name="connsiteX564" fmla="*/ 4518536 w 12192000"/>
              <a:gd name="connsiteY564" fmla="*/ 31511 h 3429000"/>
              <a:gd name="connsiteX565" fmla="*/ 4483543 w 12192000"/>
              <a:gd name="connsiteY565" fmla="*/ 0 h 3429000"/>
              <a:gd name="connsiteX566" fmla="*/ 4534233 w 12192000"/>
              <a:gd name="connsiteY566" fmla="*/ 0 h 3429000"/>
              <a:gd name="connsiteX567" fmla="*/ 4633631 w 12192000"/>
              <a:gd name="connsiteY567" fmla="*/ 74706 h 3429000"/>
              <a:gd name="connsiteX568" fmla="*/ 4949299 w 12192000"/>
              <a:gd name="connsiteY568" fmla="*/ 337336 h 3429000"/>
              <a:gd name="connsiteX569" fmla="*/ 5291452 w 12192000"/>
              <a:gd name="connsiteY569" fmla="*/ 647801 h 3429000"/>
              <a:gd name="connsiteX570" fmla="*/ 5434998 w 12192000"/>
              <a:gd name="connsiteY570" fmla="*/ 825100 h 3429000"/>
              <a:gd name="connsiteX571" fmla="*/ 5351015 w 12192000"/>
              <a:gd name="connsiteY571" fmla="*/ 331989 h 3429000"/>
              <a:gd name="connsiteX572" fmla="*/ 5344012 w 12192000"/>
              <a:gd name="connsiteY572" fmla="*/ 131333 h 3429000"/>
              <a:gd name="connsiteX573" fmla="*/ 5349920 w 12192000"/>
              <a:gd name="connsiteY573" fmla="*/ 0 h 3429000"/>
              <a:gd name="connsiteX574" fmla="*/ 5401317 w 12192000"/>
              <a:gd name="connsiteY574" fmla="*/ 0 h 3429000"/>
              <a:gd name="connsiteX575" fmla="*/ 5400859 w 12192000"/>
              <a:gd name="connsiteY575" fmla="*/ 83801 h 3429000"/>
              <a:gd name="connsiteX576" fmla="*/ 5401644 w 12192000"/>
              <a:gd name="connsiteY576" fmla="*/ 188847 h 3429000"/>
              <a:gd name="connsiteX577" fmla="*/ 5467256 w 12192000"/>
              <a:gd name="connsiteY577" fmla="*/ 746494 h 3429000"/>
              <a:gd name="connsiteX578" fmla="*/ 5448069 w 12192000"/>
              <a:gd name="connsiteY578" fmla="*/ 138554 h 3429000"/>
              <a:gd name="connsiteX579" fmla="*/ 5440458 w 12192000"/>
              <a:gd name="connsiteY579" fmla="*/ 0 h 3429000"/>
              <a:gd name="connsiteX580" fmla="*/ 5472521 w 12192000"/>
              <a:gd name="connsiteY580" fmla="*/ 0 h 3429000"/>
              <a:gd name="connsiteX581" fmla="*/ 5480135 w 12192000"/>
              <a:gd name="connsiteY581" fmla="*/ 136802 h 3429000"/>
              <a:gd name="connsiteX582" fmla="*/ 5499023 w 12192000"/>
              <a:gd name="connsiteY582" fmla="*/ 737310 h 3429000"/>
              <a:gd name="connsiteX583" fmla="*/ 5547022 w 12192000"/>
              <a:gd name="connsiteY583" fmla="*/ 178838 h 3429000"/>
              <a:gd name="connsiteX584" fmla="*/ 5522799 w 12192000"/>
              <a:gd name="connsiteY584" fmla="*/ 0 h 3429000"/>
              <a:gd name="connsiteX585" fmla="*/ 5573386 w 12192000"/>
              <a:gd name="connsiteY585" fmla="*/ 0 h 3429000"/>
              <a:gd name="connsiteX586" fmla="*/ 5587618 w 12192000"/>
              <a:gd name="connsiteY586" fmla="*/ 82353 h 3429000"/>
              <a:gd name="connsiteX587" fmla="*/ 5519779 w 12192000"/>
              <a:gd name="connsiteY587" fmla="*/ 930223 h 3429000"/>
              <a:gd name="connsiteX588" fmla="*/ 5520293 w 12192000"/>
              <a:gd name="connsiteY588" fmla="*/ 931602 h 3429000"/>
              <a:gd name="connsiteX589" fmla="*/ 5767221 w 12192000"/>
              <a:gd name="connsiteY589" fmla="*/ 1236564 h 3429000"/>
              <a:gd name="connsiteX590" fmla="*/ 6937169 w 12192000"/>
              <a:gd name="connsiteY590" fmla="*/ 1386941 h 3429000"/>
              <a:gd name="connsiteX591" fmla="*/ 6953922 w 12192000"/>
              <a:gd name="connsiteY591" fmla="*/ 1461068 h 3429000"/>
              <a:gd name="connsiteX592" fmla="*/ 6071359 w 12192000"/>
              <a:gd name="connsiteY592" fmla="*/ 1341770 h 3429000"/>
              <a:gd name="connsiteX593" fmla="*/ 6038839 w 12192000"/>
              <a:gd name="connsiteY593" fmla="*/ 1335474 h 3429000"/>
              <a:gd name="connsiteX594" fmla="*/ 6038706 w 12192000"/>
              <a:gd name="connsiteY594" fmla="*/ 1334847 h 3429000"/>
              <a:gd name="connsiteX595" fmla="*/ 6037784 w 12192000"/>
              <a:gd name="connsiteY595" fmla="*/ 1335270 h 3429000"/>
              <a:gd name="connsiteX596" fmla="*/ 6038839 w 12192000"/>
              <a:gd name="connsiteY596" fmla="*/ 1335474 h 3429000"/>
              <a:gd name="connsiteX597" fmla="*/ 6040338 w 12192000"/>
              <a:gd name="connsiteY597" fmla="*/ 1342418 h 3429000"/>
              <a:gd name="connsiteX598" fmla="*/ 6024488 w 12192000"/>
              <a:gd name="connsiteY598" fmla="*/ 1380903 h 3429000"/>
              <a:gd name="connsiteX599" fmla="*/ 5599771 w 12192000"/>
              <a:gd name="connsiteY599" fmla="*/ 2080652 h 3429000"/>
              <a:gd name="connsiteX600" fmla="*/ 5548843 w 12192000"/>
              <a:gd name="connsiteY600" fmla="*/ 2134845 h 3429000"/>
              <a:gd name="connsiteX601" fmla="*/ 5940952 w 12192000"/>
              <a:gd name="connsiteY601" fmla="*/ 2821028 h 3429000"/>
              <a:gd name="connsiteX602" fmla="*/ 6043441 w 12192000"/>
              <a:gd name="connsiteY602" fmla="*/ 3236847 h 3429000"/>
              <a:gd name="connsiteX603" fmla="*/ 6093432 w 12192000"/>
              <a:gd name="connsiteY603" fmla="*/ 3429000 h 3429000"/>
              <a:gd name="connsiteX604" fmla="*/ 6034344 w 12192000"/>
              <a:gd name="connsiteY604" fmla="*/ 3429000 h 3429000"/>
              <a:gd name="connsiteX605" fmla="*/ 6026679 w 12192000"/>
              <a:gd name="connsiteY605" fmla="*/ 3407959 h 3429000"/>
              <a:gd name="connsiteX606" fmla="*/ 5800441 w 12192000"/>
              <a:gd name="connsiteY606" fmla="*/ 2906286 h 3429000"/>
              <a:gd name="connsiteX607" fmla="*/ 5526562 w 12192000"/>
              <a:gd name="connsiteY607" fmla="*/ 2276388 h 3429000"/>
              <a:gd name="connsiteX608" fmla="*/ 5519640 w 12192000"/>
              <a:gd name="connsiteY608" fmla="*/ 2254774 h 3429000"/>
              <a:gd name="connsiteX609" fmla="*/ 5844559 w 12192000"/>
              <a:gd name="connsiteY609" fmla="*/ 3124349 h 3429000"/>
              <a:gd name="connsiteX610" fmla="*/ 5975994 w 12192000"/>
              <a:gd name="connsiteY610" fmla="*/ 3429000 h 3429000"/>
              <a:gd name="connsiteX611" fmla="*/ 5898547 w 12192000"/>
              <a:gd name="connsiteY611" fmla="*/ 3429000 h 3429000"/>
              <a:gd name="connsiteX612" fmla="*/ 5682041 w 12192000"/>
              <a:gd name="connsiteY612" fmla="*/ 2926860 h 3429000"/>
              <a:gd name="connsiteX613" fmla="*/ 5461758 w 12192000"/>
              <a:gd name="connsiteY613" fmla="*/ 2391220 h 3429000"/>
              <a:gd name="connsiteX614" fmla="*/ 5237282 w 12192000"/>
              <a:gd name="connsiteY614" fmla="*/ 3150086 h 3429000"/>
              <a:gd name="connsiteX615" fmla="*/ 5115009 w 12192000"/>
              <a:gd name="connsiteY615" fmla="*/ 3429000 h 3429000"/>
              <a:gd name="connsiteX616" fmla="*/ 5028074 w 12192000"/>
              <a:gd name="connsiteY616" fmla="*/ 3429000 h 3429000"/>
              <a:gd name="connsiteX617" fmla="*/ 5079508 w 12192000"/>
              <a:gd name="connsiteY617" fmla="*/ 3320074 h 3429000"/>
              <a:gd name="connsiteX618" fmla="*/ 5371846 w 12192000"/>
              <a:gd name="connsiteY618" fmla="*/ 2495413 h 3429000"/>
              <a:gd name="connsiteX619" fmla="*/ 5270512 w 12192000"/>
              <a:gd name="connsiteY619" fmla="*/ 2709975 h 3429000"/>
              <a:gd name="connsiteX620" fmla="*/ 5062409 w 12192000"/>
              <a:gd name="connsiteY620" fmla="*/ 3224544 h 3429000"/>
              <a:gd name="connsiteX621" fmla="*/ 5036628 w 12192000"/>
              <a:gd name="connsiteY621" fmla="*/ 3325247 h 3429000"/>
              <a:gd name="connsiteX622" fmla="*/ 5009112 w 12192000"/>
              <a:gd name="connsiteY622" fmla="*/ 3429000 h 3429000"/>
              <a:gd name="connsiteX623" fmla="*/ 4976679 w 12192000"/>
              <a:gd name="connsiteY623" fmla="*/ 3429000 h 3429000"/>
              <a:gd name="connsiteX624" fmla="*/ 5006537 w 12192000"/>
              <a:gd name="connsiteY624" fmla="*/ 3318068 h 3429000"/>
              <a:gd name="connsiteX625" fmla="*/ 5032723 w 12192000"/>
              <a:gd name="connsiteY625" fmla="*/ 3215957 h 3429000"/>
              <a:gd name="connsiteX626" fmla="*/ 5242949 w 12192000"/>
              <a:gd name="connsiteY626" fmla="*/ 2696175 h 3429000"/>
              <a:gd name="connsiteX627" fmla="*/ 5286321 w 12192000"/>
              <a:gd name="connsiteY627" fmla="*/ 2604555 h 3429000"/>
              <a:gd name="connsiteX628" fmla="*/ 5008210 w 12192000"/>
              <a:gd name="connsiteY628" fmla="*/ 3220194 h 3429000"/>
              <a:gd name="connsiteX629" fmla="*/ 4986321 w 12192000"/>
              <a:gd name="connsiteY629" fmla="*/ 3336687 h 3429000"/>
              <a:gd name="connsiteX630" fmla="*/ 4973474 w 12192000"/>
              <a:gd name="connsiteY630" fmla="*/ 3429000 h 3429000"/>
              <a:gd name="connsiteX631" fmla="*/ 4907178 w 12192000"/>
              <a:gd name="connsiteY631" fmla="*/ 3429000 h 3429000"/>
              <a:gd name="connsiteX632" fmla="*/ 4910810 w 12192000"/>
              <a:gd name="connsiteY632" fmla="*/ 3400660 h 3429000"/>
              <a:gd name="connsiteX633" fmla="*/ 4987461 w 12192000"/>
              <a:gd name="connsiteY633" fmla="*/ 3003994 h 3429000"/>
              <a:gd name="connsiteX634" fmla="*/ 5179262 w 12192000"/>
              <a:gd name="connsiteY634" fmla="*/ 2606044 h 3429000"/>
              <a:gd name="connsiteX635" fmla="*/ 4689678 w 12192000"/>
              <a:gd name="connsiteY635" fmla="*/ 3011241 h 3429000"/>
              <a:gd name="connsiteX636" fmla="*/ 4477543 w 12192000"/>
              <a:gd name="connsiteY636" fmla="*/ 3245836 h 3429000"/>
              <a:gd name="connsiteX637" fmla="*/ 4329957 w 12192000"/>
              <a:gd name="connsiteY637" fmla="*/ 3429000 h 3429000"/>
              <a:gd name="connsiteX638" fmla="*/ 4218595 w 12192000"/>
              <a:gd name="connsiteY638" fmla="*/ 3429000 h 3429000"/>
              <a:gd name="connsiteX639" fmla="*/ 4368888 w 12192000"/>
              <a:gd name="connsiteY639" fmla="*/ 3239412 h 3429000"/>
              <a:gd name="connsiteX640" fmla="*/ 4563091 w 12192000"/>
              <a:gd name="connsiteY640" fmla="*/ 3013508 h 3429000"/>
              <a:gd name="connsiteX641" fmla="*/ 5387324 w 12192000"/>
              <a:gd name="connsiteY641" fmla="*/ 2276830 h 3429000"/>
              <a:gd name="connsiteX642" fmla="*/ 5073620 w 12192000"/>
              <a:gd name="connsiteY642" fmla="*/ 2526437 h 3429000"/>
              <a:gd name="connsiteX643" fmla="*/ 4689789 w 12192000"/>
              <a:gd name="connsiteY643" fmla="*/ 2839382 h 3429000"/>
              <a:gd name="connsiteX644" fmla="*/ 4418722 w 12192000"/>
              <a:gd name="connsiteY644" fmla="*/ 3141886 h 3429000"/>
              <a:gd name="connsiteX645" fmla="*/ 4214944 w 12192000"/>
              <a:gd name="connsiteY645" fmla="*/ 3429000 h 3429000"/>
              <a:gd name="connsiteX646" fmla="*/ 4177898 w 12192000"/>
              <a:gd name="connsiteY646" fmla="*/ 3429000 h 3429000"/>
              <a:gd name="connsiteX647" fmla="*/ 4391597 w 12192000"/>
              <a:gd name="connsiteY647" fmla="*/ 3127370 h 3429000"/>
              <a:gd name="connsiteX648" fmla="*/ 4668889 w 12192000"/>
              <a:gd name="connsiteY648" fmla="*/ 2817399 h 3429000"/>
              <a:gd name="connsiteX649" fmla="*/ 5055427 w 12192000"/>
              <a:gd name="connsiteY649" fmla="*/ 2502476 h 3429000"/>
              <a:gd name="connsiteX650" fmla="*/ 5371814 w 12192000"/>
              <a:gd name="connsiteY650" fmla="*/ 2249975 h 3429000"/>
              <a:gd name="connsiteX651" fmla="*/ 4987918 w 12192000"/>
              <a:gd name="connsiteY651" fmla="*/ 2409701 h 3429000"/>
              <a:gd name="connsiteX652" fmla="*/ 4317146 w 12192000"/>
              <a:gd name="connsiteY652" fmla="*/ 3158716 h 3429000"/>
              <a:gd name="connsiteX653" fmla="*/ 4171627 w 12192000"/>
              <a:gd name="connsiteY653" fmla="*/ 3429000 h 3429000"/>
              <a:gd name="connsiteX654" fmla="*/ 4081585 w 12192000"/>
              <a:gd name="connsiteY654" fmla="*/ 3429000 h 3429000"/>
              <a:gd name="connsiteX655" fmla="*/ 4238603 w 12192000"/>
              <a:gd name="connsiteY655" fmla="*/ 3130341 h 3429000"/>
              <a:gd name="connsiteX656" fmla="*/ 4778333 w 12192000"/>
              <a:gd name="connsiteY656" fmla="*/ 2444626 h 3429000"/>
              <a:gd name="connsiteX657" fmla="*/ 5414185 w 12192000"/>
              <a:gd name="connsiteY657" fmla="*/ 2144882 h 3429000"/>
              <a:gd name="connsiteX658" fmla="*/ 5959648 w 12192000"/>
              <a:gd name="connsiteY658" fmla="*/ 1331797 h 3429000"/>
              <a:gd name="connsiteX659" fmla="*/ 5355019 w 12192000"/>
              <a:gd name="connsiteY659" fmla="*/ 1305672 h 3429000"/>
              <a:gd name="connsiteX660" fmla="*/ 5083565 w 12192000"/>
              <a:gd name="connsiteY660" fmla="*/ 1750121 h 3429000"/>
              <a:gd name="connsiteX661" fmla="*/ 4713577 w 12192000"/>
              <a:gd name="connsiteY661" fmla="*/ 2187803 h 3429000"/>
              <a:gd name="connsiteX662" fmla="*/ 3989559 w 12192000"/>
              <a:gd name="connsiteY662" fmla="*/ 2716945 h 3429000"/>
              <a:gd name="connsiteX663" fmla="*/ 3939824 w 12192000"/>
              <a:gd name="connsiteY663" fmla="*/ 2637900 h 3429000"/>
              <a:gd name="connsiteX664" fmla="*/ 4584537 w 12192000"/>
              <a:gd name="connsiteY664" fmla="*/ 1895826 h 3429000"/>
              <a:gd name="connsiteX665" fmla="*/ 5037105 w 12192000"/>
              <a:gd name="connsiteY665" fmla="*/ 1659765 h 3429000"/>
              <a:gd name="connsiteX666" fmla="*/ 5039930 w 12192000"/>
              <a:gd name="connsiteY666" fmla="*/ 1660585 h 3429000"/>
              <a:gd name="connsiteX667" fmla="*/ 5263764 w 12192000"/>
              <a:gd name="connsiteY667" fmla="*/ 1306525 h 3429000"/>
              <a:gd name="connsiteX668" fmla="*/ 4086300 w 12192000"/>
              <a:gd name="connsiteY668" fmla="*/ 1455599 h 3429000"/>
              <a:gd name="connsiteX669" fmla="*/ 4085485 w 12192000"/>
              <a:gd name="connsiteY669" fmla="*/ 1470070 h 3429000"/>
              <a:gd name="connsiteX670" fmla="*/ 3871915 w 12192000"/>
              <a:gd name="connsiteY670" fmla="*/ 1824645 h 3429000"/>
              <a:gd name="connsiteX671" fmla="*/ 3799374 w 12192000"/>
              <a:gd name="connsiteY671" fmla="*/ 2037127 h 3429000"/>
              <a:gd name="connsiteX672" fmla="*/ 3498850 w 12192000"/>
              <a:gd name="connsiteY672" fmla="*/ 3232888 h 3429000"/>
              <a:gd name="connsiteX673" fmla="*/ 3399216 w 12192000"/>
              <a:gd name="connsiteY673" fmla="*/ 3429000 h 3429000"/>
              <a:gd name="connsiteX674" fmla="*/ 3303688 w 12192000"/>
              <a:gd name="connsiteY674" fmla="*/ 3429000 h 3429000"/>
              <a:gd name="connsiteX675" fmla="*/ 3391774 w 12192000"/>
              <a:gd name="connsiteY675" fmla="*/ 3268181 h 3429000"/>
              <a:gd name="connsiteX676" fmla="*/ 3735540 w 12192000"/>
              <a:gd name="connsiteY676" fmla="*/ 2117923 h 3429000"/>
              <a:gd name="connsiteX677" fmla="*/ 3729438 w 12192000"/>
              <a:gd name="connsiteY677" fmla="*/ 2140058 h 3429000"/>
              <a:gd name="connsiteX678" fmla="*/ 3707782 w 12192000"/>
              <a:gd name="connsiteY678" fmla="*/ 2215908 h 3429000"/>
              <a:gd name="connsiteX679" fmla="*/ 3583827 w 12192000"/>
              <a:gd name="connsiteY679" fmla="*/ 2610215 h 3429000"/>
              <a:gd name="connsiteX680" fmla="*/ 3547861 w 12192000"/>
              <a:gd name="connsiteY680" fmla="*/ 2700609 h 3429000"/>
              <a:gd name="connsiteX681" fmla="*/ 3490905 w 12192000"/>
              <a:gd name="connsiteY681" fmla="*/ 2848660 h 3429000"/>
              <a:gd name="connsiteX682" fmla="*/ 3455859 w 12192000"/>
              <a:gd name="connsiteY682" fmla="*/ 2962301 h 3429000"/>
              <a:gd name="connsiteX683" fmla="*/ 3429112 w 12192000"/>
              <a:gd name="connsiteY683" fmla="*/ 3050469 h 3429000"/>
              <a:gd name="connsiteX684" fmla="*/ 3304862 w 12192000"/>
              <a:gd name="connsiteY684" fmla="*/ 3367476 h 3429000"/>
              <a:gd name="connsiteX685" fmla="*/ 3276071 w 12192000"/>
              <a:gd name="connsiteY685" fmla="*/ 3429000 h 3429000"/>
              <a:gd name="connsiteX686" fmla="*/ 3240805 w 12192000"/>
              <a:gd name="connsiteY686" fmla="*/ 3429000 h 3429000"/>
              <a:gd name="connsiteX687" fmla="*/ 3275917 w 12192000"/>
              <a:gd name="connsiteY687" fmla="*/ 3354192 h 3429000"/>
              <a:gd name="connsiteX688" fmla="*/ 3399358 w 12192000"/>
              <a:gd name="connsiteY688" fmla="*/ 3040011 h 3429000"/>
              <a:gd name="connsiteX689" fmla="*/ 3425650 w 12192000"/>
              <a:gd name="connsiteY689" fmla="*/ 2952333 h 3429000"/>
              <a:gd name="connsiteX690" fmla="*/ 3460661 w 12192000"/>
              <a:gd name="connsiteY690" fmla="*/ 2837763 h 3429000"/>
              <a:gd name="connsiteX691" fmla="*/ 3518021 w 12192000"/>
              <a:gd name="connsiteY691" fmla="*/ 2688298 h 3429000"/>
              <a:gd name="connsiteX692" fmla="*/ 3554035 w 12192000"/>
              <a:gd name="connsiteY692" fmla="*/ 2598832 h 3429000"/>
              <a:gd name="connsiteX693" fmla="*/ 3677174 w 12192000"/>
              <a:gd name="connsiteY693" fmla="*/ 2207351 h 3429000"/>
              <a:gd name="connsiteX694" fmla="*/ 3698819 w 12192000"/>
              <a:gd name="connsiteY694" fmla="*/ 2131503 h 3429000"/>
              <a:gd name="connsiteX695" fmla="*/ 3702094 w 12192000"/>
              <a:gd name="connsiteY695" fmla="*/ 2120194 h 3429000"/>
              <a:gd name="connsiteX696" fmla="*/ 3398355 w 12192000"/>
              <a:gd name="connsiteY696" fmla="*/ 2665603 h 3429000"/>
              <a:gd name="connsiteX697" fmla="*/ 3193941 w 12192000"/>
              <a:gd name="connsiteY697" fmla="*/ 3369775 h 3429000"/>
              <a:gd name="connsiteX698" fmla="*/ 3184140 w 12192000"/>
              <a:gd name="connsiteY698" fmla="*/ 3429000 h 3429000"/>
              <a:gd name="connsiteX699" fmla="*/ 3099978 w 12192000"/>
              <a:gd name="connsiteY699" fmla="*/ 3429000 h 3429000"/>
              <a:gd name="connsiteX700" fmla="*/ 3101556 w 12192000"/>
              <a:gd name="connsiteY700" fmla="*/ 3414337 h 3429000"/>
              <a:gd name="connsiteX701" fmla="*/ 3370162 w 12192000"/>
              <a:gd name="connsiteY701" fmla="*/ 2356550 h 3429000"/>
              <a:gd name="connsiteX702" fmla="*/ 3746477 w 12192000"/>
              <a:gd name="connsiteY702" fmla="*/ 1948889 h 3429000"/>
              <a:gd name="connsiteX703" fmla="*/ 3863399 w 12192000"/>
              <a:gd name="connsiteY703" fmla="*/ 1658257 h 3429000"/>
              <a:gd name="connsiteX704" fmla="*/ 3968712 w 12192000"/>
              <a:gd name="connsiteY704" fmla="*/ 1484989 h 3429000"/>
              <a:gd name="connsiteX705" fmla="*/ 2792390 w 12192000"/>
              <a:gd name="connsiteY705" fmla="*/ 1953974 h 3429000"/>
              <a:gd name="connsiteX706" fmla="*/ 2714982 w 12192000"/>
              <a:gd name="connsiteY706" fmla="*/ 1998051 h 3429000"/>
              <a:gd name="connsiteX707" fmla="*/ 2813361 w 12192000"/>
              <a:gd name="connsiteY707" fmla="*/ 2594912 h 3429000"/>
              <a:gd name="connsiteX708" fmla="*/ 2688430 w 12192000"/>
              <a:gd name="connsiteY708" fmla="*/ 3372564 h 3429000"/>
              <a:gd name="connsiteX709" fmla="*/ 2629626 w 12192000"/>
              <a:gd name="connsiteY709" fmla="*/ 3334394 h 3429000"/>
              <a:gd name="connsiteX710" fmla="*/ 2565328 w 12192000"/>
              <a:gd name="connsiteY710" fmla="*/ 2087399 h 3429000"/>
              <a:gd name="connsiteX711" fmla="*/ 1922999 w 12192000"/>
              <a:gd name="connsiteY711" fmla="*/ 2551343 h 3429000"/>
              <a:gd name="connsiteX712" fmla="*/ 1950261 w 12192000"/>
              <a:gd name="connsiteY712" fmla="*/ 2976858 h 3429000"/>
              <a:gd name="connsiteX713" fmla="*/ 2365554 w 12192000"/>
              <a:gd name="connsiteY713" fmla="*/ 3330107 h 3429000"/>
              <a:gd name="connsiteX714" fmla="*/ 2424142 w 12192000"/>
              <a:gd name="connsiteY714" fmla="*/ 3429000 h 3429000"/>
              <a:gd name="connsiteX715" fmla="*/ 2395994 w 12192000"/>
              <a:gd name="connsiteY715" fmla="*/ 3429000 h 3429000"/>
              <a:gd name="connsiteX716" fmla="*/ 2392863 w 12192000"/>
              <a:gd name="connsiteY716" fmla="*/ 3423964 h 3429000"/>
              <a:gd name="connsiteX717" fmla="*/ 2017589 w 12192000"/>
              <a:gd name="connsiteY717" fmla="*/ 3064982 h 3429000"/>
              <a:gd name="connsiteX718" fmla="*/ 2147336 w 12192000"/>
              <a:gd name="connsiteY718" fmla="*/ 3165052 h 3429000"/>
              <a:gd name="connsiteX719" fmla="*/ 2207047 w 12192000"/>
              <a:gd name="connsiteY719" fmla="*/ 3225540 h 3429000"/>
              <a:gd name="connsiteX720" fmla="*/ 2299106 w 12192000"/>
              <a:gd name="connsiteY720" fmla="*/ 3349931 h 3429000"/>
              <a:gd name="connsiteX721" fmla="*/ 2314430 w 12192000"/>
              <a:gd name="connsiteY721" fmla="*/ 3372144 h 3429000"/>
              <a:gd name="connsiteX722" fmla="*/ 2352406 w 12192000"/>
              <a:gd name="connsiteY722" fmla="*/ 3429000 h 3429000"/>
              <a:gd name="connsiteX723" fmla="*/ 2314492 w 12192000"/>
              <a:gd name="connsiteY723" fmla="*/ 3429000 h 3429000"/>
              <a:gd name="connsiteX724" fmla="*/ 2288095 w 12192000"/>
              <a:gd name="connsiteY724" fmla="*/ 3389030 h 3429000"/>
              <a:gd name="connsiteX725" fmla="*/ 2272768 w 12192000"/>
              <a:gd name="connsiteY725" fmla="*/ 3366822 h 3429000"/>
              <a:gd name="connsiteX726" fmla="*/ 2182715 w 12192000"/>
              <a:gd name="connsiteY726" fmla="*/ 3246071 h 3429000"/>
              <a:gd name="connsiteX727" fmla="*/ 2032061 w 12192000"/>
              <a:gd name="connsiteY727" fmla="*/ 3112380 h 3429000"/>
              <a:gd name="connsiteX728" fmla="*/ 2257220 w 12192000"/>
              <a:gd name="connsiteY728" fmla="*/ 3397257 h 3429000"/>
              <a:gd name="connsiteX729" fmla="*/ 2281324 w 12192000"/>
              <a:gd name="connsiteY729" fmla="*/ 3429000 h 3429000"/>
              <a:gd name="connsiteX730" fmla="*/ 2242860 w 12192000"/>
              <a:gd name="connsiteY730" fmla="*/ 3429000 h 3429000"/>
              <a:gd name="connsiteX731" fmla="*/ 2232818 w 12192000"/>
              <a:gd name="connsiteY731" fmla="*/ 3415926 h 3429000"/>
              <a:gd name="connsiteX732" fmla="*/ 1990172 w 12192000"/>
              <a:gd name="connsiteY732" fmla="*/ 3113121 h 3429000"/>
              <a:gd name="connsiteX733" fmla="*/ 2124090 w 12192000"/>
              <a:gd name="connsiteY733" fmla="*/ 3332017 h 3429000"/>
              <a:gd name="connsiteX734" fmla="*/ 2200380 w 12192000"/>
              <a:gd name="connsiteY734" fmla="*/ 3429000 h 3429000"/>
              <a:gd name="connsiteX735" fmla="*/ 2147507 w 12192000"/>
              <a:gd name="connsiteY735" fmla="*/ 3429000 h 3429000"/>
              <a:gd name="connsiteX736" fmla="*/ 2070668 w 12192000"/>
              <a:gd name="connsiteY736" fmla="*/ 3332520 h 3429000"/>
              <a:gd name="connsiteX737" fmla="*/ 1975142 w 12192000"/>
              <a:gd name="connsiteY737" fmla="*/ 3156570 h 3429000"/>
              <a:gd name="connsiteX738" fmla="*/ 2050035 w 12192000"/>
              <a:gd name="connsiteY738" fmla="*/ 3384345 h 3429000"/>
              <a:gd name="connsiteX739" fmla="*/ 2063025 w 12192000"/>
              <a:gd name="connsiteY739" fmla="*/ 3429000 h 3429000"/>
              <a:gd name="connsiteX740" fmla="*/ 2021675 w 12192000"/>
              <a:gd name="connsiteY740" fmla="*/ 3429000 h 3429000"/>
              <a:gd name="connsiteX741" fmla="*/ 2019308 w 12192000"/>
              <a:gd name="connsiteY741" fmla="*/ 3418118 h 3429000"/>
              <a:gd name="connsiteX742" fmla="*/ 1938835 w 12192000"/>
              <a:gd name="connsiteY742" fmla="*/ 3122160 h 3429000"/>
              <a:gd name="connsiteX743" fmla="*/ 1953230 w 12192000"/>
              <a:gd name="connsiteY743" fmla="*/ 3330699 h 3429000"/>
              <a:gd name="connsiteX744" fmla="*/ 1956763 w 12192000"/>
              <a:gd name="connsiteY744" fmla="*/ 3349191 h 3429000"/>
              <a:gd name="connsiteX745" fmla="*/ 1967925 w 12192000"/>
              <a:gd name="connsiteY745" fmla="*/ 3429000 h 3429000"/>
              <a:gd name="connsiteX746" fmla="*/ 1936622 w 12192000"/>
              <a:gd name="connsiteY746" fmla="*/ 3429000 h 3429000"/>
              <a:gd name="connsiteX747" fmla="*/ 1926261 w 12192000"/>
              <a:gd name="connsiteY747" fmla="*/ 3355064 h 3429000"/>
              <a:gd name="connsiteX748" fmla="*/ 1922724 w 12192000"/>
              <a:gd name="connsiteY748" fmla="*/ 3336577 h 3429000"/>
              <a:gd name="connsiteX749" fmla="*/ 1904650 w 12192000"/>
              <a:gd name="connsiteY749" fmla="*/ 3210616 h 3429000"/>
              <a:gd name="connsiteX750" fmla="*/ 1885273 w 12192000"/>
              <a:gd name="connsiteY750" fmla="*/ 3429000 h 3429000"/>
              <a:gd name="connsiteX751" fmla="*/ 1854363 w 12192000"/>
              <a:gd name="connsiteY751" fmla="*/ 3429000 h 3429000"/>
              <a:gd name="connsiteX752" fmla="*/ 1880391 w 12192000"/>
              <a:gd name="connsiteY752" fmla="*/ 3174796 h 3429000"/>
              <a:gd name="connsiteX753" fmla="*/ 1818273 w 12192000"/>
              <a:gd name="connsiteY753" fmla="*/ 3286729 h 3429000"/>
              <a:gd name="connsiteX754" fmla="*/ 1794691 w 12192000"/>
              <a:gd name="connsiteY754" fmla="*/ 3414239 h 3429000"/>
              <a:gd name="connsiteX755" fmla="*/ 1794914 w 12192000"/>
              <a:gd name="connsiteY755" fmla="*/ 3429000 h 3429000"/>
              <a:gd name="connsiteX756" fmla="*/ 1746128 w 12192000"/>
              <a:gd name="connsiteY756" fmla="*/ 3429000 h 3429000"/>
              <a:gd name="connsiteX757" fmla="*/ 1753934 w 12192000"/>
              <a:gd name="connsiteY757" fmla="*/ 3295796 h 3429000"/>
              <a:gd name="connsiteX758" fmla="*/ 1792053 w 12192000"/>
              <a:gd name="connsiteY758" fmla="*/ 3143396 h 3429000"/>
              <a:gd name="connsiteX759" fmla="*/ 1862248 w 12192000"/>
              <a:gd name="connsiteY759" fmla="*/ 2837397 h 3429000"/>
              <a:gd name="connsiteX760" fmla="*/ 1862250 w 12192000"/>
              <a:gd name="connsiteY760" fmla="*/ 2604531 h 3429000"/>
              <a:gd name="connsiteX761" fmla="*/ 1211999 w 12192000"/>
              <a:gd name="connsiteY761" fmla="*/ 3254610 h 3429000"/>
              <a:gd name="connsiteX762" fmla="*/ 1213266 w 12192000"/>
              <a:gd name="connsiteY762" fmla="*/ 3262947 h 3429000"/>
              <a:gd name="connsiteX763" fmla="*/ 1203370 w 12192000"/>
              <a:gd name="connsiteY763" fmla="*/ 3421676 h 3429000"/>
              <a:gd name="connsiteX764" fmla="*/ 1203671 w 12192000"/>
              <a:gd name="connsiteY764" fmla="*/ 3429000 h 3429000"/>
              <a:gd name="connsiteX765" fmla="*/ 1143180 w 12192000"/>
              <a:gd name="connsiteY765" fmla="*/ 3429000 h 3429000"/>
              <a:gd name="connsiteX766" fmla="*/ 1142176 w 12192000"/>
              <a:gd name="connsiteY766" fmla="*/ 3337045 h 3429000"/>
              <a:gd name="connsiteX767" fmla="*/ 1067484 w 12192000"/>
              <a:gd name="connsiteY767" fmla="*/ 3429000 h 3429000"/>
              <a:gd name="connsiteX768" fmla="*/ 953928 w 12192000"/>
              <a:gd name="connsiteY768" fmla="*/ 3429000 h 3429000"/>
              <a:gd name="connsiteX769" fmla="*/ 959715 w 12192000"/>
              <a:gd name="connsiteY769" fmla="*/ 3421185 h 3429000"/>
              <a:gd name="connsiteX770" fmla="*/ 1483788 w 12192000"/>
              <a:gd name="connsiteY770" fmla="*/ 2830174 h 3429000"/>
              <a:gd name="connsiteX771" fmla="*/ 1100671 w 12192000"/>
              <a:gd name="connsiteY771" fmla="*/ 2823137 h 3429000"/>
              <a:gd name="connsiteX772" fmla="*/ 1090144 w 12192000"/>
              <a:gd name="connsiteY772" fmla="*/ 2827748 h 3429000"/>
              <a:gd name="connsiteX773" fmla="*/ 1095872 w 12192000"/>
              <a:gd name="connsiteY773" fmla="*/ 2842892 h 3429000"/>
              <a:gd name="connsiteX774" fmla="*/ 262785 w 12192000"/>
              <a:gd name="connsiteY774" fmla="*/ 3416450 h 3429000"/>
              <a:gd name="connsiteX775" fmla="*/ 209968 w 12192000"/>
              <a:gd name="connsiteY775" fmla="*/ 3341713 h 3429000"/>
              <a:gd name="connsiteX776" fmla="*/ 873460 w 12192000"/>
              <a:gd name="connsiteY776" fmla="*/ 2824768 h 3429000"/>
              <a:gd name="connsiteX777" fmla="*/ 192686 w 12192000"/>
              <a:gd name="connsiteY777" fmla="*/ 2420257 h 3429000"/>
              <a:gd name="connsiteX778" fmla="*/ 4696 w 12192000"/>
              <a:gd name="connsiteY778" fmla="*/ 2268668 h 3429000"/>
              <a:gd name="connsiteX779" fmla="*/ 0 w 12192000"/>
              <a:gd name="connsiteY779" fmla="*/ 2260984 h 3429000"/>
              <a:gd name="connsiteX780" fmla="*/ 0 w 12192000"/>
              <a:gd name="connsiteY780" fmla="*/ 2084472 h 3429000"/>
              <a:gd name="connsiteX781" fmla="*/ 174101 w 12192000"/>
              <a:gd name="connsiteY781" fmla="*/ 2191277 h 3429000"/>
              <a:gd name="connsiteX782" fmla="*/ 891800 w 12192000"/>
              <a:gd name="connsiteY782" fmla="*/ 2607935 h 3429000"/>
              <a:gd name="connsiteX783" fmla="*/ 1072219 w 12192000"/>
              <a:gd name="connsiteY783" fmla="*/ 2740443 h 3429000"/>
              <a:gd name="connsiteX784" fmla="*/ 1074117 w 12192000"/>
              <a:gd name="connsiteY784" fmla="*/ 2741301 h 3429000"/>
              <a:gd name="connsiteX785" fmla="*/ 1083114 w 12192000"/>
              <a:gd name="connsiteY785" fmla="*/ 2745131 h 3429000"/>
              <a:gd name="connsiteX786" fmla="*/ 1543010 w 12192000"/>
              <a:gd name="connsiteY786" fmla="*/ 2762140 h 3429000"/>
              <a:gd name="connsiteX787" fmla="*/ 1551080 w 12192000"/>
              <a:gd name="connsiteY787" fmla="*/ 2766006 h 3429000"/>
              <a:gd name="connsiteX788" fmla="*/ 2345443 w 12192000"/>
              <a:gd name="connsiteY788" fmla="*/ 2120882 h 3429000"/>
              <a:gd name="connsiteX789" fmla="*/ 1721499 w 12192000"/>
              <a:gd name="connsiteY789" fmla="*/ 2170969 h 3429000"/>
              <a:gd name="connsiteX790" fmla="*/ 767716 w 12192000"/>
              <a:gd name="connsiteY790" fmla="*/ 2043768 h 3429000"/>
              <a:gd name="connsiteX791" fmla="*/ 722147 w 12192000"/>
              <a:gd name="connsiteY791" fmla="*/ 1964091 h 3429000"/>
              <a:gd name="connsiteX792" fmla="*/ 1485552 w 12192000"/>
              <a:gd name="connsiteY792" fmla="*/ 1884202 h 3429000"/>
              <a:gd name="connsiteX793" fmla="*/ 2143004 w 12192000"/>
              <a:gd name="connsiteY793" fmla="*/ 1973420 h 3429000"/>
              <a:gd name="connsiteX794" fmla="*/ 1933391 w 12192000"/>
              <a:gd name="connsiteY794" fmla="*/ 1727971 h 3429000"/>
              <a:gd name="connsiteX795" fmla="*/ 1827118 w 12192000"/>
              <a:gd name="connsiteY795" fmla="*/ 1539410 h 3429000"/>
              <a:gd name="connsiteX796" fmla="*/ 1837349 w 12192000"/>
              <a:gd name="connsiteY796" fmla="*/ 1527357 h 3429000"/>
              <a:gd name="connsiteX797" fmla="*/ 2162835 w 12192000"/>
              <a:gd name="connsiteY797" fmla="*/ 1758853 h 3429000"/>
              <a:gd name="connsiteX798" fmla="*/ 2257167 w 12192000"/>
              <a:gd name="connsiteY798" fmla="*/ 2033123 h 3429000"/>
              <a:gd name="connsiteX799" fmla="*/ 2261598 w 12192000"/>
              <a:gd name="connsiteY799" fmla="*/ 2038998 h 3429000"/>
              <a:gd name="connsiteX800" fmla="*/ 2437177 w 12192000"/>
              <a:gd name="connsiteY800" fmla="*/ 2050608 h 3429000"/>
              <a:gd name="connsiteX801" fmla="*/ 2445247 w 12192000"/>
              <a:gd name="connsiteY801" fmla="*/ 2054476 h 3429000"/>
              <a:gd name="connsiteX802" fmla="*/ 2743626 w 12192000"/>
              <a:gd name="connsiteY802" fmla="*/ 1875819 h 3429000"/>
              <a:gd name="connsiteX803" fmla="*/ 3048102 w 12192000"/>
              <a:gd name="connsiteY803" fmla="*/ 1721595 h 3429000"/>
              <a:gd name="connsiteX804" fmla="*/ 1799414 w 12192000"/>
              <a:gd name="connsiteY804" fmla="*/ 1265732 h 3429000"/>
              <a:gd name="connsiteX805" fmla="*/ 1771735 w 12192000"/>
              <a:gd name="connsiteY805" fmla="*/ 1190929 h 3429000"/>
              <a:gd name="connsiteX806" fmla="*/ 3104273 w 12192000"/>
              <a:gd name="connsiteY806" fmla="*/ 1647159 h 3429000"/>
              <a:gd name="connsiteX807" fmla="*/ 3113245 w 12192000"/>
              <a:gd name="connsiteY807" fmla="*/ 1661705 h 3429000"/>
              <a:gd name="connsiteX808" fmla="*/ 3126294 w 12192000"/>
              <a:gd name="connsiteY808" fmla="*/ 1685400 h 3429000"/>
              <a:gd name="connsiteX809" fmla="*/ 3937433 w 12192000"/>
              <a:gd name="connsiteY809" fmla="*/ 1401473 h 3429000"/>
              <a:gd name="connsiteX810" fmla="*/ 3590475 w 12192000"/>
              <a:gd name="connsiteY810" fmla="*/ 1168974 h 3429000"/>
              <a:gd name="connsiteX811" fmla="*/ 3100264 w 12192000"/>
              <a:gd name="connsiteY811" fmla="*/ 1150845 h 3429000"/>
              <a:gd name="connsiteX812" fmla="*/ 2183576 w 12192000"/>
              <a:gd name="connsiteY812" fmla="*/ 798150 h 3429000"/>
              <a:gd name="connsiteX813" fmla="*/ 2151029 w 12192000"/>
              <a:gd name="connsiteY813" fmla="*/ 717947 h 3429000"/>
              <a:gd name="connsiteX814" fmla="*/ 3563434 w 12192000"/>
              <a:gd name="connsiteY814" fmla="*/ 1040115 h 3429000"/>
              <a:gd name="connsiteX815" fmla="*/ 3177952 w 12192000"/>
              <a:gd name="connsiteY815" fmla="*/ 228386 h 3429000"/>
              <a:gd name="connsiteX816" fmla="*/ 3189263 w 12192000"/>
              <a:gd name="connsiteY816" fmla="*/ 196726 h 3429000"/>
              <a:gd name="connsiteX817" fmla="*/ 3560912 w 12192000"/>
              <a:gd name="connsiteY817" fmla="*/ 650863 h 3429000"/>
              <a:gd name="connsiteX818" fmla="*/ 3626636 w 12192000"/>
              <a:gd name="connsiteY818" fmla="*/ 1083230 h 3429000"/>
              <a:gd name="connsiteX819" fmla="*/ 3653088 w 12192000"/>
              <a:gd name="connsiteY819" fmla="*/ 1092417 h 3429000"/>
              <a:gd name="connsiteX820" fmla="*/ 3988128 w 12192000"/>
              <a:gd name="connsiteY820" fmla="*/ 1388267 h 3429000"/>
              <a:gd name="connsiteX821" fmla="*/ 4830582 w 12192000"/>
              <a:gd name="connsiteY821" fmla="*/ 1247000 h 3429000"/>
              <a:gd name="connsiteX822" fmla="*/ 4830100 w 12192000"/>
              <a:gd name="connsiteY822" fmla="*/ 1246554 h 3429000"/>
              <a:gd name="connsiteX823" fmla="*/ 4036318 w 12192000"/>
              <a:gd name="connsiteY823" fmla="*/ 718013 h 3429000"/>
              <a:gd name="connsiteX824" fmla="*/ 3432098 w 12192000"/>
              <a:gd name="connsiteY824" fmla="*/ 108312 h 3429000"/>
              <a:gd name="connsiteX825" fmla="*/ 3446761 w 12192000"/>
              <a:gd name="connsiteY825" fmla="*/ 32278 h 3429000"/>
              <a:gd name="connsiteX826" fmla="*/ 4419733 w 12192000"/>
              <a:gd name="connsiteY826" fmla="*/ 534555 h 3429000"/>
              <a:gd name="connsiteX827" fmla="*/ 4781371 w 12192000"/>
              <a:gd name="connsiteY827" fmla="*/ 1029604 h 3429000"/>
              <a:gd name="connsiteX828" fmla="*/ 4780440 w 12192000"/>
              <a:gd name="connsiteY828" fmla="*/ 1041290 h 3429000"/>
              <a:gd name="connsiteX829" fmla="*/ 4898954 w 12192000"/>
              <a:gd name="connsiteY829" fmla="*/ 1233092 h 3429000"/>
              <a:gd name="connsiteX830" fmla="*/ 4900699 w 12192000"/>
              <a:gd name="connsiteY830" fmla="*/ 1241867 h 3429000"/>
              <a:gd name="connsiteX831" fmla="*/ 5714511 w 12192000"/>
              <a:gd name="connsiteY831" fmla="*/ 1234483 h 3429000"/>
              <a:gd name="connsiteX832" fmla="*/ 5464793 w 12192000"/>
              <a:gd name="connsiteY832" fmla="*/ 964556 h 3429000"/>
              <a:gd name="connsiteX833" fmla="*/ 5461897 w 12192000"/>
              <a:gd name="connsiteY833" fmla="*/ 961879 h 3429000"/>
              <a:gd name="connsiteX834" fmla="*/ 4399417 w 12192000"/>
              <a:gd name="connsiteY834" fmla="*/ 23573 h 3429000"/>
              <a:gd name="connsiteX835" fmla="*/ 4382818 w 12192000"/>
              <a:gd name="connsiteY835" fmla="*/ 0 h 3429000"/>
              <a:gd name="connsiteX836" fmla="*/ 3090569 w 12192000"/>
              <a:gd name="connsiteY836" fmla="*/ 0 h 3429000"/>
              <a:gd name="connsiteX837" fmla="*/ 3218394 w 12192000"/>
              <a:gd name="connsiteY837" fmla="*/ 0 h 3429000"/>
              <a:gd name="connsiteX838" fmla="*/ 3241469 w 12192000"/>
              <a:gd name="connsiteY838" fmla="*/ 15651 h 3429000"/>
              <a:gd name="connsiteX839" fmla="*/ 3182620 w 12192000"/>
              <a:gd name="connsiteY839" fmla="*/ 54279 h 3429000"/>
              <a:gd name="connsiteX840" fmla="*/ 3090569 w 12192000"/>
              <a:gd name="connsiteY840" fmla="*/ 0 h 3429000"/>
              <a:gd name="connsiteX841" fmla="*/ 1890928 w 12192000"/>
              <a:gd name="connsiteY841" fmla="*/ 0 h 3429000"/>
              <a:gd name="connsiteX842" fmla="*/ 1994713 w 12192000"/>
              <a:gd name="connsiteY842" fmla="*/ 0 h 3429000"/>
              <a:gd name="connsiteX843" fmla="*/ 1931354 w 12192000"/>
              <a:gd name="connsiteY843" fmla="*/ 46950 h 3429000"/>
              <a:gd name="connsiteX844" fmla="*/ 1765923 w 12192000"/>
              <a:gd name="connsiteY844" fmla="*/ 152043 h 3429000"/>
              <a:gd name="connsiteX845" fmla="*/ 1702258 w 12192000"/>
              <a:gd name="connsiteY845" fmla="*/ 183286 h 3429000"/>
              <a:gd name="connsiteX846" fmla="*/ 1538370 w 12192000"/>
              <a:gd name="connsiteY846" fmla="*/ 382804 h 3429000"/>
              <a:gd name="connsiteX847" fmla="*/ 542867 w 12192000"/>
              <a:gd name="connsiteY847" fmla="*/ 1515092 h 3429000"/>
              <a:gd name="connsiteX848" fmla="*/ 515800 w 12192000"/>
              <a:gd name="connsiteY848" fmla="*/ 1433180 h 3429000"/>
              <a:gd name="connsiteX849" fmla="*/ 909145 w 12192000"/>
              <a:gd name="connsiteY849" fmla="*/ 770225 h 3429000"/>
              <a:gd name="connsiteX850" fmla="*/ 1214067 w 12192000"/>
              <a:gd name="connsiteY850" fmla="*/ 479561 h 3429000"/>
              <a:gd name="connsiteX851" fmla="*/ 640967 w 12192000"/>
              <a:gd name="connsiteY851" fmla="*/ 676601 h 3429000"/>
              <a:gd name="connsiteX852" fmla="*/ 112563 w 12192000"/>
              <a:gd name="connsiteY852" fmla="*/ 967952 h 3429000"/>
              <a:gd name="connsiteX853" fmla="*/ 0 w 12192000"/>
              <a:gd name="connsiteY853" fmla="*/ 1037006 h 3429000"/>
              <a:gd name="connsiteX854" fmla="*/ 0 w 12192000"/>
              <a:gd name="connsiteY854" fmla="*/ 804763 h 3429000"/>
              <a:gd name="connsiteX855" fmla="*/ 36881 w 12192000"/>
              <a:gd name="connsiteY855" fmla="*/ 771118 h 3429000"/>
              <a:gd name="connsiteX856" fmla="*/ 910534 w 12192000"/>
              <a:gd name="connsiteY856" fmla="*/ 200753 h 3429000"/>
              <a:gd name="connsiteX857" fmla="*/ 1578717 w 12192000"/>
              <a:gd name="connsiteY857" fmla="*/ 146982 h 3429000"/>
              <a:gd name="connsiteX858" fmla="*/ 1887945 w 12192000"/>
              <a:gd name="connsiteY858" fmla="*/ 2196 h 3429000"/>
              <a:gd name="connsiteX859" fmla="*/ 1890928 w 12192000"/>
              <a:gd name="connsiteY859" fmla="*/ 0 h 3429000"/>
              <a:gd name="connsiteX0" fmla="*/ 369702 w 12192000"/>
              <a:gd name="connsiteY0" fmla="*/ 3283169 h 3429000"/>
              <a:gd name="connsiteX1" fmla="*/ 366575 w 12192000"/>
              <a:gd name="connsiteY1" fmla="*/ 3286556 h 3429000"/>
              <a:gd name="connsiteX2" fmla="*/ 371637 w 12192000"/>
              <a:gd name="connsiteY2" fmla="*/ 3284954 h 3429000"/>
              <a:gd name="connsiteX3" fmla="*/ 369702 w 12192000"/>
              <a:gd name="connsiteY3" fmla="*/ 3283169 h 3429000"/>
              <a:gd name="connsiteX4" fmla="*/ 7392322 w 12192000"/>
              <a:gd name="connsiteY4" fmla="*/ 3229238 h 3429000"/>
              <a:gd name="connsiteX5" fmla="*/ 7611337 w 12192000"/>
              <a:gd name="connsiteY5" fmla="*/ 3303821 h 3429000"/>
              <a:gd name="connsiteX6" fmla="*/ 7955762 w 12192000"/>
              <a:gd name="connsiteY6" fmla="*/ 3413006 h 3429000"/>
              <a:gd name="connsiteX7" fmla="*/ 7512455 w 12192000"/>
              <a:gd name="connsiteY7" fmla="*/ 3245734 h 3429000"/>
              <a:gd name="connsiteX8" fmla="*/ 7392322 w 12192000"/>
              <a:gd name="connsiteY8" fmla="*/ 3229238 h 3429000"/>
              <a:gd name="connsiteX9" fmla="*/ 9928143 w 12192000"/>
              <a:gd name="connsiteY9" fmla="*/ 3086312 h 3429000"/>
              <a:gd name="connsiteX10" fmla="*/ 9753801 w 12192000"/>
              <a:gd name="connsiteY10" fmla="*/ 3096103 h 3429000"/>
              <a:gd name="connsiteX11" fmla="*/ 9578027 w 12192000"/>
              <a:gd name="connsiteY11" fmla="*/ 3103104 h 3429000"/>
              <a:gd name="connsiteX12" fmla="*/ 9424342 w 12192000"/>
              <a:gd name="connsiteY12" fmla="*/ 3099403 h 3429000"/>
              <a:gd name="connsiteX13" fmla="*/ 9001907 w 12192000"/>
              <a:gd name="connsiteY13" fmla="*/ 3131369 h 3429000"/>
              <a:gd name="connsiteX14" fmla="*/ 8922138 w 12192000"/>
              <a:gd name="connsiteY14" fmla="*/ 3162702 h 3429000"/>
              <a:gd name="connsiteX15" fmla="*/ 9087550 w 12192000"/>
              <a:gd name="connsiteY15" fmla="*/ 3170765 h 3429000"/>
              <a:gd name="connsiteX16" fmla="*/ 9512475 w 12192000"/>
              <a:gd name="connsiteY16" fmla="*/ 3134693 h 3429000"/>
              <a:gd name="connsiteX17" fmla="*/ 9928143 w 12192000"/>
              <a:gd name="connsiteY17" fmla="*/ 3086312 h 3429000"/>
              <a:gd name="connsiteX18" fmla="*/ 9351220 w 12192000"/>
              <a:gd name="connsiteY18" fmla="*/ 3030370 h 3429000"/>
              <a:gd name="connsiteX19" fmla="*/ 8999756 w 12192000"/>
              <a:gd name="connsiteY19" fmla="*/ 3100929 h 3429000"/>
              <a:gd name="connsiteX20" fmla="*/ 9425830 w 12192000"/>
              <a:gd name="connsiteY20" fmla="*/ 3069517 h 3429000"/>
              <a:gd name="connsiteX21" fmla="*/ 9578307 w 12192000"/>
              <a:gd name="connsiteY21" fmla="*/ 3073035 h 3429000"/>
              <a:gd name="connsiteX22" fmla="*/ 9752771 w 12192000"/>
              <a:gd name="connsiteY22" fmla="*/ 3066471 h 3429000"/>
              <a:gd name="connsiteX23" fmla="*/ 9852779 w 12192000"/>
              <a:gd name="connsiteY23" fmla="*/ 3060665 h 3429000"/>
              <a:gd name="connsiteX24" fmla="*/ 9694862 w 12192000"/>
              <a:gd name="connsiteY24" fmla="*/ 3044140 h 3429000"/>
              <a:gd name="connsiteX25" fmla="*/ 9351220 w 12192000"/>
              <a:gd name="connsiteY25" fmla="*/ 3030370 h 3429000"/>
              <a:gd name="connsiteX26" fmla="*/ 1019354 w 12192000"/>
              <a:gd name="connsiteY26" fmla="*/ 2886006 h 3429000"/>
              <a:gd name="connsiteX27" fmla="*/ 441046 w 12192000"/>
              <a:gd name="connsiteY27" fmla="*/ 3262153 h 3429000"/>
              <a:gd name="connsiteX28" fmla="*/ 1019354 w 12192000"/>
              <a:gd name="connsiteY28" fmla="*/ 2886006 h 3429000"/>
              <a:gd name="connsiteX29" fmla="*/ 991680 w 12192000"/>
              <a:gd name="connsiteY29" fmla="*/ 2869413 h 3429000"/>
              <a:gd name="connsiteX30" fmla="*/ 409060 w 12192000"/>
              <a:gd name="connsiteY30" fmla="*/ 3242470 h 3429000"/>
              <a:gd name="connsiteX31" fmla="*/ 991680 w 12192000"/>
              <a:gd name="connsiteY31" fmla="*/ 2869413 h 3429000"/>
              <a:gd name="connsiteX32" fmla="*/ 7254615 w 12192000"/>
              <a:gd name="connsiteY32" fmla="*/ 2482918 h 3429000"/>
              <a:gd name="connsiteX33" fmla="*/ 7312589 w 12192000"/>
              <a:gd name="connsiteY33" fmla="*/ 2553309 h 3429000"/>
              <a:gd name="connsiteX34" fmla="*/ 7580896 w 12192000"/>
              <a:gd name="connsiteY34" fmla="*/ 2973069 h 3429000"/>
              <a:gd name="connsiteX35" fmla="*/ 7990862 w 12192000"/>
              <a:gd name="connsiteY35" fmla="*/ 3378025 h 3429000"/>
              <a:gd name="connsiteX36" fmla="*/ 7871964 w 12192000"/>
              <a:gd name="connsiteY36" fmla="*/ 3220139 h 3429000"/>
              <a:gd name="connsiteX37" fmla="*/ 7859674 w 12192000"/>
              <a:gd name="connsiteY37" fmla="*/ 3207358 h 3429000"/>
              <a:gd name="connsiteX38" fmla="*/ 7545050 w 12192000"/>
              <a:gd name="connsiteY38" fmla="*/ 2831110 h 3429000"/>
              <a:gd name="connsiteX39" fmla="*/ 7254615 w 12192000"/>
              <a:gd name="connsiteY39" fmla="*/ 2482918 h 3429000"/>
              <a:gd name="connsiteX40" fmla="*/ 9078855 w 12192000"/>
              <a:gd name="connsiteY40" fmla="*/ 2455754 h 3429000"/>
              <a:gd name="connsiteX41" fmla="*/ 8825188 w 12192000"/>
              <a:gd name="connsiteY41" fmla="*/ 3067752 h 3429000"/>
              <a:gd name="connsiteX42" fmla="*/ 9078855 w 12192000"/>
              <a:gd name="connsiteY42" fmla="*/ 2455754 h 3429000"/>
              <a:gd name="connsiteX43" fmla="*/ 9113805 w 12192000"/>
              <a:gd name="connsiteY43" fmla="*/ 2454072 h 3429000"/>
              <a:gd name="connsiteX44" fmla="*/ 8855200 w 12192000"/>
              <a:gd name="connsiteY44" fmla="*/ 3065950 h 3429000"/>
              <a:gd name="connsiteX45" fmla="*/ 9113805 w 12192000"/>
              <a:gd name="connsiteY45" fmla="*/ 2454072 h 3429000"/>
              <a:gd name="connsiteX46" fmla="*/ 9123940 w 12192000"/>
              <a:gd name="connsiteY46" fmla="*/ 2396040 h 3429000"/>
              <a:gd name="connsiteX47" fmla="*/ 9120846 w 12192000"/>
              <a:gd name="connsiteY47" fmla="*/ 2400053 h 3429000"/>
              <a:gd name="connsiteX48" fmla="*/ 9123267 w 12192000"/>
              <a:gd name="connsiteY48" fmla="*/ 2400425 h 3429000"/>
              <a:gd name="connsiteX49" fmla="*/ 9123940 w 12192000"/>
              <a:gd name="connsiteY49" fmla="*/ 2396040 h 3429000"/>
              <a:gd name="connsiteX50" fmla="*/ 103333 w 12192000"/>
              <a:gd name="connsiteY50" fmla="*/ 2270602 h 3429000"/>
              <a:gd name="connsiteX51" fmla="*/ 233938 w 12192000"/>
              <a:gd name="connsiteY51" fmla="*/ 2380416 h 3429000"/>
              <a:gd name="connsiteX52" fmla="*/ 883580 w 12192000"/>
              <a:gd name="connsiteY52" fmla="*/ 2751710 h 3429000"/>
              <a:gd name="connsiteX53" fmla="*/ 487337 w 12192000"/>
              <a:gd name="connsiteY53" fmla="*/ 2521182 h 3429000"/>
              <a:gd name="connsiteX54" fmla="*/ 354051 w 12192000"/>
              <a:gd name="connsiteY54" fmla="*/ 2425912 h 3429000"/>
              <a:gd name="connsiteX55" fmla="*/ 195436 w 12192000"/>
              <a:gd name="connsiteY55" fmla="*/ 2326068 h 3429000"/>
              <a:gd name="connsiteX56" fmla="*/ 103333 w 12192000"/>
              <a:gd name="connsiteY56" fmla="*/ 2270602 h 3429000"/>
              <a:gd name="connsiteX57" fmla="*/ 5539432 w 12192000"/>
              <a:gd name="connsiteY57" fmla="*/ 2213928 h 3429000"/>
              <a:gd name="connsiteX58" fmla="*/ 5555462 w 12192000"/>
              <a:gd name="connsiteY58" fmla="*/ 2265454 h 3429000"/>
              <a:gd name="connsiteX59" fmla="*/ 5828270 w 12192000"/>
              <a:gd name="connsiteY59" fmla="*/ 2891663 h 3429000"/>
              <a:gd name="connsiteX60" fmla="*/ 5947416 w 12192000"/>
              <a:gd name="connsiteY60" fmla="*/ 3145846 h 3429000"/>
              <a:gd name="connsiteX61" fmla="*/ 5539432 w 12192000"/>
              <a:gd name="connsiteY61" fmla="*/ 2213928 h 3429000"/>
              <a:gd name="connsiteX62" fmla="*/ 51253 w 12192000"/>
              <a:gd name="connsiteY62" fmla="*/ 2202825 h 3429000"/>
              <a:gd name="connsiteX63" fmla="*/ 211622 w 12192000"/>
              <a:gd name="connsiteY63" fmla="*/ 2299803 h 3429000"/>
              <a:gd name="connsiteX64" fmla="*/ 371652 w 12192000"/>
              <a:gd name="connsiteY64" fmla="*/ 2400062 h 3429000"/>
              <a:gd name="connsiteX65" fmla="*/ 505903 w 12192000"/>
              <a:gd name="connsiteY65" fmla="*/ 2496221 h 3429000"/>
              <a:gd name="connsiteX66" fmla="*/ 899240 w 12192000"/>
              <a:gd name="connsiteY66" fmla="*/ 2724068 h 3429000"/>
              <a:gd name="connsiteX67" fmla="*/ 988114 w 12192000"/>
              <a:gd name="connsiteY67" fmla="*/ 2745204 h 3429000"/>
              <a:gd name="connsiteX68" fmla="*/ 845971 w 12192000"/>
              <a:gd name="connsiteY68" fmla="*/ 2638177 h 3429000"/>
              <a:gd name="connsiteX69" fmla="*/ 448057 w 12192000"/>
              <a:gd name="connsiteY69" fmla="*/ 2412376 h 3429000"/>
              <a:gd name="connsiteX70" fmla="*/ 51253 w 12192000"/>
              <a:gd name="connsiteY70" fmla="*/ 2202825 h 3429000"/>
              <a:gd name="connsiteX71" fmla="*/ 2606687 w 12192000"/>
              <a:gd name="connsiteY71" fmla="*/ 2201718 h 3429000"/>
              <a:gd name="connsiteX72" fmla="*/ 2645658 w 12192000"/>
              <a:gd name="connsiteY72" fmla="*/ 3211259 h 3429000"/>
              <a:gd name="connsiteX73" fmla="*/ 2606687 w 12192000"/>
              <a:gd name="connsiteY73" fmla="*/ 2201718 h 3429000"/>
              <a:gd name="connsiteX74" fmla="*/ 10097724 w 12192000"/>
              <a:gd name="connsiteY74" fmla="*/ 2162852 h 3429000"/>
              <a:gd name="connsiteX75" fmla="*/ 9645248 w 12192000"/>
              <a:gd name="connsiteY75" fmla="*/ 2201119 h 3429000"/>
              <a:gd name="connsiteX76" fmla="*/ 9543858 w 12192000"/>
              <a:gd name="connsiteY76" fmla="*/ 2221510 h 3429000"/>
              <a:gd name="connsiteX77" fmla="*/ 9681648 w 12192000"/>
              <a:gd name="connsiteY77" fmla="*/ 2200828 h 3429000"/>
              <a:gd name="connsiteX78" fmla="*/ 10557846 w 12192000"/>
              <a:gd name="connsiteY78" fmla="*/ 2172337 h 3429000"/>
              <a:gd name="connsiteX79" fmla="*/ 10301704 w 12192000"/>
              <a:gd name="connsiteY79" fmla="*/ 2169847 h 3429000"/>
              <a:gd name="connsiteX80" fmla="*/ 10250553 w 12192000"/>
              <a:gd name="connsiteY80" fmla="*/ 2166539 h 3429000"/>
              <a:gd name="connsiteX81" fmla="*/ 10097724 w 12192000"/>
              <a:gd name="connsiteY81" fmla="*/ 2162852 h 3429000"/>
              <a:gd name="connsiteX82" fmla="*/ 3642057 w 12192000"/>
              <a:gd name="connsiteY82" fmla="*/ 2144487 h 3429000"/>
              <a:gd name="connsiteX83" fmla="*/ 3632981 w 12192000"/>
              <a:gd name="connsiteY83" fmla="*/ 2150437 h 3429000"/>
              <a:gd name="connsiteX84" fmla="*/ 3382436 w 12192000"/>
              <a:gd name="connsiteY84" fmla="*/ 2523726 h 3429000"/>
              <a:gd name="connsiteX85" fmla="*/ 3191929 w 12192000"/>
              <a:gd name="connsiteY85" fmla="*/ 3233669 h 3429000"/>
              <a:gd name="connsiteX86" fmla="*/ 3369898 w 12192000"/>
              <a:gd name="connsiteY86" fmla="*/ 2652771 h 3429000"/>
              <a:gd name="connsiteX87" fmla="*/ 3642057 w 12192000"/>
              <a:gd name="connsiteY87" fmla="*/ 2144487 h 3429000"/>
              <a:gd name="connsiteX88" fmla="*/ 7015907 w 12192000"/>
              <a:gd name="connsiteY88" fmla="*/ 2112548 h 3429000"/>
              <a:gd name="connsiteX89" fmla="*/ 7259646 w 12192000"/>
              <a:gd name="connsiteY89" fmla="*/ 2336985 h 3429000"/>
              <a:gd name="connsiteX90" fmla="*/ 7741483 w 12192000"/>
              <a:gd name="connsiteY90" fmla="*/ 2850980 h 3429000"/>
              <a:gd name="connsiteX91" fmla="*/ 8008941 w 12192000"/>
              <a:gd name="connsiteY91" fmla="*/ 3304560 h 3429000"/>
              <a:gd name="connsiteX92" fmla="*/ 7999234 w 12192000"/>
              <a:gd name="connsiteY92" fmla="*/ 3181993 h 3429000"/>
              <a:gd name="connsiteX93" fmla="*/ 7715154 w 12192000"/>
              <a:gd name="connsiteY93" fmla="*/ 2768148 h 3429000"/>
              <a:gd name="connsiteX94" fmla="*/ 7271900 w 12192000"/>
              <a:gd name="connsiteY94" fmla="*/ 2305551 h 3429000"/>
              <a:gd name="connsiteX95" fmla="*/ 7015907 w 12192000"/>
              <a:gd name="connsiteY95" fmla="*/ 2112548 h 3429000"/>
              <a:gd name="connsiteX96" fmla="*/ 2650666 w 12192000"/>
              <a:gd name="connsiteY96" fmla="*/ 2101686 h 3429000"/>
              <a:gd name="connsiteX97" fmla="*/ 2650249 w 12192000"/>
              <a:gd name="connsiteY97" fmla="*/ 2103101 h 3429000"/>
              <a:gd name="connsiteX98" fmla="*/ 2663808 w 12192000"/>
              <a:gd name="connsiteY98" fmla="*/ 3106215 h 3429000"/>
              <a:gd name="connsiteX99" fmla="*/ 2665418 w 12192000"/>
              <a:gd name="connsiteY99" fmla="*/ 2703756 h 3429000"/>
              <a:gd name="connsiteX100" fmla="*/ 2650666 w 12192000"/>
              <a:gd name="connsiteY100" fmla="*/ 2101686 h 3429000"/>
              <a:gd name="connsiteX101" fmla="*/ 10218664 w 12192000"/>
              <a:gd name="connsiteY101" fmla="*/ 2096300 h 3429000"/>
              <a:gd name="connsiteX102" fmla="*/ 10086154 w 12192000"/>
              <a:gd name="connsiteY102" fmla="*/ 2096937 h 3429000"/>
              <a:gd name="connsiteX103" fmla="*/ 9778614 w 12192000"/>
              <a:gd name="connsiteY103" fmla="*/ 2121189 h 3429000"/>
              <a:gd name="connsiteX104" fmla="*/ 9601703 w 12192000"/>
              <a:gd name="connsiteY104" fmla="*/ 2176852 h 3429000"/>
              <a:gd name="connsiteX105" fmla="*/ 9641684 w 12192000"/>
              <a:gd name="connsiteY105" fmla="*/ 2171203 h 3429000"/>
              <a:gd name="connsiteX106" fmla="*/ 10252799 w 12192000"/>
              <a:gd name="connsiteY106" fmla="*/ 2135971 h 3429000"/>
              <a:gd name="connsiteX107" fmla="*/ 10304297 w 12192000"/>
              <a:gd name="connsiteY107" fmla="*/ 2139822 h 3429000"/>
              <a:gd name="connsiteX108" fmla="*/ 10533945 w 12192000"/>
              <a:gd name="connsiteY108" fmla="*/ 2144703 h 3429000"/>
              <a:gd name="connsiteX109" fmla="*/ 10446061 w 12192000"/>
              <a:gd name="connsiteY109" fmla="*/ 2126562 h 3429000"/>
              <a:gd name="connsiteX110" fmla="*/ 10360877 w 12192000"/>
              <a:gd name="connsiteY110" fmla="*/ 2109004 h 3429000"/>
              <a:gd name="connsiteX111" fmla="*/ 10218664 w 12192000"/>
              <a:gd name="connsiteY111" fmla="*/ 2096300 h 3429000"/>
              <a:gd name="connsiteX112" fmla="*/ 6946849 w 12192000"/>
              <a:gd name="connsiteY112" fmla="*/ 2094271 h 3429000"/>
              <a:gd name="connsiteX113" fmla="*/ 6946972 w 12192000"/>
              <a:gd name="connsiteY113" fmla="*/ 2097491 h 3429000"/>
              <a:gd name="connsiteX114" fmla="*/ 7105827 w 12192000"/>
              <a:gd name="connsiteY114" fmla="*/ 2289700 h 3429000"/>
              <a:gd name="connsiteX115" fmla="*/ 7126431 w 12192000"/>
              <a:gd name="connsiteY115" fmla="*/ 2308872 h 3429000"/>
              <a:gd name="connsiteX116" fmla="*/ 7567269 w 12192000"/>
              <a:gd name="connsiteY116" fmla="*/ 2811461 h 3429000"/>
              <a:gd name="connsiteX117" fmla="*/ 7880270 w 12192000"/>
              <a:gd name="connsiteY117" fmla="*/ 3186176 h 3429000"/>
              <a:gd name="connsiteX118" fmla="*/ 7892560 w 12192000"/>
              <a:gd name="connsiteY118" fmla="*/ 3198949 h 3429000"/>
              <a:gd name="connsiteX119" fmla="*/ 7971643 w 12192000"/>
              <a:gd name="connsiteY119" fmla="*/ 3289236 h 3429000"/>
              <a:gd name="connsiteX120" fmla="*/ 7719359 w 12192000"/>
              <a:gd name="connsiteY120" fmla="*/ 2870011 h 3429000"/>
              <a:gd name="connsiteX121" fmla="*/ 7240170 w 12192000"/>
              <a:gd name="connsiteY121" fmla="*/ 2358985 h 3429000"/>
              <a:gd name="connsiteX122" fmla="*/ 6946849 w 12192000"/>
              <a:gd name="connsiteY122" fmla="*/ 2094271 h 3429000"/>
              <a:gd name="connsiteX123" fmla="*/ 2680277 w 12192000"/>
              <a:gd name="connsiteY123" fmla="*/ 2050204 h 3429000"/>
              <a:gd name="connsiteX124" fmla="*/ 2678972 w 12192000"/>
              <a:gd name="connsiteY124" fmla="*/ 2052582 h 3429000"/>
              <a:gd name="connsiteX125" fmla="*/ 2696666 w 12192000"/>
              <a:gd name="connsiteY125" fmla="*/ 2704836 h 3429000"/>
              <a:gd name="connsiteX126" fmla="*/ 2695769 w 12192000"/>
              <a:gd name="connsiteY126" fmla="*/ 2961955 h 3429000"/>
              <a:gd name="connsiteX127" fmla="*/ 2739893 w 12192000"/>
              <a:gd name="connsiteY127" fmla="*/ 2679357 h 3429000"/>
              <a:gd name="connsiteX128" fmla="*/ 2680277 w 12192000"/>
              <a:gd name="connsiteY128" fmla="*/ 2050204 h 3429000"/>
              <a:gd name="connsiteX129" fmla="*/ 1132195 w 12192000"/>
              <a:gd name="connsiteY129" fmla="*/ 2038980 h 3429000"/>
              <a:gd name="connsiteX130" fmla="*/ 1679056 w 12192000"/>
              <a:gd name="connsiteY130" fmla="*/ 2087907 h 3429000"/>
              <a:gd name="connsiteX131" fmla="*/ 2128648 w 12192000"/>
              <a:gd name="connsiteY131" fmla="*/ 2045249 h 3429000"/>
              <a:gd name="connsiteX132" fmla="*/ 1825619 w 12192000"/>
              <a:gd name="connsiteY132" fmla="*/ 2049447 h 3429000"/>
              <a:gd name="connsiteX133" fmla="*/ 1737798 w 12192000"/>
              <a:gd name="connsiteY133" fmla="*/ 2054353 h 3429000"/>
              <a:gd name="connsiteX134" fmla="*/ 1132195 w 12192000"/>
              <a:gd name="connsiteY134" fmla="*/ 2038980 h 3429000"/>
              <a:gd name="connsiteX135" fmla="*/ 10104407 w 12192000"/>
              <a:gd name="connsiteY135" fmla="*/ 2029317 h 3429000"/>
              <a:gd name="connsiteX136" fmla="*/ 9704375 w 12192000"/>
              <a:gd name="connsiteY136" fmla="*/ 2107349 h 3429000"/>
              <a:gd name="connsiteX137" fmla="*/ 9773804 w 12192000"/>
              <a:gd name="connsiteY137" fmla="*/ 2090543 h 3429000"/>
              <a:gd name="connsiteX138" fmla="*/ 10086605 w 12192000"/>
              <a:gd name="connsiteY138" fmla="*/ 2065992 h 3429000"/>
              <a:gd name="connsiteX139" fmla="*/ 10367276 w 12192000"/>
              <a:gd name="connsiteY139" fmla="*/ 2078848 h 3429000"/>
              <a:gd name="connsiteX140" fmla="*/ 10454262 w 12192000"/>
              <a:gd name="connsiteY140" fmla="*/ 2096798 h 3429000"/>
              <a:gd name="connsiteX141" fmla="*/ 10569223 w 12192000"/>
              <a:gd name="connsiteY141" fmla="*/ 2118311 h 3429000"/>
              <a:gd name="connsiteX142" fmla="*/ 10104407 w 12192000"/>
              <a:gd name="connsiteY142" fmla="*/ 2029317 h 3429000"/>
              <a:gd name="connsiteX143" fmla="*/ 6861797 w 12192000"/>
              <a:gd name="connsiteY143" fmla="*/ 1990899 h 3429000"/>
              <a:gd name="connsiteX144" fmla="*/ 6879594 w 12192000"/>
              <a:gd name="connsiteY144" fmla="*/ 1995547 h 3429000"/>
              <a:gd name="connsiteX145" fmla="*/ 7789028 w 12192000"/>
              <a:gd name="connsiteY145" fmla="*/ 2783316 h 3429000"/>
              <a:gd name="connsiteX146" fmla="*/ 8093600 w 12192000"/>
              <a:gd name="connsiteY146" fmla="*/ 3281671 h 3429000"/>
              <a:gd name="connsiteX147" fmla="*/ 8129425 w 12192000"/>
              <a:gd name="connsiteY147" fmla="*/ 3425298 h 3429000"/>
              <a:gd name="connsiteX148" fmla="*/ 8130898 w 12192000"/>
              <a:gd name="connsiteY148" fmla="*/ 3428998 h 3429000"/>
              <a:gd name="connsiteX149" fmla="*/ 7899365 w 12192000"/>
              <a:gd name="connsiteY149" fmla="*/ 3428998 h 3429000"/>
              <a:gd name="connsiteX150" fmla="*/ 7761176 w 12192000"/>
              <a:gd name="connsiteY150" fmla="*/ 3387656 h 3429000"/>
              <a:gd name="connsiteX151" fmla="*/ 7602080 w 12192000"/>
              <a:gd name="connsiteY151" fmla="*/ 3331867 h 3429000"/>
              <a:gd name="connsiteX152" fmla="*/ 7289862 w 12192000"/>
              <a:gd name="connsiteY152" fmla="*/ 3230827 h 3429000"/>
              <a:gd name="connsiteX153" fmla="*/ 7582411 w 12192000"/>
              <a:gd name="connsiteY153" fmla="*/ 3355122 h 3429000"/>
              <a:gd name="connsiteX154" fmla="*/ 7605759 w 12192000"/>
              <a:gd name="connsiteY154" fmla="*/ 3364465 h 3429000"/>
              <a:gd name="connsiteX155" fmla="*/ 7737910 w 12192000"/>
              <a:gd name="connsiteY155" fmla="*/ 3411638 h 3429000"/>
              <a:gd name="connsiteX156" fmla="*/ 7826532 w 12192000"/>
              <a:gd name="connsiteY156" fmla="*/ 3428999 h 3429000"/>
              <a:gd name="connsiteX157" fmla="*/ 7696096 w 12192000"/>
              <a:gd name="connsiteY157" fmla="*/ 3428999 h 3429000"/>
              <a:gd name="connsiteX158" fmla="*/ 7594081 w 12192000"/>
              <a:gd name="connsiteY158" fmla="*/ 3392149 h 3429000"/>
              <a:gd name="connsiteX159" fmla="*/ 7570734 w 12192000"/>
              <a:gd name="connsiteY159" fmla="*/ 3382799 h 3429000"/>
              <a:gd name="connsiteX160" fmla="*/ 7271814 w 12192000"/>
              <a:gd name="connsiteY160" fmla="*/ 3255601 h 3429000"/>
              <a:gd name="connsiteX161" fmla="*/ 7585232 w 12192000"/>
              <a:gd name="connsiteY161" fmla="*/ 3421060 h 3429000"/>
              <a:gd name="connsiteX162" fmla="*/ 7613775 w 12192000"/>
              <a:gd name="connsiteY162" fmla="*/ 3428998 h 3429000"/>
              <a:gd name="connsiteX163" fmla="*/ 7522197 w 12192000"/>
              <a:gd name="connsiteY163" fmla="*/ 3428998 h 3429000"/>
              <a:gd name="connsiteX164" fmla="*/ 7410696 w 12192000"/>
              <a:gd name="connsiteY164" fmla="*/ 3374861 h 3429000"/>
              <a:gd name="connsiteX165" fmla="*/ 7088673 w 12192000"/>
              <a:gd name="connsiteY165" fmla="*/ 3181396 h 3429000"/>
              <a:gd name="connsiteX166" fmla="*/ 7090188 w 12192000"/>
              <a:gd name="connsiteY166" fmla="*/ 3155365 h 3429000"/>
              <a:gd name="connsiteX167" fmla="*/ 7780046 w 12192000"/>
              <a:gd name="connsiteY167" fmla="*/ 3282283 h 3429000"/>
              <a:gd name="connsiteX168" fmla="*/ 7944957 w 12192000"/>
              <a:gd name="connsiteY168" fmla="*/ 3370347 h 3429000"/>
              <a:gd name="connsiteX169" fmla="*/ 7601828 w 12192000"/>
              <a:gd name="connsiteY169" fmla="*/ 3074934 h 3429000"/>
              <a:gd name="connsiteX170" fmla="*/ 7042773 w 12192000"/>
              <a:gd name="connsiteY170" fmla="*/ 2305011 h 3429000"/>
              <a:gd name="connsiteX171" fmla="*/ 6844835 w 12192000"/>
              <a:gd name="connsiteY171" fmla="*/ 1995988 h 3429000"/>
              <a:gd name="connsiteX172" fmla="*/ 6861797 w 12192000"/>
              <a:gd name="connsiteY172" fmla="*/ 1990899 h 3429000"/>
              <a:gd name="connsiteX173" fmla="*/ 1456157 w 12192000"/>
              <a:gd name="connsiteY173" fmla="*/ 1942404 h 3429000"/>
              <a:gd name="connsiteX174" fmla="*/ 1244432 w 12192000"/>
              <a:gd name="connsiteY174" fmla="*/ 1956601 h 3429000"/>
              <a:gd name="connsiteX175" fmla="*/ 973990 w 12192000"/>
              <a:gd name="connsiteY175" fmla="*/ 1995940 h 3429000"/>
              <a:gd name="connsiteX176" fmla="*/ 1103809 w 12192000"/>
              <a:gd name="connsiteY176" fmla="*/ 2004720 h 3429000"/>
              <a:gd name="connsiteX177" fmla="*/ 1123454 w 12192000"/>
              <a:gd name="connsiteY177" fmla="*/ 2006727 h 3429000"/>
              <a:gd name="connsiteX178" fmla="*/ 1737017 w 12192000"/>
              <a:gd name="connsiteY178" fmla="*/ 2023183 h 3429000"/>
              <a:gd name="connsiteX179" fmla="*/ 1824397 w 12192000"/>
              <a:gd name="connsiteY179" fmla="*/ 2018757 h 3429000"/>
              <a:gd name="connsiteX180" fmla="*/ 2070059 w 12192000"/>
              <a:gd name="connsiteY180" fmla="*/ 2012660 h 3429000"/>
              <a:gd name="connsiteX181" fmla="*/ 1456157 w 12192000"/>
              <a:gd name="connsiteY181" fmla="*/ 1942404 h 3429000"/>
              <a:gd name="connsiteX182" fmla="*/ 4988186 w 12192000"/>
              <a:gd name="connsiteY182" fmla="*/ 1787467 h 3429000"/>
              <a:gd name="connsiteX183" fmla="*/ 4777334 w 12192000"/>
              <a:gd name="connsiteY183" fmla="*/ 1977072 h 3429000"/>
              <a:gd name="connsiteX184" fmla="*/ 4718341 w 12192000"/>
              <a:gd name="connsiteY184" fmla="*/ 2039043 h 3429000"/>
              <a:gd name="connsiteX185" fmla="*/ 4604655 w 12192000"/>
              <a:gd name="connsiteY185" fmla="*/ 2154434 h 3429000"/>
              <a:gd name="connsiteX186" fmla="*/ 4565074 w 12192000"/>
              <a:gd name="connsiteY186" fmla="*/ 2189550 h 3429000"/>
              <a:gd name="connsiteX187" fmla="*/ 4988186 w 12192000"/>
              <a:gd name="connsiteY187" fmla="*/ 1787467 h 3429000"/>
              <a:gd name="connsiteX188" fmla="*/ 4978032 w 12192000"/>
              <a:gd name="connsiteY188" fmla="*/ 1754809 h 3429000"/>
              <a:gd name="connsiteX189" fmla="*/ 4463413 w 12192000"/>
              <a:gd name="connsiteY189" fmla="*/ 2186162 h 3429000"/>
              <a:gd name="connsiteX190" fmla="*/ 4358134 w 12192000"/>
              <a:gd name="connsiteY190" fmla="*/ 2313791 h 3429000"/>
              <a:gd name="connsiteX191" fmla="*/ 4376219 w 12192000"/>
              <a:gd name="connsiteY191" fmla="*/ 2300027 h 3429000"/>
              <a:gd name="connsiteX192" fmla="*/ 4582340 w 12192000"/>
              <a:gd name="connsiteY192" fmla="*/ 2132037 h 3429000"/>
              <a:gd name="connsiteX193" fmla="*/ 4694684 w 12192000"/>
              <a:gd name="connsiteY193" fmla="*/ 2018098 h 3429000"/>
              <a:gd name="connsiteX194" fmla="*/ 4754123 w 12192000"/>
              <a:gd name="connsiteY194" fmla="*/ 1955643 h 3429000"/>
              <a:gd name="connsiteX195" fmla="*/ 4978032 w 12192000"/>
              <a:gd name="connsiteY195" fmla="*/ 1754809 h 3429000"/>
              <a:gd name="connsiteX196" fmla="*/ 7427076 w 12192000"/>
              <a:gd name="connsiteY196" fmla="*/ 1713684 h 3429000"/>
              <a:gd name="connsiteX197" fmla="*/ 7485963 w 12192000"/>
              <a:gd name="connsiteY197" fmla="*/ 1745783 h 3429000"/>
              <a:gd name="connsiteX198" fmla="*/ 7719410 w 12192000"/>
              <a:gd name="connsiteY198" fmla="*/ 1928281 h 3429000"/>
              <a:gd name="connsiteX199" fmla="*/ 7907163 w 12192000"/>
              <a:gd name="connsiteY199" fmla="*/ 2117863 h 3429000"/>
              <a:gd name="connsiteX200" fmla="*/ 7956656 w 12192000"/>
              <a:gd name="connsiteY200" fmla="*/ 2186961 h 3429000"/>
              <a:gd name="connsiteX201" fmla="*/ 8023445 w 12192000"/>
              <a:gd name="connsiteY201" fmla="*/ 2276642 h 3429000"/>
              <a:gd name="connsiteX202" fmla="*/ 7754656 w 12192000"/>
              <a:gd name="connsiteY202" fmla="*/ 1912546 h 3429000"/>
              <a:gd name="connsiteX203" fmla="*/ 7427076 w 12192000"/>
              <a:gd name="connsiteY203" fmla="*/ 1713684 h 3429000"/>
              <a:gd name="connsiteX204" fmla="*/ 7312201 w 12192000"/>
              <a:gd name="connsiteY204" fmla="*/ 1699278 h 3429000"/>
              <a:gd name="connsiteX205" fmla="*/ 7343603 w 12192000"/>
              <a:gd name="connsiteY205" fmla="*/ 1720746 h 3429000"/>
              <a:gd name="connsiteX206" fmla="*/ 7791759 w 12192000"/>
              <a:gd name="connsiteY206" fmla="*/ 2086717 h 3429000"/>
              <a:gd name="connsiteX207" fmla="*/ 7825280 w 12192000"/>
              <a:gd name="connsiteY207" fmla="*/ 2122608 h 3429000"/>
              <a:gd name="connsiteX208" fmla="*/ 7982410 w 12192000"/>
              <a:gd name="connsiteY208" fmla="*/ 2273551 h 3429000"/>
              <a:gd name="connsiteX209" fmla="*/ 7932408 w 12192000"/>
              <a:gd name="connsiteY209" fmla="*/ 2203736 h 3429000"/>
              <a:gd name="connsiteX210" fmla="*/ 7883927 w 12192000"/>
              <a:gd name="connsiteY210" fmla="*/ 2136087 h 3429000"/>
              <a:gd name="connsiteX211" fmla="*/ 7699832 w 12192000"/>
              <a:gd name="connsiteY211" fmla="*/ 1950904 h 3429000"/>
              <a:gd name="connsiteX212" fmla="*/ 7470240 w 12192000"/>
              <a:gd name="connsiteY212" fmla="*/ 1771559 h 3429000"/>
              <a:gd name="connsiteX213" fmla="*/ 7312201 w 12192000"/>
              <a:gd name="connsiteY213" fmla="*/ 1699278 h 3429000"/>
              <a:gd name="connsiteX214" fmla="*/ 7244057 w 12192000"/>
              <a:gd name="connsiteY214" fmla="*/ 1695233 h 3429000"/>
              <a:gd name="connsiteX215" fmla="*/ 7353035 w 12192000"/>
              <a:gd name="connsiteY215" fmla="*/ 1768318 h 3429000"/>
              <a:gd name="connsiteX216" fmla="*/ 7981878 w 12192000"/>
              <a:gd name="connsiteY216" fmla="*/ 2309345 h 3429000"/>
              <a:gd name="connsiteX217" fmla="*/ 7804780 w 12192000"/>
              <a:gd name="connsiteY217" fmla="*/ 2143174 h 3429000"/>
              <a:gd name="connsiteX218" fmla="*/ 7771164 w 12192000"/>
              <a:gd name="connsiteY218" fmla="*/ 2107908 h 3429000"/>
              <a:gd name="connsiteX219" fmla="*/ 7327465 w 12192000"/>
              <a:gd name="connsiteY219" fmla="*/ 1745181 h 3429000"/>
              <a:gd name="connsiteX220" fmla="*/ 7244057 w 12192000"/>
              <a:gd name="connsiteY220" fmla="*/ 1695233 h 3429000"/>
              <a:gd name="connsiteX221" fmla="*/ 7133363 w 12192000"/>
              <a:gd name="connsiteY221" fmla="*/ 1621246 h 3429000"/>
              <a:gd name="connsiteX222" fmla="*/ 8128687 w 12192000"/>
              <a:gd name="connsiteY222" fmla="*/ 2361959 h 3429000"/>
              <a:gd name="connsiteX223" fmla="*/ 8497002 w 12192000"/>
              <a:gd name="connsiteY223" fmla="*/ 2775913 h 3429000"/>
              <a:gd name="connsiteX224" fmla="*/ 8514292 w 12192000"/>
              <a:gd name="connsiteY224" fmla="*/ 2586372 h 3429000"/>
              <a:gd name="connsiteX225" fmla="*/ 8491838 w 12192000"/>
              <a:gd name="connsiteY225" fmla="*/ 1907275 h 3429000"/>
              <a:gd name="connsiteX226" fmla="*/ 8605731 w 12192000"/>
              <a:gd name="connsiteY226" fmla="*/ 2171804 h 3429000"/>
              <a:gd name="connsiteX227" fmla="*/ 8594880 w 12192000"/>
              <a:gd name="connsiteY227" fmla="*/ 2610262 h 3429000"/>
              <a:gd name="connsiteX228" fmla="*/ 8494242 w 12192000"/>
              <a:gd name="connsiteY228" fmla="*/ 3363600 h 3429000"/>
              <a:gd name="connsiteX229" fmla="*/ 8794675 w 12192000"/>
              <a:gd name="connsiteY229" fmla="*/ 3161735 h 3429000"/>
              <a:gd name="connsiteX230" fmla="*/ 8800448 w 12192000"/>
              <a:gd name="connsiteY230" fmla="*/ 3152371 h 3429000"/>
              <a:gd name="connsiteX231" fmla="*/ 8788186 w 12192000"/>
              <a:gd name="connsiteY231" fmla="*/ 3143441 h 3429000"/>
              <a:gd name="connsiteX232" fmla="*/ 9137232 w 12192000"/>
              <a:gd name="connsiteY232" fmla="*/ 2236639 h 3429000"/>
              <a:gd name="connsiteX233" fmla="*/ 9216765 w 12192000"/>
              <a:gd name="connsiteY233" fmla="*/ 2267416 h 3429000"/>
              <a:gd name="connsiteX234" fmla="*/ 8969849 w 12192000"/>
              <a:gd name="connsiteY234" fmla="*/ 3037405 h 3429000"/>
              <a:gd name="connsiteX235" fmla="*/ 9706237 w 12192000"/>
              <a:gd name="connsiteY235" fmla="*/ 2990148 h 3429000"/>
              <a:gd name="connsiteX236" fmla="*/ 10110375 w 12192000"/>
              <a:gd name="connsiteY236" fmla="*/ 3134116 h 3429000"/>
              <a:gd name="connsiteX237" fmla="*/ 10096281 w 12192000"/>
              <a:gd name="connsiteY237" fmla="*/ 3149254 h 3429000"/>
              <a:gd name="connsiteX238" fmla="*/ 9067672 w 12192000"/>
              <a:gd name="connsiteY238" fmla="*/ 3219608 h 3429000"/>
              <a:gd name="connsiteX239" fmla="*/ 8859441 w 12192000"/>
              <a:gd name="connsiteY239" fmla="*/ 3212028 h 3429000"/>
              <a:gd name="connsiteX240" fmla="*/ 8857528 w 12192000"/>
              <a:gd name="connsiteY240" fmla="*/ 3212375 h 3429000"/>
              <a:gd name="connsiteX241" fmla="*/ 8848579 w 12192000"/>
              <a:gd name="connsiteY241" fmla="*/ 3214204 h 3429000"/>
              <a:gd name="connsiteX242" fmla="*/ 8576285 w 12192000"/>
              <a:gd name="connsiteY242" fmla="*/ 3395788 h 3429000"/>
              <a:gd name="connsiteX243" fmla="*/ 8519159 w 12192000"/>
              <a:gd name="connsiteY243" fmla="*/ 3428998 h 3429000"/>
              <a:gd name="connsiteX244" fmla="*/ 8393540 w 12192000"/>
              <a:gd name="connsiteY244" fmla="*/ 3428998 h 3429000"/>
              <a:gd name="connsiteX245" fmla="*/ 8417346 w 12192000"/>
              <a:gd name="connsiteY245" fmla="*/ 3316652 h 3429000"/>
              <a:gd name="connsiteX246" fmla="*/ 8485502 w 12192000"/>
              <a:gd name="connsiteY246" fmla="*/ 2879216 h 3429000"/>
              <a:gd name="connsiteX247" fmla="*/ 8480214 w 12192000"/>
              <a:gd name="connsiteY247" fmla="*/ 2873278 h 3429000"/>
              <a:gd name="connsiteX248" fmla="*/ 8112215 w 12192000"/>
              <a:gd name="connsiteY248" fmla="*/ 2408768 h 3429000"/>
              <a:gd name="connsiteX249" fmla="*/ 8095146 w 12192000"/>
              <a:gd name="connsiteY249" fmla="*/ 2402943 h 3429000"/>
              <a:gd name="connsiteX250" fmla="*/ 7131946 w 12192000"/>
              <a:gd name="connsiteY250" fmla="*/ 1646653 h 3429000"/>
              <a:gd name="connsiteX251" fmla="*/ 7133363 w 12192000"/>
              <a:gd name="connsiteY251" fmla="*/ 1621246 h 3429000"/>
              <a:gd name="connsiteX252" fmla="*/ 1903353 w 12192000"/>
              <a:gd name="connsiteY252" fmla="*/ 1615827 h 3429000"/>
              <a:gd name="connsiteX253" fmla="*/ 1936931 w 12192000"/>
              <a:gd name="connsiteY253" fmla="*/ 1664954 h 3429000"/>
              <a:gd name="connsiteX254" fmla="*/ 2195868 w 12192000"/>
              <a:gd name="connsiteY254" fmla="*/ 1967574 h 3429000"/>
              <a:gd name="connsiteX255" fmla="*/ 2088852 w 12192000"/>
              <a:gd name="connsiteY255" fmla="*/ 1737123 h 3429000"/>
              <a:gd name="connsiteX256" fmla="*/ 1958241 w 12192000"/>
              <a:gd name="connsiteY256" fmla="*/ 1638955 h 3429000"/>
              <a:gd name="connsiteX257" fmla="*/ 1903353 w 12192000"/>
              <a:gd name="connsiteY257" fmla="*/ 1615827 h 3429000"/>
              <a:gd name="connsiteX258" fmla="*/ 11544294 w 12192000"/>
              <a:gd name="connsiteY258" fmla="*/ 1515364 h 3429000"/>
              <a:gd name="connsiteX259" fmla="*/ 11755210 w 12192000"/>
              <a:gd name="connsiteY259" fmla="*/ 2159157 h 3429000"/>
              <a:gd name="connsiteX260" fmla="*/ 11544294 w 12192000"/>
              <a:gd name="connsiteY260" fmla="*/ 1515364 h 3429000"/>
              <a:gd name="connsiteX261" fmla="*/ 11571408 w 12192000"/>
              <a:gd name="connsiteY261" fmla="*/ 1489599 h 3429000"/>
              <a:gd name="connsiteX262" fmla="*/ 11778250 w 12192000"/>
              <a:gd name="connsiteY262" fmla="*/ 2136760 h 3429000"/>
              <a:gd name="connsiteX263" fmla="*/ 11571408 w 12192000"/>
              <a:gd name="connsiteY263" fmla="*/ 1489599 h 3429000"/>
              <a:gd name="connsiteX264" fmla="*/ 11540154 w 12192000"/>
              <a:gd name="connsiteY264" fmla="*/ 1438303 h 3429000"/>
              <a:gd name="connsiteX265" fmla="*/ 11540380 w 12192000"/>
              <a:gd name="connsiteY265" fmla="*/ 1443526 h 3429000"/>
              <a:gd name="connsiteX266" fmla="*/ 11542590 w 12192000"/>
              <a:gd name="connsiteY266" fmla="*/ 1442112 h 3429000"/>
              <a:gd name="connsiteX267" fmla="*/ 11540154 w 12192000"/>
              <a:gd name="connsiteY267" fmla="*/ 1438303 h 3429000"/>
              <a:gd name="connsiteX268" fmla="*/ 10567662 w 12192000"/>
              <a:gd name="connsiteY268" fmla="*/ 1437948 h 3429000"/>
              <a:gd name="connsiteX269" fmla="*/ 10431225 w 12192000"/>
              <a:gd name="connsiteY269" fmla="*/ 1448568 h 3429000"/>
              <a:gd name="connsiteX270" fmla="*/ 10277556 w 12192000"/>
              <a:gd name="connsiteY270" fmla="*/ 1460247 h 3429000"/>
              <a:gd name="connsiteX271" fmla="*/ 10155875 w 12192000"/>
              <a:gd name="connsiteY271" fmla="*/ 1453769 h 3429000"/>
              <a:gd name="connsiteX272" fmla="*/ 10072733 w 12192000"/>
              <a:gd name="connsiteY272" fmla="*/ 1447924 h 3429000"/>
              <a:gd name="connsiteX273" fmla="*/ 9882500 w 12192000"/>
              <a:gd name="connsiteY273" fmla="*/ 1452330 h 3429000"/>
              <a:gd name="connsiteX274" fmla="*/ 9685205 w 12192000"/>
              <a:gd name="connsiteY274" fmla="*/ 1456650 h 3429000"/>
              <a:gd name="connsiteX275" fmla="*/ 9666932 w 12192000"/>
              <a:gd name="connsiteY275" fmla="*/ 1456075 h 3429000"/>
              <a:gd name="connsiteX276" fmla="*/ 9608662 w 12192000"/>
              <a:gd name="connsiteY276" fmla="*/ 1455027 h 3429000"/>
              <a:gd name="connsiteX277" fmla="*/ 10026230 w 12192000"/>
              <a:gd name="connsiteY277" fmla="*/ 1509088 h 3429000"/>
              <a:gd name="connsiteX278" fmla="*/ 10567662 w 12192000"/>
              <a:gd name="connsiteY278" fmla="*/ 1437948 h 3429000"/>
              <a:gd name="connsiteX279" fmla="*/ 10221015 w 12192000"/>
              <a:gd name="connsiteY279" fmla="*/ 1354657 h 3429000"/>
              <a:gd name="connsiteX280" fmla="*/ 10107121 w 12192000"/>
              <a:gd name="connsiteY280" fmla="*/ 1356091 h 3429000"/>
              <a:gd name="connsiteX281" fmla="*/ 9660668 w 12192000"/>
              <a:gd name="connsiteY281" fmla="*/ 1425595 h 3429000"/>
              <a:gd name="connsiteX282" fmla="*/ 9669531 w 12192000"/>
              <a:gd name="connsiteY282" fmla="*/ 1426057 h 3429000"/>
              <a:gd name="connsiteX283" fmla="*/ 9687254 w 12192000"/>
              <a:gd name="connsiteY283" fmla="*/ 1426986 h 3429000"/>
              <a:gd name="connsiteX284" fmla="*/ 9881290 w 12192000"/>
              <a:gd name="connsiteY284" fmla="*/ 1422445 h 3429000"/>
              <a:gd name="connsiteX285" fmla="*/ 10074432 w 12192000"/>
              <a:gd name="connsiteY285" fmla="*/ 1417715 h 3429000"/>
              <a:gd name="connsiteX286" fmla="*/ 10159369 w 12192000"/>
              <a:gd name="connsiteY286" fmla="*/ 1423935 h 3429000"/>
              <a:gd name="connsiteX287" fmla="*/ 10278706 w 12192000"/>
              <a:gd name="connsiteY287" fmla="*/ 1430393 h 3429000"/>
              <a:gd name="connsiteX288" fmla="*/ 10429120 w 12192000"/>
              <a:gd name="connsiteY288" fmla="*/ 1418493 h 3429000"/>
              <a:gd name="connsiteX289" fmla="*/ 10538565 w 12192000"/>
              <a:gd name="connsiteY289" fmla="*/ 1408270 h 3429000"/>
              <a:gd name="connsiteX290" fmla="*/ 10221015 w 12192000"/>
              <a:gd name="connsiteY290" fmla="*/ 1354657 h 3429000"/>
              <a:gd name="connsiteX291" fmla="*/ 1979378 w 12192000"/>
              <a:gd name="connsiteY291" fmla="*/ 1340504 h 3429000"/>
              <a:gd name="connsiteX292" fmla="*/ 2882120 w 12192000"/>
              <a:gd name="connsiteY292" fmla="*/ 1635547 h 3429000"/>
              <a:gd name="connsiteX293" fmla="*/ 2793103 w 12192000"/>
              <a:gd name="connsiteY293" fmla="*/ 1610699 h 3429000"/>
              <a:gd name="connsiteX294" fmla="*/ 2770041 w 12192000"/>
              <a:gd name="connsiteY294" fmla="*/ 1604634 h 3429000"/>
              <a:gd name="connsiteX295" fmla="*/ 1979378 w 12192000"/>
              <a:gd name="connsiteY295" fmla="*/ 1340504 h 3429000"/>
              <a:gd name="connsiteX296" fmla="*/ 1927410 w 12192000"/>
              <a:gd name="connsiteY296" fmla="*/ 1287164 h 3429000"/>
              <a:gd name="connsiteX297" fmla="*/ 1959587 w 12192000"/>
              <a:gd name="connsiteY297" fmla="*/ 1299849 h 3429000"/>
              <a:gd name="connsiteX298" fmla="*/ 2777707 w 12192000"/>
              <a:gd name="connsiteY298" fmla="*/ 1574991 h 3429000"/>
              <a:gd name="connsiteX299" fmla="*/ 2800768 w 12192000"/>
              <a:gd name="connsiteY299" fmla="*/ 1581056 h 3429000"/>
              <a:gd name="connsiteX300" fmla="*/ 2879408 w 12192000"/>
              <a:gd name="connsiteY300" fmla="*/ 1602590 h 3429000"/>
              <a:gd name="connsiteX301" fmla="*/ 2862295 w 12192000"/>
              <a:gd name="connsiteY301" fmla="*/ 1593958 h 3429000"/>
              <a:gd name="connsiteX302" fmla="*/ 2813343 w 12192000"/>
              <a:gd name="connsiteY302" fmla="*/ 1569369 h 3429000"/>
              <a:gd name="connsiteX303" fmla="*/ 2646245 w 12192000"/>
              <a:gd name="connsiteY303" fmla="*/ 1501999 h 3429000"/>
              <a:gd name="connsiteX304" fmla="*/ 1999243 w 12192000"/>
              <a:gd name="connsiteY304" fmla="*/ 1301524 h 3429000"/>
              <a:gd name="connsiteX305" fmla="*/ 1979527 w 12192000"/>
              <a:gd name="connsiteY305" fmla="*/ 1297651 h 3429000"/>
              <a:gd name="connsiteX306" fmla="*/ 1927410 w 12192000"/>
              <a:gd name="connsiteY306" fmla="*/ 1287164 h 3429000"/>
              <a:gd name="connsiteX307" fmla="*/ 1997014 w 12192000"/>
              <a:gd name="connsiteY307" fmla="*/ 1269007 h 3429000"/>
              <a:gd name="connsiteX308" fmla="*/ 2005458 w 12192000"/>
              <a:gd name="connsiteY308" fmla="*/ 1270540 h 3429000"/>
              <a:gd name="connsiteX309" fmla="*/ 2657186 w 12192000"/>
              <a:gd name="connsiteY309" fmla="*/ 1472687 h 3429000"/>
              <a:gd name="connsiteX310" fmla="*/ 2826662 w 12192000"/>
              <a:gd name="connsiteY310" fmla="*/ 1541362 h 3429000"/>
              <a:gd name="connsiteX311" fmla="*/ 2876100 w 12192000"/>
              <a:gd name="connsiteY311" fmla="*/ 1566397 h 3429000"/>
              <a:gd name="connsiteX312" fmla="*/ 3042600 w 12192000"/>
              <a:gd name="connsiteY312" fmla="*/ 1630532 h 3429000"/>
              <a:gd name="connsiteX313" fmla="*/ 1997014 w 12192000"/>
              <a:gd name="connsiteY313" fmla="*/ 1269007 h 3429000"/>
              <a:gd name="connsiteX314" fmla="*/ 9857254 w 12192000"/>
              <a:gd name="connsiteY314" fmla="*/ 846904 h 3429000"/>
              <a:gd name="connsiteX315" fmla="*/ 8989866 w 12192000"/>
              <a:gd name="connsiteY315" fmla="*/ 1043742 h 3429000"/>
              <a:gd name="connsiteX316" fmla="*/ 8931614 w 12192000"/>
              <a:gd name="connsiteY316" fmla="*/ 1069508 h 3429000"/>
              <a:gd name="connsiteX317" fmla="*/ 8843711 w 12192000"/>
              <a:gd name="connsiteY317" fmla="*/ 1107334 h 3429000"/>
              <a:gd name="connsiteX318" fmla="*/ 8966093 w 12192000"/>
              <a:gd name="connsiteY318" fmla="*/ 1073509 h 3429000"/>
              <a:gd name="connsiteX319" fmla="*/ 9299227 w 12192000"/>
              <a:gd name="connsiteY319" fmla="*/ 1025994 h 3429000"/>
              <a:gd name="connsiteX320" fmla="*/ 9857254 w 12192000"/>
              <a:gd name="connsiteY320" fmla="*/ 846904 h 3429000"/>
              <a:gd name="connsiteX321" fmla="*/ 9615182 w 12192000"/>
              <a:gd name="connsiteY321" fmla="*/ 791499 h 3429000"/>
              <a:gd name="connsiteX322" fmla="*/ 9023688 w 12192000"/>
              <a:gd name="connsiteY322" fmla="*/ 996819 h 3429000"/>
              <a:gd name="connsiteX323" fmla="*/ 9814527 w 12192000"/>
              <a:gd name="connsiteY323" fmla="*/ 819048 h 3429000"/>
              <a:gd name="connsiteX324" fmla="*/ 9615182 w 12192000"/>
              <a:gd name="connsiteY324" fmla="*/ 791499 h 3429000"/>
              <a:gd name="connsiteX325" fmla="*/ 2305292 w 12192000"/>
              <a:gd name="connsiteY325" fmla="*/ 790492 h 3429000"/>
              <a:gd name="connsiteX326" fmla="*/ 3360922 w 12192000"/>
              <a:gd name="connsiteY326" fmla="*/ 1100373 h 3429000"/>
              <a:gd name="connsiteX327" fmla="*/ 3492420 w 12192000"/>
              <a:gd name="connsiteY327" fmla="*/ 1081145 h 3429000"/>
              <a:gd name="connsiteX328" fmla="*/ 3364086 w 12192000"/>
              <a:gd name="connsiteY328" fmla="*/ 1051340 h 3429000"/>
              <a:gd name="connsiteX329" fmla="*/ 3225818 w 12192000"/>
              <a:gd name="connsiteY329" fmla="*/ 982822 h 3429000"/>
              <a:gd name="connsiteX330" fmla="*/ 3129696 w 12192000"/>
              <a:gd name="connsiteY330" fmla="*/ 931704 h 3429000"/>
              <a:gd name="connsiteX331" fmla="*/ 2814545 w 12192000"/>
              <a:gd name="connsiteY331" fmla="*/ 853955 h 3429000"/>
              <a:gd name="connsiteX332" fmla="*/ 2305292 w 12192000"/>
              <a:gd name="connsiteY332" fmla="*/ 790492 h 3429000"/>
              <a:gd name="connsiteX333" fmla="*/ 2626982 w 12192000"/>
              <a:gd name="connsiteY333" fmla="*/ 777450 h 3429000"/>
              <a:gd name="connsiteX334" fmla="*/ 2490617 w 12192000"/>
              <a:gd name="connsiteY334" fmla="*/ 777951 h 3429000"/>
              <a:gd name="connsiteX335" fmla="*/ 2819869 w 12192000"/>
              <a:gd name="connsiteY335" fmla="*/ 823936 h 3429000"/>
              <a:gd name="connsiteX336" fmla="*/ 3143018 w 12192000"/>
              <a:gd name="connsiteY336" fmla="*/ 903698 h 3429000"/>
              <a:gd name="connsiteX337" fmla="*/ 3241520 w 12192000"/>
              <a:gd name="connsiteY337" fmla="*/ 956112 h 3429000"/>
              <a:gd name="connsiteX338" fmla="*/ 3374575 w 12192000"/>
              <a:gd name="connsiteY338" fmla="*/ 1022517 h 3429000"/>
              <a:gd name="connsiteX339" fmla="*/ 3505221 w 12192000"/>
              <a:gd name="connsiteY339" fmla="*/ 1051757 h 3429000"/>
              <a:gd name="connsiteX340" fmla="*/ 2626982 w 12192000"/>
              <a:gd name="connsiteY340" fmla="*/ 777450 h 3429000"/>
              <a:gd name="connsiteX341" fmla="*/ 9258094 w 12192000"/>
              <a:gd name="connsiteY341" fmla="*/ 529602 h 3429000"/>
              <a:gd name="connsiteX342" fmla="*/ 8526712 w 12192000"/>
              <a:gd name="connsiteY342" fmla="*/ 690804 h 3429000"/>
              <a:gd name="connsiteX343" fmla="*/ 9258094 w 12192000"/>
              <a:gd name="connsiteY343" fmla="*/ 529602 h 3429000"/>
              <a:gd name="connsiteX344" fmla="*/ 1310106 w 12192000"/>
              <a:gd name="connsiteY344" fmla="*/ 514217 h 3429000"/>
              <a:gd name="connsiteX345" fmla="*/ 854994 w 12192000"/>
              <a:gd name="connsiteY345" fmla="*/ 970136 h 3429000"/>
              <a:gd name="connsiteX346" fmla="*/ 742462 w 12192000"/>
              <a:gd name="connsiteY346" fmla="*/ 1165648 h 3429000"/>
              <a:gd name="connsiteX347" fmla="*/ 820602 w 12192000"/>
              <a:gd name="connsiteY347" fmla="*/ 1056915 h 3429000"/>
              <a:gd name="connsiteX348" fmla="*/ 878295 w 12192000"/>
              <a:gd name="connsiteY348" fmla="*/ 974594 h 3429000"/>
              <a:gd name="connsiteX349" fmla="*/ 1240607 w 12192000"/>
              <a:gd name="connsiteY349" fmla="*/ 581401 h 3429000"/>
              <a:gd name="connsiteX350" fmla="*/ 1310106 w 12192000"/>
              <a:gd name="connsiteY350" fmla="*/ 514217 h 3429000"/>
              <a:gd name="connsiteX351" fmla="*/ 11225213 w 12192000"/>
              <a:gd name="connsiteY351" fmla="*/ 507722 h 3429000"/>
              <a:gd name="connsiteX352" fmla="*/ 11182914 w 12192000"/>
              <a:gd name="connsiteY352" fmla="*/ 767771 h 3429000"/>
              <a:gd name="connsiteX353" fmla="*/ 11099211 w 12192000"/>
              <a:gd name="connsiteY353" fmla="*/ 1184594 h 3429000"/>
              <a:gd name="connsiteX354" fmla="*/ 11064509 w 12192000"/>
              <a:gd name="connsiteY354" fmla="*/ 1278830 h 3429000"/>
              <a:gd name="connsiteX355" fmla="*/ 11049349 w 12192000"/>
              <a:gd name="connsiteY355" fmla="*/ 1318418 h 3429000"/>
              <a:gd name="connsiteX356" fmla="*/ 10978260 w 12192000"/>
              <a:gd name="connsiteY356" fmla="*/ 1537094 h 3429000"/>
              <a:gd name="connsiteX357" fmla="*/ 11225213 w 12192000"/>
              <a:gd name="connsiteY357" fmla="*/ 507722 h 3429000"/>
              <a:gd name="connsiteX358" fmla="*/ 9168987 w 12192000"/>
              <a:gd name="connsiteY358" fmla="*/ 490232 h 3429000"/>
              <a:gd name="connsiteX359" fmla="*/ 8603910 w 12192000"/>
              <a:gd name="connsiteY359" fmla="*/ 639895 h 3429000"/>
              <a:gd name="connsiteX360" fmla="*/ 9252382 w 12192000"/>
              <a:gd name="connsiteY360" fmla="*/ 498759 h 3429000"/>
              <a:gd name="connsiteX361" fmla="*/ 9168987 w 12192000"/>
              <a:gd name="connsiteY361" fmla="*/ 490232 h 3429000"/>
              <a:gd name="connsiteX362" fmla="*/ 11201005 w 12192000"/>
              <a:gd name="connsiteY362" fmla="*/ 471089 h 3429000"/>
              <a:gd name="connsiteX363" fmla="*/ 10968432 w 12192000"/>
              <a:gd name="connsiteY363" fmla="*/ 1456010 h 3429000"/>
              <a:gd name="connsiteX364" fmla="*/ 11019967 w 12192000"/>
              <a:gd name="connsiteY364" fmla="*/ 1306553 h 3429000"/>
              <a:gd name="connsiteX365" fmla="*/ 11035125 w 12192000"/>
              <a:gd name="connsiteY365" fmla="*/ 1266966 h 3429000"/>
              <a:gd name="connsiteX366" fmla="*/ 11069972 w 12192000"/>
              <a:gd name="connsiteY366" fmla="*/ 1174168 h 3429000"/>
              <a:gd name="connsiteX367" fmla="*/ 11152239 w 12192000"/>
              <a:gd name="connsiteY367" fmla="*/ 763628 h 3429000"/>
              <a:gd name="connsiteX368" fmla="*/ 11201005 w 12192000"/>
              <a:gd name="connsiteY368" fmla="*/ 471089 h 3429000"/>
              <a:gd name="connsiteX369" fmla="*/ 1423113 w 12192000"/>
              <a:gd name="connsiteY369" fmla="*/ 445565 h 3429000"/>
              <a:gd name="connsiteX370" fmla="*/ 1260565 w 12192000"/>
              <a:gd name="connsiteY370" fmla="*/ 602982 h 3429000"/>
              <a:gd name="connsiteX371" fmla="*/ 901900 w 12192000"/>
              <a:gd name="connsiteY371" fmla="*/ 992236 h 3429000"/>
              <a:gd name="connsiteX372" fmla="*/ 845044 w 12192000"/>
              <a:gd name="connsiteY372" fmla="*/ 1073436 h 3429000"/>
              <a:gd name="connsiteX373" fmla="*/ 685926 w 12192000"/>
              <a:gd name="connsiteY373" fmla="*/ 1274069 h 3429000"/>
              <a:gd name="connsiteX374" fmla="*/ 684248 w 12192000"/>
              <a:gd name="connsiteY374" fmla="*/ 1277721 h 3429000"/>
              <a:gd name="connsiteX375" fmla="*/ 1423113 w 12192000"/>
              <a:gd name="connsiteY375" fmla="*/ 445565 h 3429000"/>
              <a:gd name="connsiteX376" fmla="*/ 3316479 w 12192000"/>
              <a:gd name="connsiteY376" fmla="*/ 443136 h 3429000"/>
              <a:gd name="connsiteX377" fmla="*/ 3546806 w 12192000"/>
              <a:gd name="connsiteY377" fmla="*/ 927139 h 3429000"/>
              <a:gd name="connsiteX378" fmla="*/ 3364433 w 12192000"/>
              <a:gd name="connsiteY378" fmla="*/ 524121 h 3429000"/>
              <a:gd name="connsiteX379" fmla="*/ 3316479 w 12192000"/>
              <a:gd name="connsiteY379" fmla="*/ 443136 h 3429000"/>
              <a:gd name="connsiteX380" fmla="*/ 10268559 w 12192000"/>
              <a:gd name="connsiteY380" fmla="*/ 442054 h 3429000"/>
              <a:gd name="connsiteX381" fmla="*/ 10494169 w 12192000"/>
              <a:gd name="connsiteY381" fmla="*/ 1091780 h 3429000"/>
              <a:gd name="connsiteX382" fmla="*/ 10356661 w 12192000"/>
              <a:gd name="connsiteY382" fmla="*/ 728302 h 3429000"/>
              <a:gd name="connsiteX383" fmla="*/ 10268559 w 12192000"/>
              <a:gd name="connsiteY383" fmla="*/ 442054 h 3429000"/>
              <a:gd name="connsiteX384" fmla="*/ 3291335 w 12192000"/>
              <a:gd name="connsiteY384" fmla="*/ 338420 h 3429000"/>
              <a:gd name="connsiteX385" fmla="*/ 3390805 w 12192000"/>
              <a:gd name="connsiteY385" fmla="*/ 508163 h 3429000"/>
              <a:gd name="connsiteX386" fmla="*/ 3579062 w 12192000"/>
              <a:gd name="connsiteY386" fmla="*/ 930040 h 3429000"/>
              <a:gd name="connsiteX387" fmla="*/ 3467355 w 12192000"/>
              <a:gd name="connsiteY387" fmla="*/ 559130 h 3429000"/>
              <a:gd name="connsiteX388" fmla="*/ 3310753 w 12192000"/>
              <a:gd name="connsiteY388" fmla="*/ 358140 h 3429000"/>
              <a:gd name="connsiteX389" fmla="*/ 3291335 w 12192000"/>
              <a:gd name="connsiteY389" fmla="*/ 338420 h 3429000"/>
              <a:gd name="connsiteX390" fmla="*/ 1635889 w 12192000"/>
              <a:gd name="connsiteY390" fmla="*/ 280494 h 3429000"/>
              <a:gd name="connsiteX391" fmla="*/ 1634800 w 12192000"/>
              <a:gd name="connsiteY391" fmla="*/ 302111 h 3429000"/>
              <a:gd name="connsiteX392" fmla="*/ 1635889 w 12192000"/>
              <a:gd name="connsiteY392" fmla="*/ 280494 h 3429000"/>
              <a:gd name="connsiteX393" fmla="*/ 10277529 w 12192000"/>
              <a:gd name="connsiteY393" fmla="*/ 272307 h 3429000"/>
              <a:gd name="connsiteX394" fmla="*/ 10276797 w 12192000"/>
              <a:gd name="connsiteY394" fmla="*/ 279672 h 3429000"/>
              <a:gd name="connsiteX395" fmla="*/ 10385906 w 12192000"/>
              <a:gd name="connsiteY395" fmla="*/ 718031 h 3429000"/>
              <a:gd name="connsiteX396" fmla="*/ 10536458 w 12192000"/>
              <a:gd name="connsiteY396" fmla="*/ 1115310 h 3429000"/>
              <a:gd name="connsiteX397" fmla="*/ 10436479 w 12192000"/>
              <a:gd name="connsiteY397" fmla="*/ 715570 h 3429000"/>
              <a:gd name="connsiteX398" fmla="*/ 10277529 w 12192000"/>
              <a:gd name="connsiteY398" fmla="*/ 272307 h 3429000"/>
              <a:gd name="connsiteX399" fmla="*/ 1510397 w 12192000"/>
              <a:gd name="connsiteY399" fmla="*/ 255705 h 3429000"/>
              <a:gd name="connsiteX400" fmla="*/ 1146550 w 12192000"/>
              <a:gd name="connsiteY400" fmla="*/ 373012 h 3429000"/>
              <a:gd name="connsiteX401" fmla="*/ 698834 w 12192000"/>
              <a:gd name="connsiteY401" fmla="*/ 523272 h 3429000"/>
              <a:gd name="connsiteX402" fmla="*/ 34256 w 12192000"/>
              <a:gd name="connsiteY402" fmla="*/ 918603 h 3429000"/>
              <a:gd name="connsiteX403" fmla="*/ 527241 w 12192000"/>
              <a:gd name="connsiteY403" fmla="*/ 636078 h 3429000"/>
              <a:gd name="connsiteX404" fmla="*/ 1510397 w 12192000"/>
              <a:gd name="connsiteY404" fmla="*/ 255705 h 3429000"/>
              <a:gd name="connsiteX405" fmla="*/ 1313114 w 12192000"/>
              <a:gd name="connsiteY405" fmla="*/ 226216 h 3429000"/>
              <a:gd name="connsiteX406" fmla="*/ 1109304 w 12192000"/>
              <a:gd name="connsiteY406" fmla="*/ 240030 h 3429000"/>
              <a:gd name="connsiteX407" fmla="*/ 8129 w 12192000"/>
              <a:gd name="connsiteY407" fmla="*/ 901519 h 3429000"/>
              <a:gd name="connsiteX408" fmla="*/ 687572 w 12192000"/>
              <a:gd name="connsiteY408" fmla="*/ 496629 h 3429000"/>
              <a:gd name="connsiteX409" fmla="*/ 1138365 w 12192000"/>
              <a:gd name="connsiteY409" fmla="*/ 345515 h 3429000"/>
              <a:gd name="connsiteX410" fmla="*/ 1505579 w 12192000"/>
              <a:gd name="connsiteY410" fmla="*/ 226526 h 3429000"/>
              <a:gd name="connsiteX411" fmla="*/ 1313114 w 12192000"/>
              <a:gd name="connsiteY411" fmla="*/ 226216 h 3429000"/>
              <a:gd name="connsiteX412" fmla="*/ 3655073 w 12192000"/>
              <a:gd name="connsiteY412" fmla="*/ 221884 h 3429000"/>
              <a:gd name="connsiteX413" fmla="*/ 3989938 w 12192000"/>
              <a:gd name="connsiteY413" fmla="*/ 562685 h 3429000"/>
              <a:gd name="connsiteX414" fmla="*/ 4393907 w 12192000"/>
              <a:gd name="connsiteY414" fmla="*/ 832258 h 3429000"/>
              <a:gd name="connsiteX415" fmla="*/ 4648051 w 12192000"/>
              <a:gd name="connsiteY415" fmla="*/ 945051 h 3429000"/>
              <a:gd name="connsiteX416" fmla="*/ 4383389 w 12192000"/>
              <a:gd name="connsiteY416" fmla="*/ 755369 h 3429000"/>
              <a:gd name="connsiteX417" fmla="*/ 4165508 w 12192000"/>
              <a:gd name="connsiteY417" fmla="*/ 606196 h 3429000"/>
              <a:gd name="connsiteX418" fmla="*/ 4068162 w 12192000"/>
              <a:gd name="connsiteY418" fmla="*/ 524394 h 3429000"/>
              <a:gd name="connsiteX419" fmla="*/ 3981416 w 12192000"/>
              <a:gd name="connsiteY419" fmla="*/ 451482 h 3429000"/>
              <a:gd name="connsiteX420" fmla="*/ 3800147 w 12192000"/>
              <a:gd name="connsiteY420" fmla="*/ 320872 h 3429000"/>
              <a:gd name="connsiteX421" fmla="*/ 3655073 w 12192000"/>
              <a:gd name="connsiteY421" fmla="*/ 221884 h 3429000"/>
              <a:gd name="connsiteX422" fmla="*/ 3670252 w 12192000"/>
              <a:gd name="connsiteY422" fmla="*/ 193798 h 3429000"/>
              <a:gd name="connsiteX423" fmla="*/ 3817258 w 12192000"/>
              <a:gd name="connsiteY423" fmla="*/ 294577 h 3429000"/>
              <a:gd name="connsiteX424" fmla="*/ 4000461 w 12192000"/>
              <a:gd name="connsiteY424" fmla="*/ 426966 h 3429000"/>
              <a:gd name="connsiteX425" fmla="*/ 4088180 w 12192000"/>
              <a:gd name="connsiteY425" fmla="*/ 500774 h 3429000"/>
              <a:gd name="connsiteX426" fmla="*/ 4184555 w 12192000"/>
              <a:gd name="connsiteY426" fmla="*/ 581683 h 3429000"/>
              <a:gd name="connsiteX427" fmla="*/ 4399563 w 12192000"/>
              <a:gd name="connsiteY427" fmla="*/ 729106 h 3429000"/>
              <a:gd name="connsiteX428" fmla="*/ 4684469 w 12192000"/>
              <a:gd name="connsiteY428" fmla="*/ 935680 h 3429000"/>
              <a:gd name="connsiteX429" fmla="*/ 4690271 w 12192000"/>
              <a:gd name="connsiteY429" fmla="*/ 941034 h 3429000"/>
              <a:gd name="connsiteX430" fmla="*/ 4136093 w 12192000"/>
              <a:gd name="connsiteY430" fmla="*/ 429466 h 3429000"/>
              <a:gd name="connsiteX431" fmla="*/ 3670252 w 12192000"/>
              <a:gd name="connsiteY431" fmla="*/ 193798 h 3429000"/>
              <a:gd name="connsiteX432" fmla="*/ 9334796 w 12192000"/>
              <a:gd name="connsiteY432" fmla="*/ 27584 h 3429000"/>
              <a:gd name="connsiteX433" fmla="*/ 9651570 w 12192000"/>
              <a:gd name="connsiteY433" fmla="*/ 397505 h 3429000"/>
              <a:gd name="connsiteX434" fmla="*/ 9334796 w 12192000"/>
              <a:gd name="connsiteY434" fmla="*/ 27584 h 3429000"/>
              <a:gd name="connsiteX435" fmla="*/ 4440129 w 12192000"/>
              <a:gd name="connsiteY435" fmla="*/ 19571 h 3429000"/>
              <a:gd name="connsiteX436" fmla="*/ 4856525 w 12192000"/>
              <a:gd name="connsiteY436" fmla="*/ 486351 h 3429000"/>
              <a:gd name="connsiteX437" fmla="*/ 5059055 w 12192000"/>
              <a:gd name="connsiteY437" fmla="*/ 679918 h 3429000"/>
              <a:gd name="connsiteX438" fmla="*/ 5290070 w 12192000"/>
              <a:gd name="connsiteY438" fmla="*/ 834619 h 3429000"/>
              <a:gd name="connsiteX439" fmla="*/ 4834991 w 12192000"/>
              <a:gd name="connsiteY439" fmla="*/ 401985 h 3429000"/>
              <a:gd name="connsiteX440" fmla="*/ 4440129 w 12192000"/>
              <a:gd name="connsiteY440" fmla="*/ 19571 h 3429000"/>
              <a:gd name="connsiteX441" fmla="*/ 8613009 w 12192000"/>
              <a:gd name="connsiteY441" fmla="*/ 0 h 3429000"/>
              <a:gd name="connsiteX442" fmla="*/ 8720364 w 12192000"/>
              <a:gd name="connsiteY442" fmla="*/ 0 h 3429000"/>
              <a:gd name="connsiteX443" fmla="*/ 8781165 w 12192000"/>
              <a:gd name="connsiteY443" fmla="*/ 82863 h 3429000"/>
              <a:gd name="connsiteX444" fmla="*/ 8971448 w 12192000"/>
              <a:gd name="connsiteY444" fmla="*/ 246946 h 3429000"/>
              <a:gd name="connsiteX445" fmla="*/ 8820691 w 12192000"/>
              <a:gd name="connsiteY445" fmla="*/ 57482 h 3429000"/>
              <a:gd name="connsiteX446" fmla="*/ 8807612 w 12192000"/>
              <a:gd name="connsiteY446" fmla="*/ 38256 h 3429000"/>
              <a:gd name="connsiteX447" fmla="*/ 8780258 w 12192000"/>
              <a:gd name="connsiteY447" fmla="*/ 0 h 3429000"/>
              <a:gd name="connsiteX448" fmla="*/ 8818949 w 12192000"/>
              <a:gd name="connsiteY448" fmla="*/ 0 h 3429000"/>
              <a:gd name="connsiteX449" fmla="*/ 8833783 w 12192000"/>
              <a:gd name="connsiteY449" fmla="*/ 20753 h 3429000"/>
              <a:gd name="connsiteX450" fmla="*/ 8846863 w 12192000"/>
              <a:gd name="connsiteY450" fmla="*/ 39981 h 3429000"/>
              <a:gd name="connsiteX451" fmla="*/ 8960046 w 12192000"/>
              <a:gd name="connsiteY451" fmla="*/ 191389 h 3429000"/>
              <a:gd name="connsiteX452" fmla="*/ 8876789 w 12192000"/>
              <a:gd name="connsiteY452" fmla="*/ 0 h 3429000"/>
              <a:gd name="connsiteX453" fmla="*/ 8980100 w 12192000"/>
              <a:gd name="connsiteY453" fmla="*/ 0 h 3429000"/>
              <a:gd name="connsiteX454" fmla="*/ 9090618 w 12192000"/>
              <a:gd name="connsiteY454" fmla="*/ 287225 h 3429000"/>
              <a:gd name="connsiteX455" fmla="*/ 9762441 w 12192000"/>
              <a:gd name="connsiteY455" fmla="*/ 664587 h 3429000"/>
              <a:gd name="connsiteX456" fmla="*/ 9717826 w 12192000"/>
              <a:gd name="connsiteY456" fmla="*/ 487719 h 3429000"/>
              <a:gd name="connsiteX457" fmla="*/ 9713123 w 12192000"/>
              <a:gd name="connsiteY457" fmla="*/ 487663 h 3429000"/>
              <a:gd name="connsiteX458" fmla="*/ 9260878 w 12192000"/>
              <a:gd name="connsiteY458" fmla="*/ 87448 h 3429000"/>
              <a:gd name="connsiteX459" fmla="*/ 9221522 w 12192000"/>
              <a:gd name="connsiteY459" fmla="*/ 0 h 3429000"/>
              <a:gd name="connsiteX460" fmla="*/ 9425221 w 12192000"/>
              <a:gd name="connsiteY460" fmla="*/ 0 h 3429000"/>
              <a:gd name="connsiteX461" fmla="*/ 9453548 w 12192000"/>
              <a:gd name="connsiteY461" fmla="*/ 23392 h 3429000"/>
              <a:gd name="connsiteX462" fmla="*/ 9625671 w 12192000"/>
              <a:gd name="connsiteY462" fmla="*/ 210960 h 3429000"/>
              <a:gd name="connsiteX463" fmla="*/ 9632927 w 12192000"/>
              <a:gd name="connsiteY463" fmla="*/ 60128 h 3429000"/>
              <a:gd name="connsiteX464" fmla="*/ 9642174 w 12192000"/>
              <a:gd name="connsiteY464" fmla="*/ 0 h 3429000"/>
              <a:gd name="connsiteX465" fmla="*/ 9731615 w 12192000"/>
              <a:gd name="connsiteY465" fmla="*/ 0 h 3429000"/>
              <a:gd name="connsiteX466" fmla="*/ 9721255 w 12192000"/>
              <a:gd name="connsiteY466" fmla="*/ 74242 h 3429000"/>
              <a:gd name="connsiteX467" fmla="*/ 9736458 w 12192000"/>
              <a:gd name="connsiteY467" fmla="*/ 329413 h 3429000"/>
              <a:gd name="connsiteX468" fmla="*/ 9763499 w 12192000"/>
              <a:gd name="connsiteY468" fmla="*/ 99057 h 3429000"/>
              <a:gd name="connsiteX469" fmla="*/ 9777267 w 12192000"/>
              <a:gd name="connsiteY469" fmla="*/ 0 h 3429000"/>
              <a:gd name="connsiteX470" fmla="*/ 9808036 w 12192000"/>
              <a:gd name="connsiteY470" fmla="*/ 0 h 3429000"/>
              <a:gd name="connsiteX471" fmla="*/ 9793821 w 12192000"/>
              <a:gd name="connsiteY471" fmla="*/ 102652 h 3429000"/>
              <a:gd name="connsiteX472" fmla="*/ 9767436 w 12192000"/>
              <a:gd name="connsiteY472" fmla="*/ 321864 h 3429000"/>
              <a:gd name="connsiteX473" fmla="*/ 9814477 w 12192000"/>
              <a:gd name="connsiteY473" fmla="*/ 233531 h 3429000"/>
              <a:gd name="connsiteX474" fmla="*/ 9873012 w 12192000"/>
              <a:gd name="connsiteY474" fmla="*/ 38619 h 3429000"/>
              <a:gd name="connsiteX475" fmla="*/ 9875879 w 12192000"/>
              <a:gd name="connsiteY475" fmla="*/ 0 h 3429000"/>
              <a:gd name="connsiteX476" fmla="*/ 9965253 w 12192000"/>
              <a:gd name="connsiteY476" fmla="*/ 0 h 3429000"/>
              <a:gd name="connsiteX477" fmla="*/ 9930901 w 12192000"/>
              <a:gd name="connsiteY477" fmla="*/ 135026 h 3429000"/>
              <a:gd name="connsiteX478" fmla="*/ 9880832 w 12192000"/>
              <a:gd name="connsiteY478" fmla="*/ 271562 h 3429000"/>
              <a:gd name="connsiteX479" fmla="*/ 9896024 w 12192000"/>
              <a:gd name="connsiteY479" fmla="*/ 749295 h 3429000"/>
              <a:gd name="connsiteX480" fmla="*/ 10395379 w 12192000"/>
              <a:gd name="connsiteY480" fmla="*/ 1102843 h 3429000"/>
              <a:gd name="connsiteX481" fmla="*/ 10225980 w 12192000"/>
              <a:gd name="connsiteY481" fmla="*/ 132061 h 3429000"/>
              <a:gd name="connsiteX482" fmla="*/ 10314210 w 12192000"/>
              <a:gd name="connsiteY482" fmla="*/ 109353 h 3429000"/>
              <a:gd name="connsiteX483" fmla="*/ 10573663 w 12192000"/>
              <a:gd name="connsiteY483" fmla="*/ 842430 h 3429000"/>
              <a:gd name="connsiteX484" fmla="*/ 10583736 w 12192000"/>
              <a:gd name="connsiteY484" fmla="*/ 1259819 h 3429000"/>
              <a:gd name="connsiteX485" fmla="*/ 10880472 w 12192000"/>
              <a:gd name="connsiteY485" fmla="*/ 1537558 h 3429000"/>
              <a:gd name="connsiteX486" fmla="*/ 11231212 w 12192000"/>
              <a:gd name="connsiteY486" fmla="*/ 216474 h 3429000"/>
              <a:gd name="connsiteX487" fmla="*/ 11317765 w 12192000"/>
              <a:gd name="connsiteY487" fmla="*/ 209405 h 3429000"/>
              <a:gd name="connsiteX488" fmla="*/ 10982911 w 12192000"/>
              <a:gd name="connsiteY488" fmla="*/ 1622260 h 3429000"/>
              <a:gd name="connsiteX489" fmla="*/ 10968747 w 12192000"/>
              <a:gd name="connsiteY489" fmla="*/ 1630552 h 3429000"/>
              <a:gd name="connsiteX490" fmla="*/ 11258020 w 12192000"/>
              <a:gd name="connsiteY490" fmla="*/ 1972078 h 3429000"/>
              <a:gd name="connsiteX491" fmla="*/ 11688741 w 12192000"/>
              <a:gd name="connsiteY491" fmla="*/ 2616312 h 3429000"/>
              <a:gd name="connsiteX492" fmla="*/ 11794425 w 12192000"/>
              <a:gd name="connsiteY492" fmla="*/ 2252109 h 3429000"/>
              <a:gd name="connsiteX493" fmla="*/ 11792727 w 12192000"/>
              <a:gd name="connsiteY493" fmla="*/ 2240934 h 3429000"/>
              <a:gd name="connsiteX494" fmla="*/ 11776744 w 12192000"/>
              <a:gd name="connsiteY494" fmla="*/ 2242723 h 3429000"/>
              <a:gd name="connsiteX495" fmla="*/ 11442546 w 12192000"/>
              <a:gd name="connsiteY495" fmla="*/ 1307592 h 3429000"/>
              <a:gd name="connsiteX496" fmla="*/ 11527771 w 12192000"/>
              <a:gd name="connsiteY496" fmla="*/ 1275317 h 3429000"/>
              <a:gd name="connsiteX497" fmla="*/ 11851542 w 12192000"/>
              <a:gd name="connsiteY497" fmla="*/ 2034703 h 3429000"/>
              <a:gd name="connsiteX498" fmla="*/ 12122505 w 12192000"/>
              <a:gd name="connsiteY498" fmla="*/ 1727948 h 3429000"/>
              <a:gd name="connsiteX499" fmla="*/ 12192000 w 12192000"/>
              <a:gd name="connsiteY499" fmla="*/ 1669975 h 3429000"/>
              <a:gd name="connsiteX500" fmla="*/ 12192000 w 12192000"/>
              <a:gd name="connsiteY500" fmla="*/ 1731063 h 3429000"/>
              <a:gd name="connsiteX501" fmla="*/ 12155105 w 12192000"/>
              <a:gd name="connsiteY501" fmla="*/ 1762181 h 3429000"/>
              <a:gd name="connsiteX502" fmla="*/ 11918903 w 12192000"/>
              <a:gd name="connsiteY502" fmla="*/ 2062132 h 3429000"/>
              <a:gd name="connsiteX503" fmla="*/ 12067554 w 12192000"/>
              <a:gd name="connsiteY503" fmla="*/ 1888498 h 3429000"/>
              <a:gd name="connsiteX504" fmla="*/ 12192000 w 12192000"/>
              <a:gd name="connsiteY504" fmla="*/ 1782392 h 3429000"/>
              <a:gd name="connsiteX505" fmla="*/ 12192000 w 12192000"/>
              <a:gd name="connsiteY505" fmla="*/ 1822559 h 3429000"/>
              <a:gd name="connsiteX506" fmla="*/ 12087498 w 12192000"/>
              <a:gd name="connsiteY506" fmla="*/ 1911764 h 3429000"/>
              <a:gd name="connsiteX507" fmla="*/ 11941335 w 12192000"/>
              <a:gd name="connsiteY507" fmla="*/ 2083809 h 3429000"/>
              <a:gd name="connsiteX508" fmla="*/ 11898139 w 12192000"/>
              <a:gd name="connsiteY508" fmla="*/ 2163553 h 3429000"/>
              <a:gd name="connsiteX509" fmla="*/ 12037359 w 12192000"/>
              <a:gd name="connsiteY509" fmla="*/ 2053816 h 3429000"/>
              <a:gd name="connsiteX510" fmla="*/ 12192000 w 12192000"/>
              <a:gd name="connsiteY510" fmla="*/ 1901891 h 3429000"/>
              <a:gd name="connsiteX511" fmla="*/ 12192000 w 12192000"/>
              <a:gd name="connsiteY511" fmla="*/ 1973912 h 3429000"/>
              <a:gd name="connsiteX512" fmla="*/ 12054488 w 12192000"/>
              <a:gd name="connsiteY512" fmla="*/ 2104939 h 3429000"/>
              <a:gd name="connsiteX513" fmla="*/ 11880977 w 12192000"/>
              <a:gd name="connsiteY513" fmla="*/ 2245040 h 3429000"/>
              <a:gd name="connsiteX514" fmla="*/ 11879666 w 12192000"/>
              <a:gd name="connsiteY514" fmla="*/ 2246644 h 3429000"/>
              <a:gd name="connsiteX515" fmla="*/ 11873674 w 12192000"/>
              <a:gd name="connsiteY515" fmla="*/ 2254306 h 3429000"/>
              <a:gd name="connsiteX516" fmla="*/ 11738608 w 12192000"/>
              <a:gd name="connsiteY516" fmla="*/ 2689417 h 3429000"/>
              <a:gd name="connsiteX517" fmla="*/ 11732820 w 12192000"/>
              <a:gd name="connsiteY517" fmla="*/ 2696184 h 3429000"/>
              <a:gd name="connsiteX518" fmla="*/ 12058063 w 12192000"/>
              <a:gd name="connsiteY518" fmla="*/ 3376045 h 3429000"/>
              <a:gd name="connsiteX519" fmla="*/ 12077722 w 12192000"/>
              <a:gd name="connsiteY519" fmla="*/ 3428999 h 3429000"/>
              <a:gd name="connsiteX520" fmla="*/ 11980831 w 12192000"/>
              <a:gd name="connsiteY520" fmla="*/ 3428999 h 3429000"/>
              <a:gd name="connsiteX521" fmla="*/ 11842370 w 12192000"/>
              <a:gd name="connsiteY521" fmla="*/ 3103596 h 3429000"/>
              <a:gd name="connsiteX522" fmla="*/ 11807118 w 12192000"/>
              <a:gd name="connsiteY522" fmla="*/ 3032642 h 3429000"/>
              <a:gd name="connsiteX523" fmla="*/ 11352410 w 12192000"/>
              <a:gd name="connsiteY523" fmla="*/ 2253534 h 3429000"/>
              <a:gd name="connsiteX524" fmla="*/ 11344098 w 12192000"/>
              <a:gd name="connsiteY524" fmla="*/ 2252717 h 3429000"/>
              <a:gd name="connsiteX525" fmla="*/ 10730809 w 12192000"/>
              <a:gd name="connsiteY525" fmla="*/ 2156749 h 3429000"/>
              <a:gd name="connsiteX526" fmla="*/ 10713050 w 12192000"/>
              <a:gd name="connsiteY526" fmla="*/ 2164271 h 3429000"/>
              <a:gd name="connsiteX527" fmla="*/ 9420192 w 12192000"/>
              <a:gd name="connsiteY527" fmla="*/ 2263050 h 3429000"/>
              <a:gd name="connsiteX528" fmla="*/ 9404066 w 12192000"/>
              <a:gd name="connsiteY528" fmla="*/ 2242708 h 3429000"/>
              <a:gd name="connsiteX529" fmla="*/ 10712309 w 12192000"/>
              <a:gd name="connsiteY529" fmla="*/ 2109562 h 3429000"/>
              <a:gd name="connsiteX530" fmla="*/ 11291486 w 12192000"/>
              <a:gd name="connsiteY530" fmla="*/ 2166804 h 3429000"/>
              <a:gd name="connsiteX531" fmla="*/ 11176624 w 12192000"/>
              <a:gd name="connsiteY531" fmla="*/ 2010340 h 3429000"/>
              <a:gd name="connsiteX532" fmla="*/ 10665962 w 12192000"/>
              <a:gd name="connsiteY532" fmla="*/ 1445588 h 3429000"/>
              <a:gd name="connsiteX533" fmla="*/ 10647017 w 12192000"/>
              <a:gd name="connsiteY533" fmla="*/ 1450047 h 3429000"/>
              <a:gd name="connsiteX534" fmla="*/ 10107096 w 12192000"/>
              <a:gd name="connsiteY534" fmla="*/ 1560072 h 3429000"/>
              <a:gd name="connsiteX535" fmla="*/ 9439953 w 12192000"/>
              <a:gd name="connsiteY535" fmla="*/ 1480921 h 3429000"/>
              <a:gd name="connsiteX536" fmla="*/ 9470279 w 12192000"/>
              <a:gd name="connsiteY536" fmla="*/ 1443131 h 3429000"/>
              <a:gd name="connsiteX537" fmla="*/ 10565024 w 12192000"/>
              <a:gd name="connsiteY537" fmla="*/ 1352269 h 3429000"/>
              <a:gd name="connsiteX538" fmla="*/ 9922490 w 12192000"/>
              <a:gd name="connsiteY538" fmla="*/ 858833 h 3429000"/>
              <a:gd name="connsiteX539" fmla="*/ 9920481 w 12192000"/>
              <a:gd name="connsiteY539" fmla="*/ 859346 h 3429000"/>
              <a:gd name="connsiteX540" fmla="*/ 9916127 w 12192000"/>
              <a:gd name="connsiteY540" fmla="*/ 859836 h 3429000"/>
              <a:gd name="connsiteX541" fmla="*/ 9791125 w 12192000"/>
              <a:gd name="connsiteY541" fmla="*/ 938248 h 3429000"/>
              <a:gd name="connsiteX542" fmla="*/ 9528364 w 12192000"/>
              <a:gd name="connsiteY542" fmla="*/ 1022767 h 3429000"/>
              <a:gd name="connsiteX543" fmla="*/ 8629850 w 12192000"/>
              <a:gd name="connsiteY543" fmla="*/ 1184329 h 3429000"/>
              <a:gd name="connsiteX544" fmla="*/ 8600239 w 12192000"/>
              <a:gd name="connsiteY544" fmla="*/ 1167243 h 3429000"/>
              <a:gd name="connsiteX545" fmla="*/ 9761570 w 12192000"/>
              <a:gd name="connsiteY545" fmla="*/ 753283 h 3429000"/>
              <a:gd name="connsiteX546" fmla="*/ 9368237 w 12192000"/>
              <a:gd name="connsiteY546" fmla="*/ 520470 h 3429000"/>
              <a:gd name="connsiteX547" fmla="*/ 9354614 w 12192000"/>
              <a:gd name="connsiteY547" fmla="*/ 522288 h 3429000"/>
              <a:gd name="connsiteX548" fmla="*/ 8364351 w 12192000"/>
              <a:gd name="connsiteY548" fmla="*/ 730267 h 3429000"/>
              <a:gd name="connsiteX549" fmla="*/ 8386567 w 12192000"/>
              <a:gd name="connsiteY549" fmla="*/ 690760 h 3429000"/>
              <a:gd name="connsiteX550" fmla="*/ 9231713 w 12192000"/>
              <a:gd name="connsiteY550" fmla="*/ 444539 h 3429000"/>
              <a:gd name="connsiteX551" fmla="*/ 9023301 w 12192000"/>
              <a:gd name="connsiteY551" fmla="*/ 334109 h 3429000"/>
              <a:gd name="connsiteX552" fmla="*/ 9010556 w 12192000"/>
              <a:gd name="connsiteY552" fmla="*/ 329998 h 3429000"/>
              <a:gd name="connsiteX553" fmla="*/ 8687367 w 12192000"/>
              <a:gd name="connsiteY553" fmla="*/ 101276 h 3429000"/>
              <a:gd name="connsiteX554" fmla="*/ 8613009 w 12192000"/>
              <a:gd name="connsiteY554" fmla="*/ 0 h 3429000"/>
              <a:gd name="connsiteX555" fmla="*/ 4382818 w 12192000"/>
              <a:gd name="connsiteY555" fmla="*/ 0 h 3429000"/>
              <a:gd name="connsiteX556" fmla="*/ 4463614 w 12192000"/>
              <a:gd name="connsiteY556" fmla="*/ 0 h 3429000"/>
              <a:gd name="connsiteX557" fmla="*/ 4557150 w 12192000"/>
              <a:gd name="connsiteY557" fmla="*/ 81023 h 3429000"/>
              <a:gd name="connsiteX558" fmla="*/ 4856936 w 12192000"/>
              <a:gd name="connsiteY558" fmla="*/ 380146 h 3429000"/>
              <a:gd name="connsiteX559" fmla="*/ 5111996 w 12192000"/>
              <a:gd name="connsiteY559" fmla="*/ 636759 h 3429000"/>
              <a:gd name="connsiteX560" fmla="*/ 5388878 w 12192000"/>
              <a:gd name="connsiteY560" fmla="*/ 871185 h 3429000"/>
              <a:gd name="connsiteX561" fmla="*/ 5425556 w 12192000"/>
              <a:gd name="connsiteY561" fmla="*/ 879967 h 3429000"/>
              <a:gd name="connsiteX562" fmla="*/ 4943646 w 12192000"/>
              <a:gd name="connsiteY562" fmla="*/ 393916 h 3429000"/>
              <a:gd name="connsiteX563" fmla="*/ 4594837 w 12192000"/>
              <a:gd name="connsiteY563" fmla="*/ 103274 h 3429000"/>
              <a:gd name="connsiteX564" fmla="*/ 4518536 w 12192000"/>
              <a:gd name="connsiteY564" fmla="*/ 31511 h 3429000"/>
              <a:gd name="connsiteX565" fmla="*/ 4483543 w 12192000"/>
              <a:gd name="connsiteY565" fmla="*/ 0 h 3429000"/>
              <a:gd name="connsiteX566" fmla="*/ 4534233 w 12192000"/>
              <a:gd name="connsiteY566" fmla="*/ 0 h 3429000"/>
              <a:gd name="connsiteX567" fmla="*/ 4633631 w 12192000"/>
              <a:gd name="connsiteY567" fmla="*/ 74706 h 3429000"/>
              <a:gd name="connsiteX568" fmla="*/ 4949299 w 12192000"/>
              <a:gd name="connsiteY568" fmla="*/ 337336 h 3429000"/>
              <a:gd name="connsiteX569" fmla="*/ 5291452 w 12192000"/>
              <a:gd name="connsiteY569" fmla="*/ 647801 h 3429000"/>
              <a:gd name="connsiteX570" fmla="*/ 5434998 w 12192000"/>
              <a:gd name="connsiteY570" fmla="*/ 825100 h 3429000"/>
              <a:gd name="connsiteX571" fmla="*/ 5351015 w 12192000"/>
              <a:gd name="connsiteY571" fmla="*/ 331989 h 3429000"/>
              <a:gd name="connsiteX572" fmla="*/ 5344012 w 12192000"/>
              <a:gd name="connsiteY572" fmla="*/ 131333 h 3429000"/>
              <a:gd name="connsiteX573" fmla="*/ 5349920 w 12192000"/>
              <a:gd name="connsiteY573" fmla="*/ 0 h 3429000"/>
              <a:gd name="connsiteX574" fmla="*/ 5401317 w 12192000"/>
              <a:gd name="connsiteY574" fmla="*/ 0 h 3429000"/>
              <a:gd name="connsiteX575" fmla="*/ 5400859 w 12192000"/>
              <a:gd name="connsiteY575" fmla="*/ 83801 h 3429000"/>
              <a:gd name="connsiteX576" fmla="*/ 5401644 w 12192000"/>
              <a:gd name="connsiteY576" fmla="*/ 188847 h 3429000"/>
              <a:gd name="connsiteX577" fmla="*/ 5467256 w 12192000"/>
              <a:gd name="connsiteY577" fmla="*/ 746494 h 3429000"/>
              <a:gd name="connsiteX578" fmla="*/ 5448069 w 12192000"/>
              <a:gd name="connsiteY578" fmla="*/ 138554 h 3429000"/>
              <a:gd name="connsiteX579" fmla="*/ 5440458 w 12192000"/>
              <a:gd name="connsiteY579" fmla="*/ 0 h 3429000"/>
              <a:gd name="connsiteX580" fmla="*/ 5472521 w 12192000"/>
              <a:gd name="connsiteY580" fmla="*/ 0 h 3429000"/>
              <a:gd name="connsiteX581" fmla="*/ 5480135 w 12192000"/>
              <a:gd name="connsiteY581" fmla="*/ 136802 h 3429000"/>
              <a:gd name="connsiteX582" fmla="*/ 5499023 w 12192000"/>
              <a:gd name="connsiteY582" fmla="*/ 737310 h 3429000"/>
              <a:gd name="connsiteX583" fmla="*/ 5547022 w 12192000"/>
              <a:gd name="connsiteY583" fmla="*/ 178838 h 3429000"/>
              <a:gd name="connsiteX584" fmla="*/ 5522799 w 12192000"/>
              <a:gd name="connsiteY584" fmla="*/ 0 h 3429000"/>
              <a:gd name="connsiteX585" fmla="*/ 5573386 w 12192000"/>
              <a:gd name="connsiteY585" fmla="*/ 0 h 3429000"/>
              <a:gd name="connsiteX586" fmla="*/ 5587618 w 12192000"/>
              <a:gd name="connsiteY586" fmla="*/ 82353 h 3429000"/>
              <a:gd name="connsiteX587" fmla="*/ 5519779 w 12192000"/>
              <a:gd name="connsiteY587" fmla="*/ 930223 h 3429000"/>
              <a:gd name="connsiteX588" fmla="*/ 5520293 w 12192000"/>
              <a:gd name="connsiteY588" fmla="*/ 931602 h 3429000"/>
              <a:gd name="connsiteX589" fmla="*/ 5767221 w 12192000"/>
              <a:gd name="connsiteY589" fmla="*/ 1236564 h 3429000"/>
              <a:gd name="connsiteX590" fmla="*/ 6937169 w 12192000"/>
              <a:gd name="connsiteY590" fmla="*/ 1386941 h 3429000"/>
              <a:gd name="connsiteX591" fmla="*/ 6953922 w 12192000"/>
              <a:gd name="connsiteY591" fmla="*/ 1461068 h 3429000"/>
              <a:gd name="connsiteX592" fmla="*/ 6071359 w 12192000"/>
              <a:gd name="connsiteY592" fmla="*/ 1341770 h 3429000"/>
              <a:gd name="connsiteX593" fmla="*/ 6038839 w 12192000"/>
              <a:gd name="connsiteY593" fmla="*/ 1335474 h 3429000"/>
              <a:gd name="connsiteX594" fmla="*/ 6038706 w 12192000"/>
              <a:gd name="connsiteY594" fmla="*/ 1334847 h 3429000"/>
              <a:gd name="connsiteX595" fmla="*/ 6037784 w 12192000"/>
              <a:gd name="connsiteY595" fmla="*/ 1335270 h 3429000"/>
              <a:gd name="connsiteX596" fmla="*/ 6038839 w 12192000"/>
              <a:gd name="connsiteY596" fmla="*/ 1335474 h 3429000"/>
              <a:gd name="connsiteX597" fmla="*/ 6040338 w 12192000"/>
              <a:gd name="connsiteY597" fmla="*/ 1342418 h 3429000"/>
              <a:gd name="connsiteX598" fmla="*/ 6024488 w 12192000"/>
              <a:gd name="connsiteY598" fmla="*/ 1380903 h 3429000"/>
              <a:gd name="connsiteX599" fmla="*/ 5599771 w 12192000"/>
              <a:gd name="connsiteY599" fmla="*/ 2080652 h 3429000"/>
              <a:gd name="connsiteX600" fmla="*/ 5548843 w 12192000"/>
              <a:gd name="connsiteY600" fmla="*/ 2134845 h 3429000"/>
              <a:gd name="connsiteX601" fmla="*/ 5940952 w 12192000"/>
              <a:gd name="connsiteY601" fmla="*/ 2821028 h 3429000"/>
              <a:gd name="connsiteX602" fmla="*/ 6043441 w 12192000"/>
              <a:gd name="connsiteY602" fmla="*/ 3236847 h 3429000"/>
              <a:gd name="connsiteX603" fmla="*/ 6093432 w 12192000"/>
              <a:gd name="connsiteY603" fmla="*/ 3429000 h 3429000"/>
              <a:gd name="connsiteX604" fmla="*/ 6034344 w 12192000"/>
              <a:gd name="connsiteY604" fmla="*/ 3429000 h 3429000"/>
              <a:gd name="connsiteX605" fmla="*/ 6026679 w 12192000"/>
              <a:gd name="connsiteY605" fmla="*/ 3407959 h 3429000"/>
              <a:gd name="connsiteX606" fmla="*/ 5800441 w 12192000"/>
              <a:gd name="connsiteY606" fmla="*/ 2906286 h 3429000"/>
              <a:gd name="connsiteX607" fmla="*/ 5526562 w 12192000"/>
              <a:gd name="connsiteY607" fmla="*/ 2276388 h 3429000"/>
              <a:gd name="connsiteX608" fmla="*/ 5519640 w 12192000"/>
              <a:gd name="connsiteY608" fmla="*/ 2254774 h 3429000"/>
              <a:gd name="connsiteX609" fmla="*/ 5844559 w 12192000"/>
              <a:gd name="connsiteY609" fmla="*/ 3124349 h 3429000"/>
              <a:gd name="connsiteX610" fmla="*/ 5975994 w 12192000"/>
              <a:gd name="connsiteY610" fmla="*/ 3429000 h 3429000"/>
              <a:gd name="connsiteX611" fmla="*/ 5898547 w 12192000"/>
              <a:gd name="connsiteY611" fmla="*/ 3429000 h 3429000"/>
              <a:gd name="connsiteX612" fmla="*/ 5682041 w 12192000"/>
              <a:gd name="connsiteY612" fmla="*/ 2926860 h 3429000"/>
              <a:gd name="connsiteX613" fmla="*/ 5461758 w 12192000"/>
              <a:gd name="connsiteY613" fmla="*/ 2391220 h 3429000"/>
              <a:gd name="connsiteX614" fmla="*/ 5237282 w 12192000"/>
              <a:gd name="connsiteY614" fmla="*/ 3150086 h 3429000"/>
              <a:gd name="connsiteX615" fmla="*/ 5115009 w 12192000"/>
              <a:gd name="connsiteY615" fmla="*/ 3429000 h 3429000"/>
              <a:gd name="connsiteX616" fmla="*/ 5028074 w 12192000"/>
              <a:gd name="connsiteY616" fmla="*/ 3429000 h 3429000"/>
              <a:gd name="connsiteX617" fmla="*/ 5079508 w 12192000"/>
              <a:gd name="connsiteY617" fmla="*/ 3320074 h 3429000"/>
              <a:gd name="connsiteX618" fmla="*/ 5371846 w 12192000"/>
              <a:gd name="connsiteY618" fmla="*/ 2495413 h 3429000"/>
              <a:gd name="connsiteX619" fmla="*/ 5270512 w 12192000"/>
              <a:gd name="connsiteY619" fmla="*/ 2709975 h 3429000"/>
              <a:gd name="connsiteX620" fmla="*/ 5062409 w 12192000"/>
              <a:gd name="connsiteY620" fmla="*/ 3224544 h 3429000"/>
              <a:gd name="connsiteX621" fmla="*/ 5036628 w 12192000"/>
              <a:gd name="connsiteY621" fmla="*/ 3325247 h 3429000"/>
              <a:gd name="connsiteX622" fmla="*/ 5009112 w 12192000"/>
              <a:gd name="connsiteY622" fmla="*/ 3429000 h 3429000"/>
              <a:gd name="connsiteX623" fmla="*/ 4976679 w 12192000"/>
              <a:gd name="connsiteY623" fmla="*/ 3429000 h 3429000"/>
              <a:gd name="connsiteX624" fmla="*/ 5006537 w 12192000"/>
              <a:gd name="connsiteY624" fmla="*/ 3318068 h 3429000"/>
              <a:gd name="connsiteX625" fmla="*/ 5032723 w 12192000"/>
              <a:gd name="connsiteY625" fmla="*/ 3215957 h 3429000"/>
              <a:gd name="connsiteX626" fmla="*/ 5242949 w 12192000"/>
              <a:gd name="connsiteY626" fmla="*/ 2696175 h 3429000"/>
              <a:gd name="connsiteX627" fmla="*/ 5286321 w 12192000"/>
              <a:gd name="connsiteY627" fmla="*/ 2604555 h 3429000"/>
              <a:gd name="connsiteX628" fmla="*/ 5008210 w 12192000"/>
              <a:gd name="connsiteY628" fmla="*/ 3220194 h 3429000"/>
              <a:gd name="connsiteX629" fmla="*/ 4986321 w 12192000"/>
              <a:gd name="connsiteY629" fmla="*/ 3336687 h 3429000"/>
              <a:gd name="connsiteX630" fmla="*/ 4973474 w 12192000"/>
              <a:gd name="connsiteY630" fmla="*/ 3429000 h 3429000"/>
              <a:gd name="connsiteX631" fmla="*/ 4907178 w 12192000"/>
              <a:gd name="connsiteY631" fmla="*/ 3429000 h 3429000"/>
              <a:gd name="connsiteX632" fmla="*/ 4910810 w 12192000"/>
              <a:gd name="connsiteY632" fmla="*/ 3400660 h 3429000"/>
              <a:gd name="connsiteX633" fmla="*/ 4987461 w 12192000"/>
              <a:gd name="connsiteY633" fmla="*/ 3003994 h 3429000"/>
              <a:gd name="connsiteX634" fmla="*/ 5179262 w 12192000"/>
              <a:gd name="connsiteY634" fmla="*/ 2606044 h 3429000"/>
              <a:gd name="connsiteX635" fmla="*/ 4689678 w 12192000"/>
              <a:gd name="connsiteY635" fmla="*/ 3011241 h 3429000"/>
              <a:gd name="connsiteX636" fmla="*/ 4477543 w 12192000"/>
              <a:gd name="connsiteY636" fmla="*/ 3245836 h 3429000"/>
              <a:gd name="connsiteX637" fmla="*/ 4329957 w 12192000"/>
              <a:gd name="connsiteY637" fmla="*/ 3429000 h 3429000"/>
              <a:gd name="connsiteX638" fmla="*/ 4218595 w 12192000"/>
              <a:gd name="connsiteY638" fmla="*/ 3429000 h 3429000"/>
              <a:gd name="connsiteX639" fmla="*/ 4368888 w 12192000"/>
              <a:gd name="connsiteY639" fmla="*/ 3239412 h 3429000"/>
              <a:gd name="connsiteX640" fmla="*/ 4563091 w 12192000"/>
              <a:gd name="connsiteY640" fmla="*/ 3013508 h 3429000"/>
              <a:gd name="connsiteX641" fmla="*/ 5387324 w 12192000"/>
              <a:gd name="connsiteY641" fmla="*/ 2276830 h 3429000"/>
              <a:gd name="connsiteX642" fmla="*/ 5073620 w 12192000"/>
              <a:gd name="connsiteY642" fmla="*/ 2526437 h 3429000"/>
              <a:gd name="connsiteX643" fmla="*/ 4689789 w 12192000"/>
              <a:gd name="connsiteY643" fmla="*/ 2839382 h 3429000"/>
              <a:gd name="connsiteX644" fmla="*/ 4418722 w 12192000"/>
              <a:gd name="connsiteY644" fmla="*/ 3141886 h 3429000"/>
              <a:gd name="connsiteX645" fmla="*/ 4214944 w 12192000"/>
              <a:gd name="connsiteY645" fmla="*/ 3429000 h 3429000"/>
              <a:gd name="connsiteX646" fmla="*/ 4177898 w 12192000"/>
              <a:gd name="connsiteY646" fmla="*/ 3429000 h 3429000"/>
              <a:gd name="connsiteX647" fmla="*/ 4391597 w 12192000"/>
              <a:gd name="connsiteY647" fmla="*/ 3127370 h 3429000"/>
              <a:gd name="connsiteX648" fmla="*/ 4668889 w 12192000"/>
              <a:gd name="connsiteY648" fmla="*/ 2817399 h 3429000"/>
              <a:gd name="connsiteX649" fmla="*/ 5055427 w 12192000"/>
              <a:gd name="connsiteY649" fmla="*/ 2502476 h 3429000"/>
              <a:gd name="connsiteX650" fmla="*/ 5371814 w 12192000"/>
              <a:gd name="connsiteY650" fmla="*/ 2249975 h 3429000"/>
              <a:gd name="connsiteX651" fmla="*/ 4987918 w 12192000"/>
              <a:gd name="connsiteY651" fmla="*/ 2409701 h 3429000"/>
              <a:gd name="connsiteX652" fmla="*/ 4317146 w 12192000"/>
              <a:gd name="connsiteY652" fmla="*/ 3158716 h 3429000"/>
              <a:gd name="connsiteX653" fmla="*/ 4171627 w 12192000"/>
              <a:gd name="connsiteY653" fmla="*/ 3429000 h 3429000"/>
              <a:gd name="connsiteX654" fmla="*/ 4081585 w 12192000"/>
              <a:gd name="connsiteY654" fmla="*/ 3429000 h 3429000"/>
              <a:gd name="connsiteX655" fmla="*/ 4238603 w 12192000"/>
              <a:gd name="connsiteY655" fmla="*/ 3130341 h 3429000"/>
              <a:gd name="connsiteX656" fmla="*/ 4778333 w 12192000"/>
              <a:gd name="connsiteY656" fmla="*/ 2444626 h 3429000"/>
              <a:gd name="connsiteX657" fmla="*/ 5414185 w 12192000"/>
              <a:gd name="connsiteY657" fmla="*/ 2144882 h 3429000"/>
              <a:gd name="connsiteX658" fmla="*/ 5959648 w 12192000"/>
              <a:gd name="connsiteY658" fmla="*/ 1331797 h 3429000"/>
              <a:gd name="connsiteX659" fmla="*/ 5355019 w 12192000"/>
              <a:gd name="connsiteY659" fmla="*/ 1305672 h 3429000"/>
              <a:gd name="connsiteX660" fmla="*/ 5083565 w 12192000"/>
              <a:gd name="connsiteY660" fmla="*/ 1750121 h 3429000"/>
              <a:gd name="connsiteX661" fmla="*/ 4713577 w 12192000"/>
              <a:gd name="connsiteY661" fmla="*/ 2187803 h 3429000"/>
              <a:gd name="connsiteX662" fmla="*/ 3989559 w 12192000"/>
              <a:gd name="connsiteY662" fmla="*/ 2716945 h 3429000"/>
              <a:gd name="connsiteX663" fmla="*/ 3939824 w 12192000"/>
              <a:gd name="connsiteY663" fmla="*/ 2637900 h 3429000"/>
              <a:gd name="connsiteX664" fmla="*/ 4584537 w 12192000"/>
              <a:gd name="connsiteY664" fmla="*/ 1895826 h 3429000"/>
              <a:gd name="connsiteX665" fmla="*/ 5037105 w 12192000"/>
              <a:gd name="connsiteY665" fmla="*/ 1659765 h 3429000"/>
              <a:gd name="connsiteX666" fmla="*/ 5039930 w 12192000"/>
              <a:gd name="connsiteY666" fmla="*/ 1660585 h 3429000"/>
              <a:gd name="connsiteX667" fmla="*/ 5263764 w 12192000"/>
              <a:gd name="connsiteY667" fmla="*/ 1306525 h 3429000"/>
              <a:gd name="connsiteX668" fmla="*/ 4086300 w 12192000"/>
              <a:gd name="connsiteY668" fmla="*/ 1455599 h 3429000"/>
              <a:gd name="connsiteX669" fmla="*/ 4085485 w 12192000"/>
              <a:gd name="connsiteY669" fmla="*/ 1470070 h 3429000"/>
              <a:gd name="connsiteX670" fmla="*/ 3871915 w 12192000"/>
              <a:gd name="connsiteY670" fmla="*/ 1824645 h 3429000"/>
              <a:gd name="connsiteX671" fmla="*/ 3799374 w 12192000"/>
              <a:gd name="connsiteY671" fmla="*/ 2037127 h 3429000"/>
              <a:gd name="connsiteX672" fmla="*/ 3498850 w 12192000"/>
              <a:gd name="connsiteY672" fmla="*/ 3232888 h 3429000"/>
              <a:gd name="connsiteX673" fmla="*/ 3399216 w 12192000"/>
              <a:gd name="connsiteY673" fmla="*/ 3429000 h 3429000"/>
              <a:gd name="connsiteX674" fmla="*/ 3303688 w 12192000"/>
              <a:gd name="connsiteY674" fmla="*/ 3429000 h 3429000"/>
              <a:gd name="connsiteX675" fmla="*/ 3391774 w 12192000"/>
              <a:gd name="connsiteY675" fmla="*/ 3268181 h 3429000"/>
              <a:gd name="connsiteX676" fmla="*/ 3735540 w 12192000"/>
              <a:gd name="connsiteY676" fmla="*/ 2117923 h 3429000"/>
              <a:gd name="connsiteX677" fmla="*/ 3729438 w 12192000"/>
              <a:gd name="connsiteY677" fmla="*/ 2140058 h 3429000"/>
              <a:gd name="connsiteX678" fmla="*/ 3707782 w 12192000"/>
              <a:gd name="connsiteY678" fmla="*/ 2215908 h 3429000"/>
              <a:gd name="connsiteX679" fmla="*/ 3583827 w 12192000"/>
              <a:gd name="connsiteY679" fmla="*/ 2610215 h 3429000"/>
              <a:gd name="connsiteX680" fmla="*/ 3547861 w 12192000"/>
              <a:gd name="connsiteY680" fmla="*/ 2700609 h 3429000"/>
              <a:gd name="connsiteX681" fmla="*/ 3490905 w 12192000"/>
              <a:gd name="connsiteY681" fmla="*/ 2848660 h 3429000"/>
              <a:gd name="connsiteX682" fmla="*/ 3455859 w 12192000"/>
              <a:gd name="connsiteY682" fmla="*/ 2962301 h 3429000"/>
              <a:gd name="connsiteX683" fmla="*/ 3429112 w 12192000"/>
              <a:gd name="connsiteY683" fmla="*/ 3050469 h 3429000"/>
              <a:gd name="connsiteX684" fmla="*/ 3304862 w 12192000"/>
              <a:gd name="connsiteY684" fmla="*/ 3367476 h 3429000"/>
              <a:gd name="connsiteX685" fmla="*/ 3276071 w 12192000"/>
              <a:gd name="connsiteY685" fmla="*/ 3429000 h 3429000"/>
              <a:gd name="connsiteX686" fmla="*/ 3240805 w 12192000"/>
              <a:gd name="connsiteY686" fmla="*/ 3429000 h 3429000"/>
              <a:gd name="connsiteX687" fmla="*/ 3275917 w 12192000"/>
              <a:gd name="connsiteY687" fmla="*/ 3354192 h 3429000"/>
              <a:gd name="connsiteX688" fmla="*/ 3399358 w 12192000"/>
              <a:gd name="connsiteY688" fmla="*/ 3040011 h 3429000"/>
              <a:gd name="connsiteX689" fmla="*/ 3425650 w 12192000"/>
              <a:gd name="connsiteY689" fmla="*/ 2952333 h 3429000"/>
              <a:gd name="connsiteX690" fmla="*/ 3460661 w 12192000"/>
              <a:gd name="connsiteY690" fmla="*/ 2837763 h 3429000"/>
              <a:gd name="connsiteX691" fmla="*/ 3518021 w 12192000"/>
              <a:gd name="connsiteY691" fmla="*/ 2688298 h 3429000"/>
              <a:gd name="connsiteX692" fmla="*/ 3554035 w 12192000"/>
              <a:gd name="connsiteY692" fmla="*/ 2598832 h 3429000"/>
              <a:gd name="connsiteX693" fmla="*/ 3677174 w 12192000"/>
              <a:gd name="connsiteY693" fmla="*/ 2207351 h 3429000"/>
              <a:gd name="connsiteX694" fmla="*/ 3698819 w 12192000"/>
              <a:gd name="connsiteY694" fmla="*/ 2131503 h 3429000"/>
              <a:gd name="connsiteX695" fmla="*/ 3702094 w 12192000"/>
              <a:gd name="connsiteY695" fmla="*/ 2120194 h 3429000"/>
              <a:gd name="connsiteX696" fmla="*/ 3398355 w 12192000"/>
              <a:gd name="connsiteY696" fmla="*/ 2665603 h 3429000"/>
              <a:gd name="connsiteX697" fmla="*/ 3193941 w 12192000"/>
              <a:gd name="connsiteY697" fmla="*/ 3369775 h 3429000"/>
              <a:gd name="connsiteX698" fmla="*/ 3184140 w 12192000"/>
              <a:gd name="connsiteY698" fmla="*/ 3429000 h 3429000"/>
              <a:gd name="connsiteX699" fmla="*/ 3099978 w 12192000"/>
              <a:gd name="connsiteY699" fmla="*/ 3429000 h 3429000"/>
              <a:gd name="connsiteX700" fmla="*/ 3101556 w 12192000"/>
              <a:gd name="connsiteY700" fmla="*/ 3414337 h 3429000"/>
              <a:gd name="connsiteX701" fmla="*/ 3370162 w 12192000"/>
              <a:gd name="connsiteY701" fmla="*/ 2356550 h 3429000"/>
              <a:gd name="connsiteX702" fmla="*/ 3746477 w 12192000"/>
              <a:gd name="connsiteY702" fmla="*/ 1948889 h 3429000"/>
              <a:gd name="connsiteX703" fmla="*/ 3863399 w 12192000"/>
              <a:gd name="connsiteY703" fmla="*/ 1658257 h 3429000"/>
              <a:gd name="connsiteX704" fmla="*/ 3968712 w 12192000"/>
              <a:gd name="connsiteY704" fmla="*/ 1484989 h 3429000"/>
              <a:gd name="connsiteX705" fmla="*/ 2792390 w 12192000"/>
              <a:gd name="connsiteY705" fmla="*/ 1953974 h 3429000"/>
              <a:gd name="connsiteX706" fmla="*/ 2714982 w 12192000"/>
              <a:gd name="connsiteY706" fmla="*/ 1998051 h 3429000"/>
              <a:gd name="connsiteX707" fmla="*/ 2813361 w 12192000"/>
              <a:gd name="connsiteY707" fmla="*/ 2594912 h 3429000"/>
              <a:gd name="connsiteX708" fmla="*/ 2688430 w 12192000"/>
              <a:gd name="connsiteY708" fmla="*/ 3372564 h 3429000"/>
              <a:gd name="connsiteX709" fmla="*/ 2629626 w 12192000"/>
              <a:gd name="connsiteY709" fmla="*/ 3334394 h 3429000"/>
              <a:gd name="connsiteX710" fmla="*/ 2565328 w 12192000"/>
              <a:gd name="connsiteY710" fmla="*/ 2087399 h 3429000"/>
              <a:gd name="connsiteX711" fmla="*/ 1922999 w 12192000"/>
              <a:gd name="connsiteY711" fmla="*/ 2551343 h 3429000"/>
              <a:gd name="connsiteX712" fmla="*/ 1950261 w 12192000"/>
              <a:gd name="connsiteY712" fmla="*/ 2976858 h 3429000"/>
              <a:gd name="connsiteX713" fmla="*/ 2365554 w 12192000"/>
              <a:gd name="connsiteY713" fmla="*/ 3330107 h 3429000"/>
              <a:gd name="connsiteX714" fmla="*/ 2424142 w 12192000"/>
              <a:gd name="connsiteY714" fmla="*/ 3429000 h 3429000"/>
              <a:gd name="connsiteX715" fmla="*/ 2395994 w 12192000"/>
              <a:gd name="connsiteY715" fmla="*/ 3429000 h 3429000"/>
              <a:gd name="connsiteX716" fmla="*/ 2392863 w 12192000"/>
              <a:gd name="connsiteY716" fmla="*/ 3423964 h 3429000"/>
              <a:gd name="connsiteX717" fmla="*/ 2017589 w 12192000"/>
              <a:gd name="connsiteY717" fmla="*/ 3064982 h 3429000"/>
              <a:gd name="connsiteX718" fmla="*/ 2147336 w 12192000"/>
              <a:gd name="connsiteY718" fmla="*/ 3165052 h 3429000"/>
              <a:gd name="connsiteX719" fmla="*/ 2207047 w 12192000"/>
              <a:gd name="connsiteY719" fmla="*/ 3225540 h 3429000"/>
              <a:gd name="connsiteX720" fmla="*/ 2299106 w 12192000"/>
              <a:gd name="connsiteY720" fmla="*/ 3349931 h 3429000"/>
              <a:gd name="connsiteX721" fmla="*/ 2314430 w 12192000"/>
              <a:gd name="connsiteY721" fmla="*/ 3372144 h 3429000"/>
              <a:gd name="connsiteX722" fmla="*/ 2352406 w 12192000"/>
              <a:gd name="connsiteY722" fmla="*/ 3429000 h 3429000"/>
              <a:gd name="connsiteX723" fmla="*/ 2314492 w 12192000"/>
              <a:gd name="connsiteY723" fmla="*/ 3429000 h 3429000"/>
              <a:gd name="connsiteX724" fmla="*/ 2288095 w 12192000"/>
              <a:gd name="connsiteY724" fmla="*/ 3389030 h 3429000"/>
              <a:gd name="connsiteX725" fmla="*/ 2272768 w 12192000"/>
              <a:gd name="connsiteY725" fmla="*/ 3366822 h 3429000"/>
              <a:gd name="connsiteX726" fmla="*/ 2182715 w 12192000"/>
              <a:gd name="connsiteY726" fmla="*/ 3246071 h 3429000"/>
              <a:gd name="connsiteX727" fmla="*/ 2032061 w 12192000"/>
              <a:gd name="connsiteY727" fmla="*/ 3112380 h 3429000"/>
              <a:gd name="connsiteX728" fmla="*/ 2257220 w 12192000"/>
              <a:gd name="connsiteY728" fmla="*/ 3397257 h 3429000"/>
              <a:gd name="connsiteX729" fmla="*/ 2281324 w 12192000"/>
              <a:gd name="connsiteY729" fmla="*/ 3429000 h 3429000"/>
              <a:gd name="connsiteX730" fmla="*/ 2242860 w 12192000"/>
              <a:gd name="connsiteY730" fmla="*/ 3429000 h 3429000"/>
              <a:gd name="connsiteX731" fmla="*/ 2232818 w 12192000"/>
              <a:gd name="connsiteY731" fmla="*/ 3415926 h 3429000"/>
              <a:gd name="connsiteX732" fmla="*/ 1990172 w 12192000"/>
              <a:gd name="connsiteY732" fmla="*/ 3113121 h 3429000"/>
              <a:gd name="connsiteX733" fmla="*/ 2124090 w 12192000"/>
              <a:gd name="connsiteY733" fmla="*/ 3332017 h 3429000"/>
              <a:gd name="connsiteX734" fmla="*/ 2200380 w 12192000"/>
              <a:gd name="connsiteY734" fmla="*/ 3429000 h 3429000"/>
              <a:gd name="connsiteX735" fmla="*/ 2147507 w 12192000"/>
              <a:gd name="connsiteY735" fmla="*/ 3429000 h 3429000"/>
              <a:gd name="connsiteX736" fmla="*/ 2070668 w 12192000"/>
              <a:gd name="connsiteY736" fmla="*/ 3332520 h 3429000"/>
              <a:gd name="connsiteX737" fmla="*/ 1975142 w 12192000"/>
              <a:gd name="connsiteY737" fmla="*/ 3156570 h 3429000"/>
              <a:gd name="connsiteX738" fmla="*/ 2050035 w 12192000"/>
              <a:gd name="connsiteY738" fmla="*/ 3384345 h 3429000"/>
              <a:gd name="connsiteX739" fmla="*/ 2063025 w 12192000"/>
              <a:gd name="connsiteY739" fmla="*/ 3429000 h 3429000"/>
              <a:gd name="connsiteX740" fmla="*/ 2021675 w 12192000"/>
              <a:gd name="connsiteY740" fmla="*/ 3429000 h 3429000"/>
              <a:gd name="connsiteX741" fmla="*/ 2019308 w 12192000"/>
              <a:gd name="connsiteY741" fmla="*/ 3418118 h 3429000"/>
              <a:gd name="connsiteX742" fmla="*/ 1938835 w 12192000"/>
              <a:gd name="connsiteY742" fmla="*/ 3122160 h 3429000"/>
              <a:gd name="connsiteX743" fmla="*/ 1953230 w 12192000"/>
              <a:gd name="connsiteY743" fmla="*/ 3330699 h 3429000"/>
              <a:gd name="connsiteX744" fmla="*/ 1956763 w 12192000"/>
              <a:gd name="connsiteY744" fmla="*/ 3349191 h 3429000"/>
              <a:gd name="connsiteX745" fmla="*/ 1967925 w 12192000"/>
              <a:gd name="connsiteY745" fmla="*/ 3429000 h 3429000"/>
              <a:gd name="connsiteX746" fmla="*/ 1936622 w 12192000"/>
              <a:gd name="connsiteY746" fmla="*/ 3429000 h 3429000"/>
              <a:gd name="connsiteX747" fmla="*/ 1926261 w 12192000"/>
              <a:gd name="connsiteY747" fmla="*/ 3355064 h 3429000"/>
              <a:gd name="connsiteX748" fmla="*/ 1922724 w 12192000"/>
              <a:gd name="connsiteY748" fmla="*/ 3336577 h 3429000"/>
              <a:gd name="connsiteX749" fmla="*/ 1904650 w 12192000"/>
              <a:gd name="connsiteY749" fmla="*/ 3210616 h 3429000"/>
              <a:gd name="connsiteX750" fmla="*/ 1885273 w 12192000"/>
              <a:gd name="connsiteY750" fmla="*/ 3429000 h 3429000"/>
              <a:gd name="connsiteX751" fmla="*/ 1854363 w 12192000"/>
              <a:gd name="connsiteY751" fmla="*/ 3429000 h 3429000"/>
              <a:gd name="connsiteX752" fmla="*/ 1880391 w 12192000"/>
              <a:gd name="connsiteY752" fmla="*/ 3174796 h 3429000"/>
              <a:gd name="connsiteX753" fmla="*/ 1818273 w 12192000"/>
              <a:gd name="connsiteY753" fmla="*/ 3286729 h 3429000"/>
              <a:gd name="connsiteX754" fmla="*/ 1794691 w 12192000"/>
              <a:gd name="connsiteY754" fmla="*/ 3414239 h 3429000"/>
              <a:gd name="connsiteX755" fmla="*/ 1794914 w 12192000"/>
              <a:gd name="connsiteY755" fmla="*/ 3429000 h 3429000"/>
              <a:gd name="connsiteX756" fmla="*/ 1746128 w 12192000"/>
              <a:gd name="connsiteY756" fmla="*/ 3429000 h 3429000"/>
              <a:gd name="connsiteX757" fmla="*/ 1753934 w 12192000"/>
              <a:gd name="connsiteY757" fmla="*/ 3295796 h 3429000"/>
              <a:gd name="connsiteX758" fmla="*/ 1792053 w 12192000"/>
              <a:gd name="connsiteY758" fmla="*/ 3143396 h 3429000"/>
              <a:gd name="connsiteX759" fmla="*/ 1862248 w 12192000"/>
              <a:gd name="connsiteY759" fmla="*/ 2837397 h 3429000"/>
              <a:gd name="connsiteX760" fmla="*/ 1862250 w 12192000"/>
              <a:gd name="connsiteY760" fmla="*/ 2604531 h 3429000"/>
              <a:gd name="connsiteX761" fmla="*/ 1211999 w 12192000"/>
              <a:gd name="connsiteY761" fmla="*/ 3254610 h 3429000"/>
              <a:gd name="connsiteX762" fmla="*/ 1213266 w 12192000"/>
              <a:gd name="connsiteY762" fmla="*/ 3262947 h 3429000"/>
              <a:gd name="connsiteX763" fmla="*/ 1203370 w 12192000"/>
              <a:gd name="connsiteY763" fmla="*/ 3421676 h 3429000"/>
              <a:gd name="connsiteX764" fmla="*/ 1203671 w 12192000"/>
              <a:gd name="connsiteY764" fmla="*/ 3429000 h 3429000"/>
              <a:gd name="connsiteX765" fmla="*/ 1143180 w 12192000"/>
              <a:gd name="connsiteY765" fmla="*/ 3429000 h 3429000"/>
              <a:gd name="connsiteX766" fmla="*/ 1142176 w 12192000"/>
              <a:gd name="connsiteY766" fmla="*/ 3337045 h 3429000"/>
              <a:gd name="connsiteX767" fmla="*/ 1067484 w 12192000"/>
              <a:gd name="connsiteY767" fmla="*/ 3429000 h 3429000"/>
              <a:gd name="connsiteX768" fmla="*/ 953928 w 12192000"/>
              <a:gd name="connsiteY768" fmla="*/ 3429000 h 3429000"/>
              <a:gd name="connsiteX769" fmla="*/ 959715 w 12192000"/>
              <a:gd name="connsiteY769" fmla="*/ 3421185 h 3429000"/>
              <a:gd name="connsiteX770" fmla="*/ 1483788 w 12192000"/>
              <a:gd name="connsiteY770" fmla="*/ 2830174 h 3429000"/>
              <a:gd name="connsiteX771" fmla="*/ 1100671 w 12192000"/>
              <a:gd name="connsiteY771" fmla="*/ 2823137 h 3429000"/>
              <a:gd name="connsiteX772" fmla="*/ 1090144 w 12192000"/>
              <a:gd name="connsiteY772" fmla="*/ 2827748 h 3429000"/>
              <a:gd name="connsiteX773" fmla="*/ 1095872 w 12192000"/>
              <a:gd name="connsiteY773" fmla="*/ 2842892 h 3429000"/>
              <a:gd name="connsiteX774" fmla="*/ 262785 w 12192000"/>
              <a:gd name="connsiteY774" fmla="*/ 3416450 h 3429000"/>
              <a:gd name="connsiteX775" fmla="*/ 209968 w 12192000"/>
              <a:gd name="connsiteY775" fmla="*/ 3341713 h 3429000"/>
              <a:gd name="connsiteX776" fmla="*/ 873460 w 12192000"/>
              <a:gd name="connsiteY776" fmla="*/ 2824768 h 3429000"/>
              <a:gd name="connsiteX777" fmla="*/ 192686 w 12192000"/>
              <a:gd name="connsiteY777" fmla="*/ 2420257 h 3429000"/>
              <a:gd name="connsiteX778" fmla="*/ 4696 w 12192000"/>
              <a:gd name="connsiteY778" fmla="*/ 2268668 h 3429000"/>
              <a:gd name="connsiteX779" fmla="*/ 0 w 12192000"/>
              <a:gd name="connsiteY779" fmla="*/ 2260984 h 3429000"/>
              <a:gd name="connsiteX780" fmla="*/ 0 w 12192000"/>
              <a:gd name="connsiteY780" fmla="*/ 2084472 h 3429000"/>
              <a:gd name="connsiteX781" fmla="*/ 174101 w 12192000"/>
              <a:gd name="connsiteY781" fmla="*/ 2191277 h 3429000"/>
              <a:gd name="connsiteX782" fmla="*/ 891800 w 12192000"/>
              <a:gd name="connsiteY782" fmla="*/ 2607935 h 3429000"/>
              <a:gd name="connsiteX783" fmla="*/ 1072219 w 12192000"/>
              <a:gd name="connsiteY783" fmla="*/ 2740443 h 3429000"/>
              <a:gd name="connsiteX784" fmla="*/ 1074117 w 12192000"/>
              <a:gd name="connsiteY784" fmla="*/ 2741301 h 3429000"/>
              <a:gd name="connsiteX785" fmla="*/ 1083114 w 12192000"/>
              <a:gd name="connsiteY785" fmla="*/ 2745131 h 3429000"/>
              <a:gd name="connsiteX786" fmla="*/ 1543010 w 12192000"/>
              <a:gd name="connsiteY786" fmla="*/ 2762140 h 3429000"/>
              <a:gd name="connsiteX787" fmla="*/ 1551080 w 12192000"/>
              <a:gd name="connsiteY787" fmla="*/ 2766006 h 3429000"/>
              <a:gd name="connsiteX788" fmla="*/ 2345443 w 12192000"/>
              <a:gd name="connsiteY788" fmla="*/ 2120882 h 3429000"/>
              <a:gd name="connsiteX789" fmla="*/ 1721499 w 12192000"/>
              <a:gd name="connsiteY789" fmla="*/ 2170969 h 3429000"/>
              <a:gd name="connsiteX790" fmla="*/ 767716 w 12192000"/>
              <a:gd name="connsiteY790" fmla="*/ 2043768 h 3429000"/>
              <a:gd name="connsiteX791" fmla="*/ 722147 w 12192000"/>
              <a:gd name="connsiteY791" fmla="*/ 1964091 h 3429000"/>
              <a:gd name="connsiteX792" fmla="*/ 1485552 w 12192000"/>
              <a:gd name="connsiteY792" fmla="*/ 1884202 h 3429000"/>
              <a:gd name="connsiteX793" fmla="*/ 2143004 w 12192000"/>
              <a:gd name="connsiteY793" fmla="*/ 1973420 h 3429000"/>
              <a:gd name="connsiteX794" fmla="*/ 1933391 w 12192000"/>
              <a:gd name="connsiteY794" fmla="*/ 1727971 h 3429000"/>
              <a:gd name="connsiteX795" fmla="*/ 1827118 w 12192000"/>
              <a:gd name="connsiteY795" fmla="*/ 1539410 h 3429000"/>
              <a:gd name="connsiteX796" fmla="*/ 1837349 w 12192000"/>
              <a:gd name="connsiteY796" fmla="*/ 1527357 h 3429000"/>
              <a:gd name="connsiteX797" fmla="*/ 2162835 w 12192000"/>
              <a:gd name="connsiteY797" fmla="*/ 1758853 h 3429000"/>
              <a:gd name="connsiteX798" fmla="*/ 2257167 w 12192000"/>
              <a:gd name="connsiteY798" fmla="*/ 2033123 h 3429000"/>
              <a:gd name="connsiteX799" fmla="*/ 2261598 w 12192000"/>
              <a:gd name="connsiteY799" fmla="*/ 2038998 h 3429000"/>
              <a:gd name="connsiteX800" fmla="*/ 2437177 w 12192000"/>
              <a:gd name="connsiteY800" fmla="*/ 2050608 h 3429000"/>
              <a:gd name="connsiteX801" fmla="*/ 2445247 w 12192000"/>
              <a:gd name="connsiteY801" fmla="*/ 2054476 h 3429000"/>
              <a:gd name="connsiteX802" fmla="*/ 2743626 w 12192000"/>
              <a:gd name="connsiteY802" fmla="*/ 1875819 h 3429000"/>
              <a:gd name="connsiteX803" fmla="*/ 3048102 w 12192000"/>
              <a:gd name="connsiteY803" fmla="*/ 1721595 h 3429000"/>
              <a:gd name="connsiteX804" fmla="*/ 1799414 w 12192000"/>
              <a:gd name="connsiteY804" fmla="*/ 1265732 h 3429000"/>
              <a:gd name="connsiteX805" fmla="*/ 1771735 w 12192000"/>
              <a:gd name="connsiteY805" fmla="*/ 1190929 h 3429000"/>
              <a:gd name="connsiteX806" fmla="*/ 3104273 w 12192000"/>
              <a:gd name="connsiteY806" fmla="*/ 1647159 h 3429000"/>
              <a:gd name="connsiteX807" fmla="*/ 3113245 w 12192000"/>
              <a:gd name="connsiteY807" fmla="*/ 1661705 h 3429000"/>
              <a:gd name="connsiteX808" fmla="*/ 3126294 w 12192000"/>
              <a:gd name="connsiteY808" fmla="*/ 1685400 h 3429000"/>
              <a:gd name="connsiteX809" fmla="*/ 3937433 w 12192000"/>
              <a:gd name="connsiteY809" fmla="*/ 1401473 h 3429000"/>
              <a:gd name="connsiteX810" fmla="*/ 3590475 w 12192000"/>
              <a:gd name="connsiteY810" fmla="*/ 1168974 h 3429000"/>
              <a:gd name="connsiteX811" fmla="*/ 3100264 w 12192000"/>
              <a:gd name="connsiteY811" fmla="*/ 1150845 h 3429000"/>
              <a:gd name="connsiteX812" fmla="*/ 2183576 w 12192000"/>
              <a:gd name="connsiteY812" fmla="*/ 798150 h 3429000"/>
              <a:gd name="connsiteX813" fmla="*/ 2151029 w 12192000"/>
              <a:gd name="connsiteY813" fmla="*/ 717947 h 3429000"/>
              <a:gd name="connsiteX814" fmla="*/ 3563434 w 12192000"/>
              <a:gd name="connsiteY814" fmla="*/ 1040115 h 3429000"/>
              <a:gd name="connsiteX815" fmla="*/ 3177952 w 12192000"/>
              <a:gd name="connsiteY815" fmla="*/ 228386 h 3429000"/>
              <a:gd name="connsiteX816" fmla="*/ 3189263 w 12192000"/>
              <a:gd name="connsiteY816" fmla="*/ 196726 h 3429000"/>
              <a:gd name="connsiteX817" fmla="*/ 3560912 w 12192000"/>
              <a:gd name="connsiteY817" fmla="*/ 650863 h 3429000"/>
              <a:gd name="connsiteX818" fmla="*/ 3626636 w 12192000"/>
              <a:gd name="connsiteY818" fmla="*/ 1083230 h 3429000"/>
              <a:gd name="connsiteX819" fmla="*/ 3653088 w 12192000"/>
              <a:gd name="connsiteY819" fmla="*/ 1092417 h 3429000"/>
              <a:gd name="connsiteX820" fmla="*/ 3988128 w 12192000"/>
              <a:gd name="connsiteY820" fmla="*/ 1388267 h 3429000"/>
              <a:gd name="connsiteX821" fmla="*/ 4830582 w 12192000"/>
              <a:gd name="connsiteY821" fmla="*/ 1247000 h 3429000"/>
              <a:gd name="connsiteX822" fmla="*/ 4830100 w 12192000"/>
              <a:gd name="connsiteY822" fmla="*/ 1246554 h 3429000"/>
              <a:gd name="connsiteX823" fmla="*/ 4036318 w 12192000"/>
              <a:gd name="connsiteY823" fmla="*/ 718013 h 3429000"/>
              <a:gd name="connsiteX824" fmla="*/ 3432098 w 12192000"/>
              <a:gd name="connsiteY824" fmla="*/ 108312 h 3429000"/>
              <a:gd name="connsiteX825" fmla="*/ 3446761 w 12192000"/>
              <a:gd name="connsiteY825" fmla="*/ 32278 h 3429000"/>
              <a:gd name="connsiteX826" fmla="*/ 4419733 w 12192000"/>
              <a:gd name="connsiteY826" fmla="*/ 534555 h 3429000"/>
              <a:gd name="connsiteX827" fmla="*/ 4781371 w 12192000"/>
              <a:gd name="connsiteY827" fmla="*/ 1029604 h 3429000"/>
              <a:gd name="connsiteX828" fmla="*/ 4780440 w 12192000"/>
              <a:gd name="connsiteY828" fmla="*/ 1041290 h 3429000"/>
              <a:gd name="connsiteX829" fmla="*/ 4898954 w 12192000"/>
              <a:gd name="connsiteY829" fmla="*/ 1233092 h 3429000"/>
              <a:gd name="connsiteX830" fmla="*/ 4900699 w 12192000"/>
              <a:gd name="connsiteY830" fmla="*/ 1241867 h 3429000"/>
              <a:gd name="connsiteX831" fmla="*/ 5714511 w 12192000"/>
              <a:gd name="connsiteY831" fmla="*/ 1234483 h 3429000"/>
              <a:gd name="connsiteX832" fmla="*/ 5464793 w 12192000"/>
              <a:gd name="connsiteY832" fmla="*/ 964556 h 3429000"/>
              <a:gd name="connsiteX833" fmla="*/ 5461897 w 12192000"/>
              <a:gd name="connsiteY833" fmla="*/ 961879 h 3429000"/>
              <a:gd name="connsiteX834" fmla="*/ 4399417 w 12192000"/>
              <a:gd name="connsiteY834" fmla="*/ 23573 h 3429000"/>
              <a:gd name="connsiteX835" fmla="*/ 4382818 w 12192000"/>
              <a:gd name="connsiteY835" fmla="*/ 0 h 3429000"/>
              <a:gd name="connsiteX836" fmla="*/ 3182620 w 12192000"/>
              <a:gd name="connsiteY836" fmla="*/ 54279 h 3429000"/>
              <a:gd name="connsiteX837" fmla="*/ 3218394 w 12192000"/>
              <a:gd name="connsiteY837" fmla="*/ 0 h 3429000"/>
              <a:gd name="connsiteX838" fmla="*/ 3241469 w 12192000"/>
              <a:gd name="connsiteY838" fmla="*/ 15651 h 3429000"/>
              <a:gd name="connsiteX839" fmla="*/ 3182620 w 12192000"/>
              <a:gd name="connsiteY839" fmla="*/ 54279 h 3429000"/>
              <a:gd name="connsiteX840" fmla="*/ 1890928 w 12192000"/>
              <a:gd name="connsiteY840" fmla="*/ 0 h 3429000"/>
              <a:gd name="connsiteX841" fmla="*/ 1994713 w 12192000"/>
              <a:gd name="connsiteY841" fmla="*/ 0 h 3429000"/>
              <a:gd name="connsiteX842" fmla="*/ 1931354 w 12192000"/>
              <a:gd name="connsiteY842" fmla="*/ 46950 h 3429000"/>
              <a:gd name="connsiteX843" fmla="*/ 1765923 w 12192000"/>
              <a:gd name="connsiteY843" fmla="*/ 152043 h 3429000"/>
              <a:gd name="connsiteX844" fmla="*/ 1702258 w 12192000"/>
              <a:gd name="connsiteY844" fmla="*/ 183286 h 3429000"/>
              <a:gd name="connsiteX845" fmla="*/ 1538370 w 12192000"/>
              <a:gd name="connsiteY845" fmla="*/ 382804 h 3429000"/>
              <a:gd name="connsiteX846" fmla="*/ 542867 w 12192000"/>
              <a:gd name="connsiteY846" fmla="*/ 1515092 h 3429000"/>
              <a:gd name="connsiteX847" fmla="*/ 515800 w 12192000"/>
              <a:gd name="connsiteY847" fmla="*/ 1433180 h 3429000"/>
              <a:gd name="connsiteX848" fmla="*/ 909145 w 12192000"/>
              <a:gd name="connsiteY848" fmla="*/ 770225 h 3429000"/>
              <a:gd name="connsiteX849" fmla="*/ 1214067 w 12192000"/>
              <a:gd name="connsiteY849" fmla="*/ 479561 h 3429000"/>
              <a:gd name="connsiteX850" fmla="*/ 640967 w 12192000"/>
              <a:gd name="connsiteY850" fmla="*/ 676601 h 3429000"/>
              <a:gd name="connsiteX851" fmla="*/ 112563 w 12192000"/>
              <a:gd name="connsiteY851" fmla="*/ 967952 h 3429000"/>
              <a:gd name="connsiteX852" fmla="*/ 0 w 12192000"/>
              <a:gd name="connsiteY852" fmla="*/ 1037006 h 3429000"/>
              <a:gd name="connsiteX853" fmla="*/ 0 w 12192000"/>
              <a:gd name="connsiteY853" fmla="*/ 804763 h 3429000"/>
              <a:gd name="connsiteX854" fmla="*/ 36881 w 12192000"/>
              <a:gd name="connsiteY854" fmla="*/ 771118 h 3429000"/>
              <a:gd name="connsiteX855" fmla="*/ 910534 w 12192000"/>
              <a:gd name="connsiteY855" fmla="*/ 200753 h 3429000"/>
              <a:gd name="connsiteX856" fmla="*/ 1578717 w 12192000"/>
              <a:gd name="connsiteY856" fmla="*/ 146982 h 3429000"/>
              <a:gd name="connsiteX857" fmla="*/ 1887945 w 12192000"/>
              <a:gd name="connsiteY857" fmla="*/ 2196 h 3429000"/>
              <a:gd name="connsiteX858" fmla="*/ 1890928 w 12192000"/>
              <a:gd name="connsiteY858" fmla="*/ 0 h 3429000"/>
              <a:gd name="connsiteX0" fmla="*/ 369702 w 12192000"/>
              <a:gd name="connsiteY0" fmla="*/ 3283169 h 3429000"/>
              <a:gd name="connsiteX1" fmla="*/ 366575 w 12192000"/>
              <a:gd name="connsiteY1" fmla="*/ 3286556 h 3429000"/>
              <a:gd name="connsiteX2" fmla="*/ 371637 w 12192000"/>
              <a:gd name="connsiteY2" fmla="*/ 3284954 h 3429000"/>
              <a:gd name="connsiteX3" fmla="*/ 369702 w 12192000"/>
              <a:gd name="connsiteY3" fmla="*/ 3283169 h 3429000"/>
              <a:gd name="connsiteX4" fmla="*/ 7392322 w 12192000"/>
              <a:gd name="connsiteY4" fmla="*/ 3229238 h 3429000"/>
              <a:gd name="connsiteX5" fmla="*/ 7611337 w 12192000"/>
              <a:gd name="connsiteY5" fmla="*/ 3303821 h 3429000"/>
              <a:gd name="connsiteX6" fmla="*/ 7955762 w 12192000"/>
              <a:gd name="connsiteY6" fmla="*/ 3413006 h 3429000"/>
              <a:gd name="connsiteX7" fmla="*/ 7512455 w 12192000"/>
              <a:gd name="connsiteY7" fmla="*/ 3245734 h 3429000"/>
              <a:gd name="connsiteX8" fmla="*/ 7392322 w 12192000"/>
              <a:gd name="connsiteY8" fmla="*/ 3229238 h 3429000"/>
              <a:gd name="connsiteX9" fmla="*/ 9928143 w 12192000"/>
              <a:gd name="connsiteY9" fmla="*/ 3086312 h 3429000"/>
              <a:gd name="connsiteX10" fmla="*/ 9753801 w 12192000"/>
              <a:gd name="connsiteY10" fmla="*/ 3096103 h 3429000"/>
              <a:gd name="connsiteX11" fmla="*/ 9578027 w 12192000"/>
              <a:gd name="connsiteY11" fmla="*/ 3103104 h 3429000"/>
              <a:gd name="connsiteX12" fmla="*/ 9424342 w 12192000"/>
              <a:gd name="connsiteY12" fmla="*/ 3099403 h 3429000"/>
              <a:gd name="connsiteX13" fmla="*/ 9001907 w 12192000"/>
              <a:gd name="connsiteY13" fmla="*/ 3131369 h 3429000"/>
              <a:gd name="connsiteX14" fmla="*/ 8922138 w 12192000"/>
              <a:gd name="connsiteY14" fmla="*/ 3162702 h 3429000"/>
              <a:gd name="connsiteX15" fmla="*/ 9087550 w 12192000"/>
              <a:gd name="connsiteY15" fmla="*/ 3170765 h 3429000"/>
              <a:gd name="connsiteX16" fmla="*/ 9512475 w 12192000"/>
              <a:gd name="connsiteY16" fmla="*/ 3134693 h 3429000"/>
              <a:gd name="connsiteX17" fmla="*/ 9928143 w 12192000"/>
              <a:gd name="connsiteY17" fmla="*/ 3086312 h 3429000"/>
              <a:gd name="connsiteX18" fmla="*/ 9351220 w 12192000"/>
              <a:gd name="connsiteY18" fmla="*/ 3030370 h 3429000"/>
              <a:gd name="connsiteX19" fmla="*/ 8999756 w 12192000"/>
              <a:gd name="connsiteY19" fmla="*/ 3100929 h 3429000"/>
              <a:gd name="connsiteX20" fmla="*/ 9425830 w 12192000"/>
              <a:gd name="connsiteY20" fmla="*/ 3069517 h 3429000"/>
              <a:gd name="connsiteX21" fmla="*/ 9578307 w 12192000"/>
              <a:gd name="connsiteY21" fmla="*/ 3073035 h 3429000"/>
              <a:gd name="connsiteX22" fmla="*/ 9752771 w 12192000"/>
              <a:gd name="connsiteY22" fmla="*/ 3066471 h 3429000"/>
              <a:gd name="connsiteX23" fmla="*/ 9852779 w 12192000"/>
              <a:gd name="connsiteY23" fmla="*/ 3060665 h 3429000"/>
              <a:gd name="connsiteX24" fmla="*/ 9694862 w 12192000"/>
              <a:gd name="connsiteY24" fmla="*/ 3044140 h 3429000"/>
              <a:gd name="connsiteX25" fmla="*/ 9351220 w 12192000"/>
              <a:gd name="connsiteY25" fmla="*/ 3030370 h 3429000"/>
              <a:gd name="connsiteX26" fmla="*/ 1019354 w 12192000"/>
              <a:gd name="connsiteY26" fmla="*/ 2886006 h 3429000"/>
              <a:gd name="connsiteX27" fmla="*/ 441046 w 12192000"/>
              <a:gd name="connsiteY27" fmla="*/ 3262153 h 3429000"/>
              <a:gd name="connsiteX28" fmla="*/ 1019354 w 12192000"/>
              <a:gd name="connsiteY28" fmla="*/ 2886006 h 3429000"/>
              <a:gd name="connsiteX29" fmla="*/ 991680 w 12192000"/>
              <a:gd name="connsiteY29" fmla="*/ 2869413 h 3429000"/>
              <a:gd name="connsiteX30" fmla="*/ 409060 w 12192000"/>
              <a:gd name="connsiteY30" fmla="*/ 3242470 h 3429000"/>
              <a:gd name="connsiteX31" fmla="*/ 991680 w 12192000"/>
              <a:gd name="connsiteY31" fmla="*/ 2869413 h 3429000"/>
              <a:gd name="connsiteX32" fmla="*/ 7254615 w 12192000"/>
              <a:gd name="connsiteY32" fmla="*/ 2482918 h 3429000"/>
              <a:gd name="connsiteX33" fmla="*/ 7312589 w 12192000"/>
              <a:gd name="connsiteY33" fmla="*/ 2553309 h 3429000"/>
              <a:gd name="connsiteX34" fmla="*/ 7580896 w 12192000"/>
              <a:gd name="connsiteY34" fmla="*/ 2973069 h 3429000"/>
              <a:gd name="connsiteX35" fmla="*/ 7990862 w 12192000"/>
              <a:gd name="connsiteY35" fmla="*/ 3378025 h 3429000"/>
              <a:gd name="connsiteX36" fmla="*/ 7871964 w 12192000"/>
              <a:gd name="connsiteY36" fmla="*/ 3220139 h 3429000"/>
              <a:gd name="connsiteX37" fmla="*/ 7859674 w 12192000"/>
              <a:gd name="connsiteY37" fmla="*/ 3207358 h 3429000"/>
              <a:gd name="connsiteX38" fmla="*/ 7545050 w 12192000"/>
              <a:gd name="connsiteY38" fmla="*/ 2831110 h 3429000"/>
              <a:gd name="connsiteX39" fmla="*/ 7254615 w 12192000"/>
              <a:gd name="connsiteY39" fmla="*/ 2482918 h 3429000"/>
              <a:gd name="connsiteX40" fmla="*/ 9078855 w 12192000"/>
              <a:gd name="connsiteY40" fmla="*/ 2455754 h 3429000"/>
              <a:gd name="connsiteX41" fmla="*/ 8825188 w 12192000"/>
              <a:gd name="connsiteY41" fmla="*/ 3067752 h 3429000"/>
              <a:gd name="connsiteX42" fmla="*/ 9078855 w 12192000"/>
              <a:gd name="connsiteY42" fmla="*/ 2455754 h 3429000"/>
              <a:gd name="connsiteX43" fmla="*/ 9113805 w 12192000"/>
              <a:gd name="connsiteY43" fmla="*/ 2454072 h 3429000"/>
              <a:gd name="connsiteX44" fmla="*/ 8855200 w 12192000"/>
              <a:gd name="connsiteY44" fmla="*/ 3065950 h 3429000"/>
              <a:gd name="connsiteX45" fmla="*/ 9113805 w 12192000"/>
              <a:gd name="connsiteY45" fmla="*/ 2454072 h 3429000"/>
              <a:gd name="connsiteX46" fmla="*/ 9123940 w 12192000"/>
              <a:gd name="connsiteY46" fmla="*/ 2396040 h 3429000"/>
              <a:gd name="connsiteX47" fmla="*/ 9120846 w 12192000"/>
              <a:gd name="connsiteY47" fmla="*/ 2400053 h 3429000"/>
              <a:gd name="connsiteX48" fmla="*/ 9123267 w 12192000"/>
              <a:gd name="connsiteY48" fmla="*/ 2400425 h 3429000"/>
              <a:gd name="connsiteX49" fmla="*/ 9123940 w 12192000"/>
              <a:gd name="connsiteY49" fmla="*/ 2396040 h 3429000"/>
              <a:gd name="connsiteX50" fmla="*/ 103333 w 12192000"/>
              <a:gd name="connsiteY50" fmla="*/ 2270602 h 3429000"/>
              <a:gd name="connsiteX51" fmla="*/ 233938 w 12192000"/>
              <a:gd name="connsiteY51" fmla="*/ 2380416 h 3429000"/>
              <a:gd name="connsiteX52" fmla="*/ 883580 w 12192000"/>
              <a:gd name="connsiteY52" fmla="*/ 2751710 h 3429000"/>
              <a:gd name="connsiteX53" fmla="*/ 487337 w 12192000"/>
              <a:gd name="connsiteY53" fmla="*/ 2521182 h 3429000"/>
              <a:gd name="connsiteX54" fmla="*/ 354051 w 12192000"/>
              <a:gd name="connsiteY54" fmla="*/ 2425912 h 3429000"/>
              <a:gd name="connsiteX55" fmla="*/ 195436 w 12192000"/>
              <a:gd name="connsiteY55" fmla="*/ 2326068 h 3429000"/>
              <a:gd name="connsiteX56" fmla="*/ 103333 w 12192000"/>
              <a:gd name="connsiteY56" fmla="*/ 2270602 h 3429000"/>
              <a:gd name="connsiteX57" fmla="*/ 5539432 w 12192000"/>
              <a:gd name="connsiteY57" fmla="*/ 2213928 h 3429000"/>
              <a:gd name="connsiteX58" fmla="*/ 5555462 w 12192000"/>
              <a:gd name="connsiteY58" fmla="*/ 2265454 h 3429000"/>
              <a:gd name="connsiteX59" fmla="*/ 5828270 w 12192000"/>
              <a:gd name="connsiteY59" fmla="*/ 2891663 h 3429000"/>
              <a:gd name="connsiteX60" fmla="*/ 5947416 w 12192000"/>
              <a:gd name="connsiteY60" fmla="*/ 3145846 h 3429000"/>
              <a:gd name="connsiteX61" fmla="*/ 5539432 w 12192000"/>
              <a:gd name="connsiteY61" fmla="*/ 2213928 h 3429000"/>
              <a:gd name="connsiteX62" fmla="*/ 51253 w 12192000"/>
              <a:gd name="connsiteY62" fmla="*/ 2202825 h 3429000"/>
              <a:gd name="connsiteX63" fmla="*/ 211622 w 12192000"/>
              <a:gd name="connsiteY63" fmla="*/ 2299803 h 3429000"/>
              <a:gd name="connsiteX64" fmla="*/ 371652 w 12192000"/>
              <a:gd name="connsiteY64" fmla="*/ 2400062 h 3429000"/>
              <a:gd name="connsiteX65" fmla="*/ 505903 w 12192000"/>
              <a:gd name="connsiteY65" fmla="*/ 2496221 h 3429000"/>
              <a:gd name="connsiteX66" fmla="*/ 899240 w 12192000"/>
              <a:gd name="connsiteY66" fmla="*/ 2724068 h 3429000"/>
              <a:gd name="connsiteX67" fmla="*/ 988114 w 12192000"/>
              <a:gd name="connsiteY67" fmla="*/ 2745204 h 3429000"/>
              <a:gd name="connsiteX68" fmla="*/ 845971 w 12192000"/>
              <a:gd name="connsiteY68" fmla="*/ 2638177 h 3429000"/>
              <a:gd name="connsiteX69" fmla="*/ 448057 w 12192000"/>
              <a:gd name="connsiteY69" fmla="*/ 2412376 h 3429000"/>
              <a:gd name="connsiteX70" fmla="*/ 51253 w 12192000"/>
              <a:gd name="connsiteY70" fmla="*/ 2202825 h 3429000"/>
              <a:gd name="connsiteX71" fmla="*/ 2606687 w 12192000"/>
              <a:gd name="connsiteY71" fmla="*/ 2201718 h 3429000"/>
              <a:gd name="connsiteX72" fmla="*/ 2645658 w 12192000"/>
              <a:gd name="connsiteY72" fmla="*/ 3211259 h 3429000"/>
              <a:gd name="connsiteX73" fmla="*/ 2606687 w 12192000"/>
              <a:gd name="connsiteY73" fmla="*/ 2201718 h 3429000"/>
              <a:gd name="connsiteX74" fmla="*/ 10097724 w 12192000"/>
              <a:gd name="connsiteY74" fmla="*/ 2162852 h 3429000"/>
              <a:gd name="connsiteX75" fmla="*/ 9645248 w 12192000"/>
              <a:gd name="connsiteY75" fmla="*/ 2201119 h 3429000"/>
              <a:gd name="connsiteX76" fmla="*/ 9543858 w 12192000"/>
              <a:gd name="connsiteY76" fmla="*/ 2221510 h 3429000"/>
              <a:gd name="connsiteX77" fmla="*/ 9681648 w 12192000"/>
              <a:gd name="connsiteY77" fmla="*/ 2200828 h 3429000"/>
              <a:gd name="connsiteX78" fmla="*/ 10557846 w 12192000"/>
              <a:gd name="connsiteY78" fmla="*/ 2172337 h 3429000"/>
              <a:gd name="connsiteX79" fmla="*/ 10301704 w 12192000"/>
              <a:gd name="connsiteY79" fmla="*/ 2169847 h 3429000"/>
              <a:gd name="connsiteX80" fmla="*/ 10250553 w 12192000"/>
              <a:gd name="connsiteY80" fmla="*/ 2166539 h 3429000"/>
              <a:gd name="connsiteX81" fmla="*/ 10097724 w 12192000"/>
              <a:gd name="connsiteY81" fmla="*/ 2162852 h 3429000"/>
              <a:gd name="connsiteX82" fmla="*/ 3642057 w 12192000"/>
              <a:gd name="connsiteY82" fmla="*/ 2144487 h 3429000"/>
              <a:gd name="connsiteX83" fmla="*/ 3632981 w 12192000"/>
              <a:gd name="connsiteY83" fmla="*/ 2150437 h 3429000"/>
              <a:gd name="connsiteX84" fmla="*/ 3382436 w 12192000"/>
              <a:gd name="connsiteY84" fmla="*/ 2523726 h 3429000"/>
              <a:gd name="connsiteX85" fmla="*/ 3191929 w 12192000"/>
              <a:gd name="connsiteY85" fmla="*/ 3233669 h 3429000"/>
              <a:gd name="connsiteX86" fmla="*/ 3369898 w 12192000"/>
              <a:gd name="connsiteY86" fmla="*/ 2652771 h 3429000"/>
              <a:gd name="connsiteX87" fmla="*/ 3642057 w 12192000"/>
              <a:gd name="connsiteY87" fmla="*/ 2144487 h 3429000"/>
              <a:gd name="connsiteX88" fmla="*/ 7015907 w 12192000"/>
              <a:gd name="connsiteY88" fmla="*/ 2112548 h 3429000"/>
              <a:gd name="connsiteX89" fmla="*/ 7259646 w 12192000"/>
              <a:gd name="connsiteY89" fmla="*/ 2336985 h 3429000"/>
              <a:gd name="connsiteX90" fmla="*/ 7741483 w 12192000"/>
              <a:gd name="connsiteY90" fmla="*/ 2850980 h 3429000"/>
              <a:gd name="connsiteX91" fmla="*/ 8008941 w 12192000"/>
              <a:gd name="connsiteY91" fmla="*/ 3304560 h 3429000"/>
              <a:gd name="connsiteX92" fmla="*/ 7999234 w 12192000"/>
              <a:gd name="connsiteY92" fmla="*/ 3181993 h 3429000"/>
              <a:gd name="connsiteX93" fmla="*/ 7715154 w 12192000"/>
              <a:gd name="connsiteY93" fmla="*/ 2768148 h 3429000"/>
              <a:gd name="connsiteX94" fmla="*/ 7271900 w 12192000"/>
              <a:gd name="connsiteY94" fmla="*/ 2305551 h 3429000"/>
              <a:gd name="connsiteX95" fmla="*/ 7015907 w 12192000"/>
              <a:gd name="connsiteY95" fmla="*/ 2112548 h 3429000"/>
              <a:gd name="connsiteX96" fmla="*/ 2650666 w 12192000"/>
              <a:gd name="connsiteY96" fmla="*/ 2101686 h 3429000"/>
              <a:gd name="connsiteX97" fmla="*/ 2650249 w 12192000"/>
              <a:gd name="connsiteY97" fmla="*/ 2103101 h 3429000"/>
              <a:gd name="connsiteX98" fmla="*/ 2663808 w 12192000"/>
              <a:gd name="connsiteY98" fmla="*/ 3106215 h 3429000"/>
              <a:gd name="connsiteX99" fmla="*/ 2665418 w 12192000"/>
              <a:gd name="connsiteY99" fmla="*/ 2703756 h 3429000"/>
              <a:gd name="connsiteX100" fmla="*/ 2650666 w 12192000"/>
              <a:gd name="connsiteY100" fmla="*/ 2101686 h 3429000"/>
              <a:gd name="connsiteX101" fmla="*/ 10218664 w 12192000"/>
              <a:gd name="connsiteY101" fmla="*/ 2096300 h 3429000"/>
              <a:gd name="connsiteX102" fmla="*/ 10086154 w 12192000"/>
              <a:gd name="connsiteY102" fmla="*/ 2096937 h 3429000"/>
              <a:gd name="connsiteX103" fmla="*/ 9778614 w 12192000"/>
              <a:gd name="connsiteY103" fmla="*/ 2121189 h 3429000"/>
              <a:gd name="connsiteX104" fmla="*/ 9601703 w 12192000"/>
              <a:gd name="connsiteY104" fmla="*/ 2176852 h 3429000"/>
              <a:gd name="connsiteX105" fmla="*/ 9641684 w 12192000"/>
              <a:gd name="connsiteY105" fmla="*/ 2171203 h 3429000"/>
              <a:gd name="connsiteX106" fmla="*/ 10252799 w 12192000"/>
              <a:gd name="connsiteY106" fmla="*/ 2135971 h 3429000"/>
              <a:gd name="connsiteX107" fmla="*/ 10304297 w 12192000"/>
              <a:gd name="connsiteY107" fmla="*/ 2139822 h 3429000"/>
              <a:gd name="connsiteX108" fmla="*/ 10533945 w 12192000"/>
              <a:gd name="connsiteY108" fmla="*/ 2144703 h 3429000"/>
              <a:gd name="connsiteX109" fmla="*/ 10446061 w 12192000"/>
              <a:gd name="connsiteY109" fmla="*/ 2126562 h 3429000"/>
              <a:gd name="connsiteX110" fmla="*/ 10360877 w 12192000"/>
              <a:gd name="connsiteY110" fmla="*/ 2109004 h 3429000"/>
              <a:gd name="connsiteX111" fmla="*/ 10218664 w 12192000"/>
              <a:gd name="connsiteY111" fmla="*/ 2096300 h 3429000"/>
              <a:gd name="connsiteX112" fmla="*/ 6946849 w 12192000"/>
              <a:gd name="connsiteY112" fmla="*/ 2094271 h 3429000"/>
              <a:gd name="connsiteX113" fmla="*/ 6946972 w 12192000"/>
              <a:gd name="connsiteY113" fmla="*/ 2097491 h 3429000"/>
              <a:gd name="connsiteX114" fmla="*/ 7105827 w 12192000"/>
              <a:gd name="connsiteY114" fmla="*/ 2289700 h 3429000"/>
              <a:gd name="connsiteX115" fmla="*/ 7126431 w 12192000"/>
              <a:gd name="connsiteY115" fmla="*/ 2308872 h 3429000"/>
              <a:gd name="connsiteX116" fmla="*/ 7567269 w 12192000"/>
              <a:gd name="connsiteY116" fmla="*/ 2811461 h 3429000"/>
              <a:gd name="connsiteX117" fmla="*/ 7880270 w 12192000"/>
              <a:gd name="connsiteY117" fmla="*/ 3186176 h 3429000"/>
              <a:gd name="connsiteX118" fmla="*/ 7892560 w 12192000"/>
              <a:gd name="connsiteY118" fmla="*/ 3198949 h 3429000"/>
              <a:gd name="connsiteX119" fmla="*/ 7971643 w 12192000"/>
              <a:gd name="connsiteY119" fmla="*/ 3289236 h 3429000"/>
              <a:gd name="connsiteX120" fmla="*/ 7719359 w 12192000"/>
              <a:gd name="connsiteY120" fmla="*/ 2870011 h 3429000"/>
              <a:gd name="connsiteX121" fmla="*/ 7240170 w 12192000"/>
              <a:gd name="connsiteY121" fmla="*/ 2358985 h 3429000"/>
              <a:gd name="connsiteX122" fmla="*/ 6946849 w 12192000"/>
              <a:gd name="connsiteY122" fmla="*/ 2094271 h 3429000"/>
              <a:gd name="connsiteX123" fmla="*/ 2680277 w 12192000"/>
              <a:gd name="connsiteY123" fmla="*/ 2050204 h 3429000"/>
              <a:gd name="connsiteX124" fmla="*/ 2678972 w 12192000"/>
              <a:gd name="connsiteY124" fmla="*/ 2052582 h 3429000"/>
              <a:gd name="connsiteX125" fmla="*/ 2696666 w 12192000"/>
              <a:gd name="connsiteY125" fmla="*/ 2704836 h 3429000"/>
              <a:gd name="connsiteX126" fmla="*/ 2695769 w 12192000"/>
              <a:gd name="connsiteY126" fmla="*/ 2961955 h 3429000"/>
              <a:gd name="connsiteX127" fmla="*/ 2739893 w 12192000"/>
              <a:gd name="connsiteY127" fmla="*/ 2679357 h 3429000"/>
              <a:gd name="connsiteX128" fmla="*/ 2680277 w 12192000"/>
              <a:gd name="connsiteY128" fmla="*/ 2050204 h 3429000"/>
              <a:gd name="connsiteX129" fmla="*/ 1132195 w 12192000"/>
              <a:gd name="connsiteY129" fmla="*/ 2038980 h 3429000"/>
              <a:gd name="connsiteX130" fmla="*/ 1679056 w 12192000"/>
              <a:gd name="connsiteY130" fmla="*/ 2087907 h 3429000"/>
              <a:gd name="connsiteX131" fmla="*/ 2128648 w 12192000"/>
              <a:gd name="connsiteY131" fmla="*/ 2045249 h 3429000"/>
              <a:gd name="connsiteX132" fmla="*/ 1825619 w 12192000"/>
              <a:gd name="connsiteY132" fmla="*/ 2049447 h 3429000"/>
              <a:gd name="connsiteX133" fmla="*/ 1737798 w 12192000"/>
              <a:gd name="connsiteY133" fmla="*/ 2054353 h 3429000"/>
              <a:gd name="connsiteX134" fmla="*/ 1132195 w 12192000"/>
              <a:gd name="connsiteY134" fmla="*/ 2038980 h 3429000"/>
              <a:gd name="connsiteX135" fmla="*/ 10104407 w 12192000"/>
              <a:gd name="connsiteY135" fmla="*/ 2029317 h 3429000"/>
              <a:gd name="connsiteX136" fmla="*/ 9704375 w 12192000"/>
              <a:gd name="connsiteY136" fmla="*/ 2107349 h 3429000"/>
              <a:gd name="connsiteX137" fmla="*/ 9773804 w 12192000"/>
              <a:gd name="connsiteY137" fmla="*/ 2090543 h 3429000"/>
              <a:gd name="connsiteX138" fmla="*/ 10086605 w 12192000"/>
              <a:gd name="connsiteY138" fmla="*/ 2065992 h 3429000"/>
              <a:gd name="connsiteX139" fmla="*/ 10367276 w 12192000"/>
              <a:gd name="connsiteY139" fmla="*/ 2078848 h 3429000"/>
              <a:gd name="connsiteX140" fmla="*/ 10454262 w 12192000"/>
              <a:gd name="connsiteY140" fmla="*/ 2096798 h 3429000"/>
              <a:gd name="connsiteX141" fmla="*/ 10569223 w 12192000"/>
              <a:gd name="connsiteY141" fmla="*/ 2118311 h 3429000"/>
              <a:gd name="connsiteX142" fmla="*/ 10104407 w 12192000"/>
              <a:gd name="connsiteY142" fmla="*/ 2029317 h 3429000"/>
              <a:gd name="connsiteX143" fmla="*/ 6861797 w 12192000"/>
              <a:gd name="connsiteY143" fmla="*/ 1990899 h 3429000"/>
              <a:gd name="connsiteX144" fmla="*/ 6879594 w 12192000"/>
              <a:gd name="connsiteY144" fmla="*/ 1995547 h 3429000"/>
              <a:gd name="connsiteX145" fmla="*/ 7789028 w 12192000"/>
              <a:gd name="connsiteY145" fmla="*/ 2783316 h 3429000"/>
              <a:gd name="connsiteX146" fmla="*/ 8093600 w 12192000"/>
              <a:gd name="connsiteY146" fmla="*/ 3281671 h 3429000"/>
              <a:gd name="connsiteX147" fmla="*/ 8129425 w 12192000"/>
              <a:gd name="connsiteY147" fmla="*/ 3425298 h 3429000"/>
              <a:gd name="connsiteX148" fmla="*/ 8130898 w 12192000"/>
              <a:gd name="connsiteY148" fmla="*/ 3428998 h 3429000"/>
              <a:gd name="connsiteX149" fmla="*/ 7899365 w 12192000"/>
              <a:gd name="connsiteY149" fmla="*/ 3428998 h 3429000"/>
              <a:gd name="connsiteX150" fmla="*/ 7761176 w 12192000"/>
              <a:gd name="connsiteY150" fmla="*/ 3387656 h 3429000"/>
              <a:gd name="connsiteX151" fmla="*/ 7602080 w 12192000"/>
              <a:gd name="connsiteY151" fmla="*/ 3331867 h 3429000"/>
              <a:gd name="connsiteX152" fmla="*/ 7289862 w 12192000"/>
              <a:gd name="connsiteY152" fmla="*/ 3230827 h 3429000"/>
              <a:gd name="connsiteX153" fmla="*/ 7582411 w 12192000"/>
              <a:gd name="connsiteY153" fmla="*/ 3355122 h 3429000"/>
              <a:gd name="connsiteX154" fmla="*/ 7605759 w 12192000"/>
              <a:gd name="connsiteY154" fmla="*/ 3364465 h 3429000"/>
              <a:gd name="connsiteX155" fmla="*/ 7737910 w 12192000"/>
              <a:gd name="connsiteY155" fmla="*/ 3411638 h 3429000"/>
              <a:gd name="connsiteX156" fmla="*/ 7826532 w 12192000"/>
              <a:gd name="connsiteY156" fmla="*/ 3428999 h 3429000"/>
              <a:gd name="connsiteX157" fmla="*/ 7696096 w 12192000"/>
              <a:gd name="connsiteY157" fmla="*/ 3428999 h 3429000"/>
              <a:gd name="connsiteX158" fmla="*/ 7594081 w 12192000"/>
              <a:gd name="connsiteY158" fmla="*/ 3392149 h 3429000"/>
              <a:gd name="connsiteX159" fmla="*/ 7570734 w 12192000"/>
              <a:gd name="connsiteY159" fmla="*/ 3382799 h 3429000"/>
              <a:gd name="connsiteX160" fmla="*/ 7271814 w 12192000"/>
              <a:gd name="connsiteY160" fmla="*/ 3255601 h 3429000"/>
              <a:gd name="connsiteX161" fmla="*/ 7585232 w 12192000"/>
              <a:gd name="connsiteY161" fmla="*/ 3421060 h 3429000"/>
              <a:gd name="connsiteX162" fmla="*/ 7613775 w 12192000"/>
              <a:gd name="connsiteY162" fmla="*/ 3428998 h 3429000"/>
              <a:gd name="connsiteX163" fmla="*/ 7522197 w 12192000"/>
              <a:gd name="connsiteY163" fmla="*/ 3428998 h 3429000"/>
              <a:gd name="connsiteX164" fmla="*/ 7410696 w 12192000"/>
              <a:gd name="connsiteY164" fmla="*/ 3374861 h 3429000"/>
              <a:gd name="connsiteX165" fmla="*/ 7088673 w 12192000"/>
              <a:gd name="connsiteY165" fmla="*/ 3181396 h 3429000"/>
              <a:gd name="connsiteX166" fmla="*/ 7090188 w 12192000"/>
              <a:gd name="connsiteY166" fmla="*/ 3155365 h 3429000"/>
              <a:gd name="connsiteX167" fmla="*/ 7780046 w 12192000"/>
              <a:gd name="connsiteY167" fmla="*/ 3282283 h 3429000"/>
              <a:gd name="connsiteX168" fmla="*/ 7944957 w 12192000"/>
              <a:gd name="connsiteY168" fmla="*/ 3370347 h 3429000"/>
              <a:gd name="connsiteX169" fmla="*/ 7601828 w 12192000"/>
              <a:gd name="connsiteY169" fmla="*/ 3074934 h 3429000"/>
              <a:gd name="connsiteX170" fmla="*/ 7042773 w 12192000"/>
              <a:gd name="connsiteY170" fmla="*/ 2305011 h 3429000"/>
              <a:gd name="connsiteX171" fmla="*/ 6844835 w 12192000"/>
              <a:gd name="connsiteY171" fmla="*/ 1995988 h 3429000"/>
              <a:gd name="connsiteX172" fmla="*/ 6861797 w 12192000"/>
              <a:gd name="connsiteY172" fmla="*/ 1990899 h 3429000"/>
              <a:gd name="connsiteX173" fmla="*/ 1456157 w 12192000"/>
              <a:gd name="connsiteY173" fmla="*/ 1942404 h 3429000"/>
              <a:gd name="connsiteX174" fmla="*/ 1244432 w 12192000"/>
              <a:gd name="connsiteY174" fmla="*/ 1956601 h 3429000"/>
              <a:gd name="connsiteX175" fmla="*/ 973990 w 12192000"/>
              <a:gd name="connsiteY175" fmla="*/ 1995940 h 3429000"/>
              <a:gd name="connsiteX176" fmla="*/ 1103809 w 12192000"/>
              <a:gd name="connsiteY176" fmla="*/ 2004720 h 3429000"/>
              <a:gd name="connsiteX177" fmla="*/ 1123454 w 12192000"/>
              <a:gd name="connsiteY177" fmla="*/ 2006727 h 3429000"/>
              <a:gd name="connsiteX178" fmla="*/ 1737017 w 12192000"/>
              <a:gd name="connsiteY178" fmla="*/ 2023183 h 3429000"/>
              <a:gd name="connsiteX179" fmla="*/ 1824397 w 12192000"/>
              <a:gd name="connsiteY179" fmla="*/ 2018757 h 3429000"/>
              <a:gd name="connsiteX180" fmla="*/ 2070059 w 12192000"/>
              <a:gd name="connsiteY180" fmla="*/ 2012660 h 3429000"/>
              <a:gd name="connsiteX181" fmla="*/ 1456157 w 12192000"/>
              <a:gd name="connsiteY181" fmla="*/ 1942404 h 3429000"/>
              <a:gd name="connsiteX182" fmla="*/ 4988186 w 12192000"/>
              <a:gd name="connsiteY182" fmla="*/ 1787467 h 3429000"/>
              <a:gd name="connsiteX183" fmla="*/ 4777334 w 12192000"/>
              <a:gd name="connsiteY183" fmla="*/ 1977072 h 3429000"/>
              <a:gd name="connsiteX184" fmla="*/ 4718341 w 12192000"/>
              <a:gd name="connsiteY184" fmla="*/ 2039043 h 3429000"/>
              <a:gd name="connsiteX185" fmla="*/ 4604655 w 12192000"/>
              <a:gd name="connsiteY185" fmla="*/ 2154434 h 3429000"/>
              <a:gd name="connsiteX186" fmla="*/ 4565074 w 12192000"/>
              <a:gd name="connsiteY186" fmla="*/ 2189550 h 3429000"/>
              <a:gd name="connsiteX187" fmla="*/ 4988186 w 12192000"/>
              <a:gd name="connsiteY187" fmla="*/ 1787467 h 3429000"/>
              <a:gd name="connsiteX188" fmla="*/ 4978032 w 12192000"/>
              <a:gd name="connsiteY188" fmla="*/ 1754809 h 3429000"/>
              <a:gd name="connsiteX189" fmla="*/ 4463413 w 12192000"/>
              <a:gd name="connsiteY189" fmla="*/ 2186162 h 3429000"/>
              <a:gd name="connsiteX190" fmla="*/ 4358134 w 12192000"/>
              <a:gd name="connsiteY190" fmla="*/ 2313791 h 3429000"/>
              <a:gd name="connsiteX191" fmla="*/ 4376219 w 12192000"/>
              <a:gd name="connsiteY191" fmla="*/ 2300027 h 3429000"/>
              <a:gd name="connsiteX192" fmla="*/ 4582340 w 12192000"/>
              <a:gd name="connsiteY192" fmla="*/ 2132037 h 3429000"/>
              <a:gd name="connsiteX193" fmla="*/ 4694684 w 12192000"/>
              <a:gd name="connsiteY193" fmla="*/ 2018098 h 3429000"/>
              <a:gd name="connsiteX194" fmla="*/ 4754123 w 12192000"/>
              <a:gd name="connsiteY194" fmla="*/ 1955643 h 3429000"/>
              <a:gd name="connsiteX195" fmla="*/ 4978032 w 12192000"/>
              <a:gd name="connsiteY195" fmla="*/ 1754809 h 3429000"/>
              <a:gd name="connsiteX196" fmla="*/ 7427076 w 12192000"/>
              <a:gd name="connsiteY196" fmla="*/ 1713684 h 3429000"/>
              <a:gd name="connsiteX197" fmla="*/ 7485963 w 12192000"/>
              <a:gd name="connsiteY197" fmla="*/ 1745783 h 3429000"/>
              <a:gd name="connsiteX198" fmla="*/ 7719410 w 12192000"/>
              <a:gd name="connsiteY198" fmla="*/ 1928281 h 3429000"/>
              <a:gd name="connsiteX199" fmla="*/ 7907163 w 12192000"/>
              <a:gd name="connsiteY199" fmla="*/ 2117863 h 3429000"/>
              <a:gd name="connsiteX200" fmla="*/ 7956656 w 12192000"/>
              <a:gd name="connsiteY200" fmla="*/ 2186961 h 3429000"/>
              <a:gd name="connsiteX201" fmla="*/ 8023445 w 12192000"/>
              <a:gd name="connsiteY201" fmla="*/ 2276642 h 3429000"/>
              <a:gd name="connsiteX202" fmla="*/ 7754656 w 12192000"/>
              <a:gd name="connsiteY202" fmla="*/ 1912546 h 3429000"/>
              <a:gd name="connsiteX203" fmla="*/ 7427076 w 12192000"/>
              <a:gd name="connsiteY203" fmla="*/ 1713684 h 3429000"/>
              <a:gd name="connsiteX204" fmla="*/ 7312201 w 12192000"/>
              <a:gd name="connsiteY204" fmla="*/ 1699278 h 3429000"/>
              <a:gd name="connsiteX205" fmla="*/ 7343603 w 12192000"/>
              <a:gd name="connsiteY205" fmla="*/ 1720746 h 3429000"/>
              <a:gd name="connsiteX206" fmla="*/ 7791759 w 12192000"/>
              <a:gd name="connsiteY206" fmla="*/ 2086717 h 3429000"/>
              <a:gd name="connsiteX207" fmla="*/ 7825280 w 12192000"/>
              <a:gd name="connsiteY207" fmla="*/ 2122608 h 3429000"/>
              <a:gd name="connsiteX208" fmla="*/ 7982410 w 12192000"/>
              <a:gd name="connsiteY208" fmla="*/ 2273551 h 3429000"/>
              <a:gd name="connsiteX209" fmla="*/ 7932408 w 12192000"/>
              <a:gd name="connsiteY209" fmla="*/ 2203736 h 3429000"/>
              <a:gd name="connsiteX210" fmla="*/ 7883927 w 12192000"/>
              <a:gd name="connsiteY210" fmla="*/ 2136087 h 3429000"/>
              <a:gd name="connsiteX211" fmla="*/ 7699832 w 12192000"/>
              <a:gd name="connsiteY211" fmla="*/ 1950904 h 3429000"/>
              <a:gd name="connsiteX212" fmla="*/ 7470240 w 12192000"/>
              <a:gd name="connsiteY212" fmla="*/ 1771559 h 3429000"/>
              <a:gd name="connsiteX213" fmla="*/ 7312201 w 12192000"/>
              <a:gd name="connsiteY213" fmla="*/ 1699278 h 3429000"/>
              <a:gd name="connsiteX214" fmla="*/ 7244057 w 12192000"/>
              <a:gd name="connsiteY214" fmla="*/ 1695233 h 3429000"/>
              <a:gd name="connsiteX215" fmla="*/ 7353035 w 12192000"/>
              <a:gd name="connsiteY215" fmla="*/ 1768318 h 3429000"/>
              <a:gd name="connsiteX216" fmla="*/ 7981878 w 12192000"/>
              <a:gd name="connsiteY216" fmla="*/ 2309345 h 3429000"/>
              <a:gd name="connsiteX217" fmla="*/ 7804780 w 12192000"/>
              <a:gd name="connsiteY217" fmla="*/ 2143174 h 3429000"/>
              <a:gd name="connsiteX218" fmla="*/ 7771164 w 12192000"/>
              <a:gd name="connsiteY218" fmla="*/ 2107908 h 3429000"/>
              <a:gd name="connsiteX219" fmla="*/ 7327465 w 12192000"/>
              <a:gd name="connsiteY219" fmla="*/ 1745181 h 3429000"/>
              <a:gd name="connsiteX220" fmla="*/ 7244057 w 12192000"/>
              <a:gd name="connsiteY220" fmla="*/ 1695233 h 3429000"/>
              <a:gd name="connsiteX221" fmla="*/ 7133363 w 12192000"/>
              <a:gd name="connsiteY221" fmla="*/ 1621246 h 3429000"/>
              <a:gd name="connsiteX222" fmla="*/ 8128687 w 12192000"/>
              <a:gd name="connsiteY222" fmla="*/ 2361959 h 3429000"/>
              <a:gd name="connsiteX223" fmla="*/ 8497002 w 12192000"/>
              <a:gd name="connsiteY223" fmla="*/ 2775913 h 3429000"/>
              <a:gd name="connsiteX224" fmla="*/ 8514292 w 12192000"/>
              <a:gd name="connsiteY224" fmla="*/ 2586372 h 3429000"/>
              <a:gd name="connsiteX225" fmla="*/ 8491838 w 12192000"/>
              <a:gd name="connsiteY225" fmla="*/ 1907275 h 3429000"/>
              <a:gd name="connsiteX226" fmla="*/ 8605731 w 12192000"/>
              <a:gd name="connsiteY226" fmla="*/ 2171804 h 3429000"/>
              <a:gd name="connsiteX227" fmla="*/ 8594880 w 12192000"/>
              <a:gd name="connsiteY227" fmla="*/ 2610262 h 3429000"/>
              <a:gd name="connsiteX228" fmla="*/ 8494242 w 12192000"/>
              <a:gd name="connsiteY228" fmla="*/ 3363600 h 3429000"/>
              <a:gd name="connsiteX229" fmla="*/ 8794675 w 12192000"/>
              <a:gd name="connsiteY229" fmla="*/ 3161735 h 3429000"/>
              <a:gd name="connsiteX230" fmla="*/ 8800448 w 12192000"/>
              <a:gd name="connsiteY230" fmla="*/ 3152371 h 3429000"/>
              <a:gd name="connsiteX231" fmla="*/ 8788186 w 12192000"/>
              <a:gd name="connsiteY231" fmla="*/ 3143441 h 3429000"/>
              <a:gd name="connsiteX232" fmla="*/ 9137232 w 12192000"/>
              <a:gd name="connsiteY232" fmla="*/ 2236639 h 3429000"/>
              <a:gd name="connsiteX233" fmla="*/ 9216765 w 12192000"/>
              <a:gd name="connsiteY233" fmla="*/ 2267416 h 3429000"/>
              <a:gd name="connsiteX234" fmla="*/ 8969849 w 12192000"/>
              <a:gd name="connsiteY234" fmla="*/ 3037405 h 3429000"/>
              <a:gd name="connsiteX235" fmla="*/ 9706237 w 12192000"/>
              <a:gd name="connsiteY235" fmla="*/ 2990148 h 3429000"/>
              <a:gd name="connsiteX236" fmla="*/ 10110375 w 12192000"/>
              <a:gd name="connsiteY236" fmla="*/ 3134116 h 3429000"/>
              <a:gd name="connsiteX237" fmla="*/ 10096281 w 12192000"/>
              <a:gd name="connsiteY237" fmla="*/ 3149254 h 3429000"/>
              <a:gd name="connsiteX238" fmla="*/ 9067672 w 12192000"/>
              <a:gd name="connsiteY238" fmla="*/ 3219608 h 3429000"/>
              <a:gd name="connsiteX239" fmla="*/ 8859441 w 12192000"/>
              <a:gd name="connsiteY239" fmla="*/ 3212028 h 3429000"/>
              <a:gd name="connsiteX240" fmla="*/ 8857528 w 12192000"/>
              <a:gd name="connsiteY240" fmla="*/ 3212375 h 3429000"/>
              <a:gd name="connsiteX241" fmla="*/ 8848579 w 12192000"/>
              <a:gd name="connsiteY241" fmla="*/ 3214204 h 3429000"/>
              <a:gd name="connsiteX242" fmla="*/ 8576285 w 12192000"/>
              <a:gd name="connsiteY242" fmla="*/ 3395788 h 3429000"/>
              <a:gd name="connsiteX243" fmla="*/ 8519159 w 12192000"/>
              <a:gd name="connsiteY243" fmla="*/ 3428998 h 3429000"/>
              <a:gd name="connsiteX244" fmla="*/ 8393540 w 12192000"/>
              <a:gd name="connsiteY244" fmla="*/ 3428998 h 3429000"/>
              <a:gd name="connsiteX245" fmla="*/ 8417346 w 12192000"/>
              <a:gd name="connsiteY245" fmla="*/ 3316652 h 3429000"/>
              <a:gd name="connsiteX246" fmla="*/ 8485502 w 12192000"/>
              <a:gd name="connsiteY246" fmla="*/ 2879216 h 3429000"/>
              <a:gd name="connsiteX247" fmla="*/ 8480214 w 12192000"/>
              <a:gd name="connsiteY247" fmla="*/ 2873278 h 3429000"/>
              <a:gd name="connsiteX248" fmla="*/ 8112215 w 12192000"/>
              <a:gd name="connsiteY248" fmla="*/ 2408768 h 3429000"/>
              <a:gd name="connsiteX249" fmla="*/ 8095146 w 12192000"/>
              <a:gd name="connsiteY249" fmla="*/ 2402943 h 3429000"/>
              <a:gd name="connsiteX250" fmla="*/ 7131946 w 12192000"/>
              <a:gd name="connsiteY250" fmla="*/ 1646653 h 3429000"/>
              <a:gd name="connsiteX251" fmla="*/ 7133363 w 12192000"/>
              <a:gd name="connsiteY251" fmla="*/ 1621246 h 3429000"/>
              <a:gd name="connsiteX252" fmla="*/ 1903353 w 12192000"/>
              <a:gd name="connsiteY252" fmla="*/ 1615827 h 3429000"/>
              <a:gd name="connsiteX253" fmla="*/ 1936931 w 12192000"/>
              <a:gd name="connsiteY253" fmla="*/ 1664954 h 3429000"/>
              <a:gd name="connsiteX254" fmla="*/ 2195868 w 12192000"/>
              <a:gd name="connsiteY254" fmla="*/ 1967574 h 3429000"/>
              <a:gd name="connsiteX255" fmla="*/ 2088852 w 12192000"/>
              <a:gd name="connsiteY255" fmla="*/ 1737123 h 3429000"/>
              <a:gd name="connsiteX256" fmla="*/ 1958241 w 12192000"/>
              <a:gd name="connsiteY256" fmla="*/ 1638955 h 3429000"/>
              <a:gd name="connsiteX257" fmla="*/ 1903353 w 12192000"/>
              <a:gd name="connsiteY257" fmla="*/ 1615827 h 3429000"/>
              <a:gd name="connsiteX258" fmla="*/ 11544294 w 12192000"/>
              <a:gd name="connsiteY258" fmla="*/ 1515364 h 3429000"/>
              <a:gd name="connsiteX259" fmla="*/ 11755210 w 12192000"/>
              <a:gd name="connsiteY259" fmla="*/ 2159157 h 3429000"/>
              <a:gd name="connsiteX260" fmla="*/ 11544294 w 12192000"/>
              <a:gd name="connsiteY260" fmla="*/ 1515364 h 3429000"/>
              <a:gd name="connsiteX261" fmla="*/ 11571408 w 12192000"/>
              <a:gd name="connsiteY261" fmla="*/ 1489599 h 3429000"/>
              <a:gd name="connsiteX262" fmla="*/ 11778250 w 12192000"/>
              <a:gd name="connsiteY262" fmla="*/ 2136760 h 3429000"/>
              <a:gd name="connsiteX263" fmla="*/ 11571408 w 12192000"/>
              <a:gd name="connsiteY263" fmla="*/ 1489599 h 3429000"/>
              <a:gd name="connsiteX264" fmla="*/ 11540154 w 12192000"/>
              <a:gd name="connsiteY264" fmla="*/ 1438303 h 3429000"/>
              <a:gd name="connsiteX265" fmla="*/ 11540380 w 12192000"/>
              <a:gd name="connsiteY265" fmla="*/ 1443526 h 3429000"/>
              <a:gd name="connsiteX266" fmla="*/ 11542590 w 12192000"/>
              <a:gd name="connsiteY266" fmla="*/ 1442112 h 3429000"/>
              <a:gd name="connsiteX267" fmla="*/ 11540154 w 12192000"/>
              <a:gd name="connsiteY267" fmla="*/ 1438303 h 3429000"/>
              <a:gd name="connsiteX268" fmla="*/ 10567662 w 12192000"/>
              <a:gd name="connsiteY268" fmla="*/ 1437948 h 3429000"/>
              <a:gd name="connsiteX269" fmla="*/ 10431225 w 12192000"/>
              <a:gd name="connsiteY269" fmla="*/ 1448568 h 3429000"/>
              <a:gd name="connsiteX270" fmla="*/ 10277556 w 12192000"/>
              <a:gd name="connsiteY270" fmla="*/ 1460247 h 3429000"/>
              <a:gd name="connsiteX271" fmla="*/ 10155875 w 12192000"/>
              <a:gd name="connsiteY271" fmla="*/ 1453769 h 3429000"/>
              <a:gd name="connsiteX272" fmla="*/ 10072733 w 12192000"/>
              <a:gd name="connsiteY272" fmla="*/ 1447924 h 3429000"/>
              <a:gd name="connsiteX273" fmla="*/ 9882500 w 12192000"/>
              <a:gd name="connsiteY273" fmla="*/ 1452330 h 3429000"/>
              <a:gd name="connsiteX274" fmla="*/ 9685205 w 12192000"/>
              <a:gd name="connsiteY274" fmla="*/ 1456650 h 3429000"/>
              <a:gd name="connsiteX275" fmla="*/ 9666932 w 12192000"/>
              <a:gd name="connsiteY275" fmla="*/ 1456075 h 3429000"/>
              <a:gd name="connsiteX276" fmla="*/ 9608662 w 12192000"/>
              <a:gd name="connsiteY276" fmla="*/ 1455027 h 3429000"/>
              <a:gd name="connsiteX277" fmla="*/ 10026230 w 12192000"/>
              <a:gd name="connsiteY277" fmla="*/ 1509088 h 3429000"/>
              <a:gd name="connsiteX278" fmla="*/ 10567662 w 12192000"/>
              <a:gd name="connsiteY278" fmla="*/ 1437948 h 3429000"/>
              <a:gd name="connsiteX279" fmla="*/ 10221015 w 12192000"/>
              <a:gd name="connsiteY279" fmla="*/ 1354657 h 3429000"/>
              <a:gd name="connsiteX280" fmla="*/ 10107121 w 12192000"/>
              <a:gd name="connsiteY280" fmla="*/ 1356091 h 3429000"/>
              <a:gd name="connsiteX281" fmla="*/ 9660668 w 12192000"/>
              <a:gd name="connsiteY281" fmla="*/ 1425595 h 3429000"/>
              <a:gd name="connsiteX282" fmla="*/ 9669531 w 12192000"/>
              <a:gd name="connsiteY282" fmla="*/ 1426057 h 3429000"/>
              <a:gd name="connsiteX283" fmla="*/ 9687254 w 12192000"/>
              <a:gd name="connsiteY283" fmla="*/ 1426986 h 3429000"/>
              <a:gd name="connsiteX284" fmla="*/ 9881290 w 12192000"/>
              <a:gd name="connsiteY284" fmla="*/ 1422445 h 3429000"/>
              <a:gd name="connsiteX285" fmla="*/ 10074432 w 12192000"/>
              <a:gd name="connsiteY285" fmla="*/ 1417715 h 3429000"/>
              <a:gd name="connsiteX286" fmla="*/ 10159369 w 12192000"/>
              <a:gd name="connsiteY286" fmla="*/ 1423935 h 3429000"/>
              <a:gd name="connsiteX287" fmla="*/ 10278706 w 12192000"/>
              <a:gd name="connsiteY287" fmla="*/ 1430393 h 3429000"/>
              <a:gd name="connsiteX288" fmla="*/ 10429120 w 12192000"/>
              <a:gd name="connsiteY288" fmla="*/ 1418493 h 3429000"/>
              <a:gd name="connsiteX289" fmla="*/ 10538565 w 12192000"/>
              <a:gd name="connsiteY289" fmla="*/ 1408270 h 3429000"/>
              <a:gd name="connsiteX290" fmla="*/ 10221015 w 12192000"/>
              <a:gd name="connsiteY290" fmla="*/ 1354657 h 3429000"/>
              <a:gd name="connsiteX291" fmla="*/ 1979378 w 12192000"/>
              <a:gd name="connsiteY291" fmla="*/ 1340504 h 3429000"/>
              <a:gd name="connsiteX292" fmla="*/ 2882120 w 12192000"/>
              <a:gd name="connsiteY292" fmla="*/ 1635547 h 3429000"/>
              <a:gd name="connsiteX293" fmla="*/ 2793103 w 12192000"/>
              <a:gd name="connsiteY293" fmla="*/ 1610699 h 3429000"/>
              <a:gd name="connsiteX294" fmla="*/ 2770041 w 12192000"/>
              <a:gd name="connsiteY294" fmla="*/ 1604634 h 3429000"/>
              <a:gd name="connsiteX295" fmla="*/ 1979378 w 12192000"/>
              <a:gd name="connsiteY295" fmla="*/ 1340504 h 3429000"/>
              <a:gd name="connsiteX296" fmla="*/ 1927410 w 12192000"/>
              <a:gd name="connsiteY296" fmla="*/ 1287164 h 3429000"/>
              <a:gd name="connsiteX297" fmla="*/ 1959587 w 12192000"/>
              <a:gd name="connsiteY297" fmla="*/ 1299849 h 3429000"/>
              <a:gd name="connsiteX298" fmla="*/ 2777707 w 12192000"/>
              <a:gd name="connsiteY298" fmla="*/ 1574991 h 3429000"/>
              <a:gd name="connsiteX299" fmla="*/ 2800768 w 12192000"/>
              <a:gd name="connsiteY299" fmla="*/ 1581056 h 3429000"/>
              <a:gd name="connsiteX300" fmla="*/ 2879408 w 12192000"/>
              <a:gd name="connsiteY300" fmla="*/ 1602590 h 3429000"/>
              <a:gd name="connsiteX301" fmla="*/ 2862295 w 12192000"/>
              <a:gd name="connsiteY301" fmla="*/ 1593958 h 3429000"/>
              <a:gd name="connsiteX302" fmla="*/ 2813343 w 12192000"/>
              <a:gd name="connsiteY302" fmla="*/ 1569369 h 3429000"/>
              <a:gd name="connsiteX303" fmla="*/ 2646245 w 12192000"/>
              <a:gd name="connsiteY303" fmla="*/ 1501999 h 3429000"/>
              <a:gd name="connsiteX304" fmla="*/ 1999243 w 12192000"/>
              <a:gd name="connsiteY304" fmla="*/ 1301524 h 3429000"/>
              <a:gd name="connsiteX305" fmla="*/ 1979527 w 12192000"/>
              <a:gd name="connsiteY305" fmla="*/ 1297651 h 3429000"/>
              <a:gd name="connsiteX306" fmla="*/ 1927410 w 12192000"/>
              <a:gd name="connsiteY306" fmla="*/ 1287164 h 3429000"/>
              <a:gd name="connsiteX307" fmla="*/ 1997014 w 12192000"/>
              <a:gd name="connsiteY307" fmla="*/ 1269007 h 3429000"/>
              <a:gd name="connsiteX308" fmla="*/ 2005458 w 12192000"/>
              <a:gd name="connsiteY308" fmla="*/ 1270540 h 3429000"/>
              <a:gd name="connsiteX309" fmla="*/ 2657186 w 12192000"/>
              <a:gd name="connsiteY309" fmla="*/ 1472687 h 3429000"/>
              <a:gd name="connsiteX310" fmla="*/ 2826662 w 12192000"/>
              <a:gd name="connsiteY310" fmla="*/ 1541362 h 3429000"/>
              <a:gd name="connsiteX311" fmla="*/ 2876100 w 12192000"/>
              <a:gd name="connsiteY311" fmla="*/ 1566397 h 3429000"/>
              <a:gd name="connsiteX312" fmla="*/ 3042600 w 12192000"/>
              <a:gd name="connsiteY312" fmla="*/ 1630532 h 3429000"/>
              <a:gd name="connsiteX313" fmla="*/ 1997014 w 12192000"/>
              <a:gd name="connsiteY313" fmla="*/ 1269007 h 3429000"/>
              <a:gd name="connsiteX314" fmla="*/ 9857254 w 12192000"/>
              <a:gd name="connsiteY314" fmla="*/ 846904 h 3429000"/>
              <a:gd name="connsiteX315" fmla="*/ 8989866 w 12192000"/>
              <a:gd name="connsiteY315" fmla="*/ 1043742 h 3429000"/>
              <a:gd name="connsiteX316" fmla="*/ 8931614 w 12192000"/>
              <a:gd name="connsiteY316" fmla="*/ 1069508 h 3429000"/>
              <a:gd name="connsiteX317" fmla="*/ 8843711 w 12192000"/>
              <a:gd name="connsiteY317" fmla="*/ 1107334 h 3429000"/>
              <a:gd name="connsiteX318" fmla="*/ 8966093 w 12192000"/>
              <a:gd name="connsiteY318" fmla="*/ 1073509 h 3429000"/>
              <a:gd name="connsiteX319" fmla="*/ 9299227 w 12192000"/>
              <a:gd name="connsiteY319" fmla="*/ 1025994 h 3429000"/>
              <a:gd name="connsiteX320" fmla="*/ 9857254 w 12192000"/>
              <a:gd name="connsiteY320" fmla="*/ 846904 h 3429000"/>
              <a:gd name="connsiteX321" fmla="*/ 9615182 w 12192000"/>
              <a:gd name="connsiteY321" fmla="*/ 791499 h 3429000"/>
              <a:gd name="connsiteX322" fmla="*/ 9023688 w 12192000"/>
              <a:gd name="connsiteY322" fmla="*/ 996819 h 3429000"/>
              <a:gd name="connsiteX323" fmla="*/ 9814527 w 12192000"/>
              <a:gd name="connsiteY323" fmla="*/ 819048 h 3429000"/>
              <a:gd name="connsiteX324" fmla="*/ 9615182 w 12192000"/>
              <a:gd name="connsiteY324" fmla="*/ 791499 h 3429000"/>
              <a:gd name="connsiteX325" fmla="*/ 2305292 w 12192000"/>
              <a:gd name="connsiteY325" fmla="*/ 790492 h 3429000"/>
              <a:gd name="connsiteX326" fmla="*/ 3360922 w 12192000"/>
              <a:gd name="connsiteY326" fmla="*/ 1100373 h 3429000"/>
              <a:gd name="connsiteX327" fmla="*/ 3492420 w 12192000"/>
              <a:gd name="connsiteY327" fmla="*/ 1081145 h 3429000"/>
              <a:gd name="connsiteX328" fmla="*/ 3364086 w 12192000"/>
              <a:gd name="connsiteY328" fmla="*/ 1051340 h 3429000"/>
              <a:gd name="connsiteX329" fmla="*/ 3225818 w 12192000"/>
              <a:gd name="connsiteY329" fmla="*/ 982822 h 3429000"/>
              <a:gd name="connsiteX330" fmla="*/ 3129696 w 12192000"/>
              <a:gd name="connsiteY330" fmla="*/ 931704 h 3429000"/>
              <a:gd name="connsiteX331" fmla="*/ 2814545 w 12192000"/>
              <a:gd name="connsiteY331" fmla="*/ 853955 h 3429000"/>
              <a:gd name="connsiteX332" fmla="*/ 2305292 w 12192000"/>
              <a:gd name="connsiteY332" fmla="*/ 790492 h 3429000"/>
              <a:gd name="connsiteX333" fmla="*/ 2626982 w 12192000"/>
              <a:gd name="connsiteY333" fmla="*/ 777450 h 3429000"/>
              <a:gd name="connsiteX334" fmla="*/ 2490617 w 12192000"/>
              <a:gd name="connsiteY334" fmla="*/ 777951 h 3429000"/>
              <a:gd name="connsiteX335" fmla="*/ 2819869 w 12192000"/>
              <a:gd name="connsiteY335" fmla="*/ 823936 h 3429000"/>
              <a:gd name="connsiteX336" fmla="*/ 3143018 w 12192000"/>
              <a:gd name="connsiteY336" fmla="*/ 903698 h 3429000"/>
              <a:gd name="connsiteX337" fmla="*/ 3241520 w 12192000"/>
              <a:gd name="connsiteY337" fmla="*/ 956112 h 3429000"/>
              <a:gd name="connsiteX338" fmla="*/ 3374575 w 12192000"/>
              <a:gd name="connsiteY338" fmla="*/ 1022517 h 3429000"/>
              <a:gd name="connsiteX339" fmla="*/ 3505221 w 12192000"/>
              <a:gd name="connsiteY339" fmla="*/ 1051757 h 3429000"/>
              <a:gd name="connsiteX340" fmla="*/ 2626982 w 12192000"/>
              <a:gd name="connsiteY340" fmla="*/ 777450 h 3429000"/>
              <a:gd name="connsiteX341" fmla="*/ 9258094 w 12192000"/>
              <a:gd name="connsiteY341" fmla="*/ 529602 h 3429000"/>
              <a:gd name="connsiteX342" fmla="*/ 8526712 w 12192000"/>
              <a:gd name="connsiteY342" fmla="*/ 690804 h 3429000"/>
              <a:gd name="connsiteX343" fmla="*/ 9258094 w 12192000"/>
              <a:gd name="connsiteY343" fmla="*/ 529602 h 3429000"/>
              <a:gd name="connsiteX344" fmla="*/ 1310106 w 12192000"/>
              <a:gd name="connsiteY344" fmla="*/ 514217 h 3429000"/>
              <a:gd name="connsiteX345" fmla="*/ 854994 w 12192000"/>
              <a:gd name="connsiteY345" fmla="*/ 970136 h 3429000"/>
              <a:gd name="connsiteX346" fmla="*/ 742462 w 12192000"/>
              <a:gd name="connsiteY346" fmla="*/ 1165648 h 3429000"/>
              <a:gd name="connsiteX347" fmla="*/ 820602 w 12192000"/>
              <a:gd name="connsiteY347" fmla="*/ 1056915 h 3429000"/>
              <a:gd name="connsiteX348" fmla="*/ 878295 w 12192000"/>
              <a:gd name="connsiteY348" fmla="*/ 974594 h 3429000"/>
              <a:gd name="connsiteX349" fmla="*/ 1240607 w 12192000"/>
              <a:gd name="connsiteY349" fmla="*/ 581401 h 3429000"/>
              <a:gd name="connsiteX350" fmla="*/ 1310106 w 12192000"/>
              <a:gd name="connsiteY350" fmla="*/ 514217 h 3429000"/>
              <a:gd name="connsiteX351" fmla="*/ 11225213 w 12192000"/>
              <a:gd name="connsiteY351" fmla="*/ 507722 h 3429000"/>
              <a:gd name="connsiteX352" fmla="*/ 11182914 w 12192000"/>
              <a:gd name="connsiteY352" fmla="*/ 767771 h 3429000"/>
              <a:gd name="connsiteX353" fmla="*/ 11099211 w 12192000"/>
              <a:gd name="connsiteY353" fmla="*/ 1184594 h 3429000"/>
              <a:gd name="connsiteX354" fmla="*/ 11064509 w 12192000"/>
              <a:gd name="connsiteY354" fmla="*/ 1278830 h 3429000"/>
              <a:gd name="connsiteX355" fmla="*/ 11049349 w 12192000"/>
              <a:gd name="connsiteY355" fmla="*/ 1318418 h 3429000"/>
              <a:gd name="connsiteX356" fmla="*/ 10978260 w 12192000"/>
              <a:gd name="connsiteY356" fmla="*/ 1537094 h 3429000"/>
              <a:gd name="connsiteX357" fmla="*/ 11225213 w 12192000"/>
              <a:gd name="connsiteY357" fmla="*/ 507722 h 3429000"/>
              <a:gd name="connsiteX358" fmla="*/ 9168987 w 12192000"/>
              <a:gd name="connsiteY358" fmla="*/ 490232 h 3429000"/>
              <a:gd name="connsiteX359" fmla="*/ 8603910 w 12192000"/>
              <a:gd name="connsiteY359" fmla="*/ 639895 h 3429000"/>
              <a:gd name="connsiteX360" fmla="*/ 9252382 w 12192000"/>
              <a:gd name="connsiteY360" fmla="*/ 498759 h 3429000"/>
              <a:gd name="connsiteX361" fmla="*/ 9168987 w 12192000"/>
              <a:gd name="connsiteY361" fmla="*/ 490232 h 3429000"/>
              <a:gd name="connsiteX362" fmla="*/ 11201005 w 12192000"/>
              <a:gd name="connsiteY362" fmla="*/ 471089 h 3429000"/>
              <a:gd name="connsiteX363" fmla="*/ 10968432 w 12192000"/>
              <a:gd name="connsiteY363" fmla="*/ 1456010 h 3429000"/>
              <a:gd name="connsiteX364" fmla="*/ 11019967 w 12192000"/>
              <a:gd name="connsiteY364" fmla="*/ 1306553 h 3429000"/>
              <a:gd name="connsiteX365" fmla="*/ 11035125 w 12192000"/>
              <a:gd name="connsiteY365" fmla="*/ 1266966 h 3429000"/>
              <a:gd name="connsiteX366" fmla="*/ 11069972 w 12192000"/>
              <a:gd name="connsiteY366" fmla="*/ 1174168 h 3429000"/>
              <a:gd name="connsiteX367" fmla="*/ 11152239 w 12192000"/>
              <a:gd name="connsiteY367" fmla="*/ 763628 h 3429000"/>
              <a:gd name="connsiteX368" fmla="*/ 11201005 w 12192000"/>
              <a:gd name="connsiteY368" fmla="*/ 471089 h 3429000"/>
              <a:gd name="connsiteX369" fmla="*/ 1423113 w 12192000"/>
              <a:gd name="connsiteY369" fmla="*/ 445565 h 3429000"/>
              <a:gd name="connsiteX370" fmla="*/ 1260565 w 12192000"/>
              <a:gd name="connsiteY370" fmla="*/ 602982 h 3429000"/>
              <a:gd name="connsiteX371" fmla="*/ 901900 w 12192000"/>
              <a:gd name="connsiteY371" fmla="*/ 992236 h 3429000"/>
              <a:gd name="connsiteX372" fmla="*/ 845044 w 12192000"/>
              <a:gd name="connsiteY372" fmla="*/ 1073436 h 3429000"/>
              <a:gd name="connsiteX373" fmla="*/ 685926 w 12192000"/>
              <a:gd name="connsiteY373" fmla="*/ 1274069 h 3429000"/>
              <a:gd name="connsiteX374" fmla="*/ 684248 w 12192000"/>
              <a:gd name="connsiteY374" fmla="*/ 1277721 h 3429000"/>
              <a:gd name="connsiteX375" fmla="*/ 1423113 w 12192000"/>
              <a:gd name="connsiteY375" fmla="*/ 445565 h 3429000"/>
              <a:gd name="connsiteX376" fmla="*/ 3316479 w 12192000"/>
              <a:gd name="connsiteY376" fmla="*/ 443136 h 3429000"/>
              <a:gd name="connsiteX377" fmla="*/ 3546806 w 12192000"/>
              <a:gd name="connsiteY377" fmla="*/ 927139 h 3429000"/>
              <a:gd name="connsiteX378" fmla="*/ 3364433 w 12192000"/>
              <a:gd name="connsiteY378" fmla="*/ 524121 h 3429000"/>
              <a:gd name="connsiteX379" fmla="*/ 3316479 w 12192000"/>
              <a:gd name="connsiteY379" fmla="*/ 443136 h 3429000"/>
              <a:gd name="connsiteX380" fmla="*/ 10268559 w 12192000"/>
              <a:gd name="connsiteY380" fmla="*/ 442054 h 3429000"/>
              <a:gd name="connsiteX381" fmla="*/ 10494169 w 12192000"/>
              <a:gd name="connsiteY381" fmla="*/ 1091780 h 3429000"/>
              <a:gd name="connsiteX382" fmla="*/ 10356661 w 12192000"/>
              <a:gd name="connsiteY382" fmla="*/ 728302 h 3429000"/>
              <a:gd name="connsiteX383" fmla="*/ 10268559 w 12192000"/>
              <a:gd name="connsiteY383" fmla="*/ 442054 h 3429000"/>
              <a:gd name="connsiteX384" fmla="*/ 3291335 w 12192000"/>
              <a:gd name="connsiteY384" fmla="*/ 338420 h 3429000"/>
              <a:gd name="connsiteX385" fmla="*/ 3390805 w 12192000"/>
              <a:gd name="connsiteY385" fmla="*/ 508163 h 3429000"/>
              <a:gd name="connsiteX386" fmla="*/ 3579062 w 12192000"/>
              <a:gd name="connsiteY386" fmla="*/ 930040 h 3429000"/>
              <a:gd name="connsiteX387" fmla="*/ 3467355 w 12192000"/>
              <a:gd name="connsiteY387" fmla="*/ 559130 h 3429000"/>
              <a:gd name="connsiteX388" fmla="*/ 3310753 w 12192000"/>
              <a:gd name="connsiteY388" fmla="*/ 358140 h 3429000"/>
              <a:gd name="connsiteX389" fmla="*/ 3291335 w 12192000"/>
              <a:gd name="connsiteY389" fmla="*/ 338420 h 3429000"/>
              <a:gd name="connsiteX390" fmla="*/ 1635889 w 12192000"/>
              <a:gd name="connsiteY390" fmla="*/ 280494 h 3429000"/>
              <a:gd name="connsiteX391" fmla="*/ 1634800 w 12192000"/>
              <a:gd name="connsiteY391" fmla="*/ 302111 h 3429000"/>
              <a:gd name="connsiteX392" fmla="*/ 1635889 w 12192000"/>
              <a:gd name="connsiteY392" fmla="*/ 280494 h 3429000"/>
              <a:gd name="connsiteX393" fmla="*/ 10277529 w 12192000"/>
              <a:gd name="connsiteY393" fmla="*/ 272307 h 3429000"/>
              <a:gd name="connsiteX394" fmla="*/ 10276797 w 12192000"/>
              <a:gd name="connsiteY394" fmla="*/ 279672 h 3429000"/>
              <a:gd name="connsiteX395" fmla="*/ 10385906 w 12192000"/>
              <a:gd name="connsiteY395" fmla="*/ 718031 h 3429000"/>
              <a:gd name="connsiteX396" fmla="*/ 10536458 w 12192000"/>
              <a:gd name="connsiteY396" fmla="*/ 1115310 h 3429000"/>
              <a:gd name="connsiteX397" fmla="*/ 10436479 w 12192000"/>
              <a:gd name="connsiteY397" fmla="*/ 715570 h 3429000"/>
              <a:gd name="connsiteX398" fmla="*/ 10277529 w 12192000"/>
              <a:gd name="connsiteY398" fmla="*/ 272307 h 3429000"/>
              <a:gd name="connsiteX399" fmla="*/ 1510397 w 12192000"/>
              <a:gd name="connsiteY399" fmla="*/ 255705 h 3429000"/>
              <a:gd name="connsiteX400" fmla="*/ 1146550 w 12192000"/>
              <a:gd name="connsiteY400" fmla="*/ 373012 h 3429000"/>
              <a:gd name="connsiteX401" fmla="*/ 698834 w 12192000"/>
              <a:gd name="connsiteY401" fmla="*/ 523272 h 3429000"/>
              <a:gd name="connsiteX402" fmla="*/ 34256 w 12192000"/>
              <a:gd name="connsiteY402" fmla="*/ 918603 h 3429000"/>
              <a:gd name="connsiteX403" fmla="*/ 527241 w 12192000"/>
              <a:gd name="connsiteY403" fmla="*/ 636078 h 3429000"/>
              <a:gd name="connsiteX404" fmla="*/ 1510397 w 12192000"/>
              <a:gd name="connsiteY404" fmla="*/ 255705 h 3429000"/>
              <a:gd name="connsiteX405" fmla="*/ 1313114 w 12192000"/>
              <a:gd name="connsiteY405" fmla="*/ 226216 h 3429000"/>
              <a:gd name="connsiteX406" fmla="*/ 1109304 w 12192000"/>
              <a:gd name="connsiteY406" fmla="*/ 240030 h 3429000"/>
              <a:gd name="connsiteX407" fmla="*/ 8129 w 12192000"/>
              <a:gd name="connsiteY407" fmla="*/ 901519 h 3429000"/>
              <a:gd name="connsiteX408" fmla="*/ 687572 w 12192000"/>
              <a:gd name="connsiteY408" fmla="*/ 496629 h 3429000"/>
              <a:gd name="connsiteX409" fmla="*/ 1138365 w 12192000"/>
              <a:gd name="connsiteY409" fmla="*/ 345515 h 3429000"/>
              <a:gd name="connsiteX410" fmla="*/ 1505579 w 12192000"/>
              <a:gd name="connsiteY410" fmla="*/ 226526 h 3429000"/>
              <a:gd name="connsiteX411" fmla="*/ 1313114 w 12192000"/>
              <a:gd name="connsiteY411" fmla="*/ 226216 h 3429000"/>
              <a:gd name="connsiteX412" fmla="*/ 3655073 w 12192000"/>
              <a:gd name="connsiteY412" fmla="*/ 221884 h 3429000"/>
              <a:gd name="connsiteX413" fmla="*/ 3989938 w 12192000"/>
              <a:gd name="connsiteY413" fmla="*/ 562685 h 3429000"/>
              <a:gd name="connsiteX414" fmla="*/ 4393907 w 12192000"/>
              <a:gd name="connsiteY414" fmla="*/ 832258 h 3429000"/>
              <a:gd name="connsiteX415" fmla="*/ 4648051 w 12192000"/>
              <a:gd name="connsiteY415" fmla="*/ 945051 h 3429000"/>
              <a:gd name="connsiteX416" fmla="*/ 4383389 w 12192000"/>
              <a:gd name="connsiteY416" fmla="*/ 755369 h 3429000"/>
              <a:gd name="connsiteX417" fmla="*/ 4165508 w 12192000"/>
              <a:gd name="connsiteY417" fmla="*/ 606196 h 3429000"/>
              <a:gd name="connsiteX418" fmla="*/ 4068162 w 12192000"/>
              <a:gd name="connsiteY418" fmla="*/ 524394 h 3429000"/>
              <a:gd name="connsiteX419" fmla="*/ 3981416 w 12192000"/>
              <a:gd name="connsiteY419" fmla="*/ 451482 h 3429000"/>
              <a:gd name="connsiteX420" fmla="*/ 3800147 w 12192000"/>
              <a:gd name="connsiteY420" fmla="*/ 320872 h 3429000"/>
              <a:gd name="connsiteX421" fmla="*/ 3655073 w 12192000"/>
              <a:gd name="connsiteY421" fmla="*/ 221884 h 3429000"/>
              <a:gd name="connsiteX422" fmla="*/ 3670252 w 12192000"/>
              <a:gd name="connsiteY422" fmla="*/ 193798 h 3429000"/>
              <a:gd name="connsiteX423" fmla="*/ 3817258 w 12192000"/>
              <a:gd name="connsiteY423" fmla="*/ 294577 h 3429000"/>
              <a:gd name="connsiteX424" fmla="*/ 4000461 w 12192000"/>
              <a:gd name="connsiteY424" fmla="*/ 426966 h 3429000"/>
              <a:gd name="connsiteX425" fmla="*/ 4088180 w 12192000"/>
              <a:gd name="connsiteY425" fmla="*/ 500774 h 3429000"/>
              <a:gd name="connsiteX426" fmla="*/ 4184555 w 12192000"/>
              <a:gd name="connsiteY426" fmla="*/ 581683 h 3429000"/>
              <a:gd name="connsiteX427" fmla="*/ 4399563 w 12192000"/>
              <a:gd name="connsiteY427" fmla="*/ 729106 h 3429000"/>
              <a:gd name="connsiteX428" fmla="*/ 4684469 w 12192000"/>
              <a:gd name="connsiteY428" fmla="*/ 935680 h 3429000"/>
              <a:gd name="connsiteX429" fmla="*/ 4690271 w 12192000"/>
              <a:gd name="connsiteY429" fmla="*/ 941034 h 3429000"/>
              <a:gd name="connsiteX430" fmla="*/ 4136093 w 12192000"/>
              <a:gd name="connsiteY430" fmla="*/ 429466 h 3429000"/>
              <a:gd name="connsiteX431" fmla="*/ 3670252 w 12192000"/>
              <a:gd name="connsiteY431" fmla="*/ 193798 h 3429000"/>
              <a:gd name="connsiteX432" fmla="*/ 9334796 w 12192000"/>
              <a:gd name="connsiteY432" fmla="*/ 27584 h 3429000"/>
              <a:gd name="connsiteX433" fmla="*/ 9651570 w 12192000"/>
              <a:gd name="connsiteY433" fmla="*/ 397505 h 3429000"/>
              <a:gd name="connsiteX434" fmla="*/ 9334796 w 12192000"/>
              <a:gd name="connsiteY434" fmla="*/ 27584 h 3429000"/>
              <a:gd name="connsiteX435" fmla="*/ 4440129 w 12192000"/>
              <a:gd name="connsiteY435" fmla="*/ 19571 h 3429000"/>
              <a:gd name="connsiteX436" fmla="*/ 4856525 w 12192000"/>
              <a:gd name="connsiteY436" fmla="*/ 486351 h 3429000"/>
              <a:gd name="connsiteX437" fmla="*/ 5059055 w 12192000"/>
              <a:gd name="connsiteY437" fmla="*/ 679918 h 3429000"/>
              <a:gd name="connsiteX438" fmla="*/ 5290070 w 12192000"/>
              <a:gd name="connsiteY438" fmla="*/ 834619 h 3429000"/>
              <a:gd name="connsiteX439" fmla="*/ 4834991 w 12192000"/>
              <a:gd name="connsiteY439" fmla="*/ 401985 h 3429000"/>
              <a:gd name="connsiteX440" fmla="*/ 4440129 w 12192000"/>
              <a:gd name="connsiteY440" fmla="*/ 19571 h 3429000"/>
              <a:gd name="connsiteX441" fmla="*/ 8613009 w 12192000"/>
              <a:gd name="connsiteY441" fmla="*/ 0 h 3429000"/>
              <a:gd name="connsiteX442" fmla="*/ 8720364 w 12192000"/>
              <a:gd name="connsiteY442" fmla="*/ 0 h 3429000"/>
              <a:gd name="connsiteX443" fmla="*/ 8781165 w 12192000"/>
              <a:gd name="connsiteY443" fmla="*/ 82863 h 3429000"/>
              <a:gd name="connsiteX444" fmla="*/ 8971448 w 12192000"/>
              <a:gd name="connsiteY444" fmla="*/ 246946 h 3429000"/>
              <a:gd name="connsiteX445" fmla="*/ 8820691 w 12192000"/>
              <a:gd name="connsiteY445" fmla="*/ 57482 h 3429000"/>
              <a:gd name="connsiteX446" fmla="*/ 8807612 w 12192000"/>
              <a:gd name="connsiteY446" fmla="*/ 38256 h 3429000"/>
              <a:gd name="connsiteX447" fmla="*/ 8780258 w 12192000"/>
              <a:gd name="connsiteY447" fmla="*/ 0 h 3429000"/>
              <a:gd name="connsiteX448" fmla="*/ 8818949 w 12192000"/>
              <a:gd name="connsiteY448" fmla="*/ 0 h 3429000"/>
              <a:gd name="connsiteX449" fmla="*/ 8833783 w 12192000"/>
              <a:gd name="connsiteY449" fmla="*/ 20753 h 3429000"/>
              <a:gd name="connsiteX450" fmla="*/ 8846863 w 12192000"/>
              <a:gd name="connsiteY450" fmla="*/ 39981 h 3429000"/>
              <a:gd name="connsiteX451" fmla="*/ 8960046 w 12192000"/>
              <a:gd name="connsiteY451" fmla="*/ 191389 h 3429000"/>
              <a:gd name="connsiteX452" fmla="*/ 8876789 w 12192000"/>
              <a:gd name="connsiteY452" fmla="*/ 0 h 3429000"/>
              <a:gd name="connsiteX453" fmla="*/ 8980100 w 12192000"/>
              <a:gd name="connsiteY453" fmla="*/ 0 h 3429000"/>
              <a:gd name="connsiteX454" fmla="*/ 9090618 w 12192000"/>
              <a:gd name="connsiteY454" fmla="*/ 287225 h 3429000"/>
              <a:gd name="connsiteX455" fmla="*/ 9762441 w 12192000"/>
              <a:gd name="connsiteY455" fmla="*/ 664587 h 3429000"/>
              <a:gd name="connsiteX456" fmla="*/ 9717826 w 12192000"/>
              <a:gd name="connsiteY456" fmla="*/ 487719 h 3429000"/>
              <a:gd name="connsiteX457" fmla="*/ 9713123 w 12192000"/>
              <a:gd name="connsiteY457" fmla="*/ 487663 h 3429000"/>
              <a:gd name="connsiteX458" fmla="*/ 9260878 w 12192000"/>
              <a:gd name="connsiteY458" fmla="*/ 87448 h 3429000"/>
              <a:gd name="connsiteX459" fmla="*/ 9221522 w 12192000"/>
              <a:gd name="connsiteY459" fmla="*/ 0 h 3429000"/>
              <a:gd name="connsiteX460" fmla="*/ 9425221 w 12192000"/>
              <a:gd name="connsiteY460" fmla="*/ 0 h 3429000"/>
              <a:gd name="connsiteX461" fmla="*/ 9453548 w 12192000"/>
              <a:gd name="connsiteY461" fmla="*/ 23392 h 3429000"/>
              <a:gd name="connsiteX462" fmla="*/ 9625671 w 12192000"/>
              <a:gd name="connsiteY462" fmla="*/ 210960 h 3429000"/>
              <a:gd name="connsiteX463" fmla="*/ 9632927 w 12192000"/>
              <a:gd name="connsiteY463" fmla="*/ 60128 h 3429000"/>
              <a:gd name="connsiteX464" fmla="*/ 9642174 w 12192000"/>
              <a:gd name="connsiteY464" fmla="*/ 0 h 3429000"/>
              <a:gd name="connsiteX465" fmla="*/ 9731615 w 12192000"/>
              <a:gd name="connsiteY465" fmla="*/ 0 h 3429000"/>
              <a:gd name="connsiteX466" fmla="*/ 9721255 w 12192000"/>
              <a:gd name="connsiteY466" fmla="*/ 74242 h 3429000"/>
              <a:gd name="connsiteX467" fmla="*/ 9736458 w 12192000"/>
              <a:gd name="connsiteY467" fmla="*/ 329413 h 3429000"/>
              <a:gd name="connsiteX468" fmla="*/ 9763499 w 12192000"/>
              <a:gd name="connsiteY468" fmla="*/ 99057 h 3429000"/>
              <a:gd name="connsiteX469" fmla="*/ 9777267 w 12192000"/>
              <a:gd name="connsiteY469" fmla="*/ 0 h 3429000"/>
              <a:gd name="connsiteX470" fmla="*/ 9808036 w 12192000"/>
              <a:gd name="connsiteY470" fmla="*/ 0 h 3429000"/>
              <a:gd name="connsiteX471" fmla="*/ 9793821 w 12192000"/>
              <a:gd name="connsiteY471" fmla="*/ 102652 h 3429000"/>
              <a:gd name="connsiteX472" fmla="*/ 9767436 w 12192000"/>
              <a:gd name="connsiteY472" fmla="*/ 321864 h 3429000"/>
              <a:gd name="connsiteX473" fmla="*/ 9814477 w 12192000"/>
              <a:gd name="connsiteY473" fmla="*/ 233531 h 3429000"/>
              <a:gd name="connsiteX474" fmla="*/ 9873012 w 12192000"/>
              <a:gd name="connsiteY474" fmla="*/ 38619 h 3429000"/>
              <a:gd name="connsiteX475" fmla="*/ 9875879 w 12192000"/>
              <a:gd name="connsiteY475" fmla="*/ 0 h 3429000"/>
              <a:gd name="connsiteX476" fmla="*/ 9965253 w 12192000"/>
              <a:gd name="connsiteY476" fmla="*/ 0 h 3429000"/>
              <a:gd name="connsiteX477" fmla="*/ 9930901 w 12192000"/>
              <a:gd name="connsiteY477" fmla="*/ 135026 h 3429000"/>
              <a:gd name="connsiteX478" fmla="*/ 9880832 w 12192000"/>
              <a:gd name="connsiteY478" fmla="*/ 271562 h 3429000"/>
              <a:gd name="connsiteX479" fmla="*/ 9896024 w 12192000"/>
              <a:gd name="connsiteY479" fmla="*/ 749295 h 3429000"/>
              <a:gd name="connsiteX480" fmla="*/ 10395379 w 12192000"/>
              <a:gd name="connsiteY480" fmla="*/ 1102843 h 3429000"/>
              <a:gd name="connsiteX481" fmla="*/ 10225980 w 12192000"/>
              <a:gd name="connsiteY481" fmla="*/ 132061 h 3429000"/>
              <a:gd name="connsiteX482" fmla="*/ 10314210 w 12192000"/>
              <a:gd name="connsiteY482" fmla="*/ 109353 h 3429000"/>
              <a:gd name="connsiteX483" fmla="*/ 10573663 w 12192000"/>
              <a:gd name="connsiteY483" fmla="*/ 842430 h 3429000"/>
              <a:gd name="connsiteX484" fmla="*/ 10583736 w 12192000"/>
              <a:gd name="connsiteY484" fmla="*/ 1259819 h 3429000"/>
              <a:gd name="connsiteX485" fmla="*/ 10880472 w 12192000"/>
              <a:gd name="connsiteY485" fmla="*/ 1537558 h 3429000"/>
              <a:gd name="connsiteX486" fmla="*/ 11231212 w 12192000"/>
              <a:gd name="connsiteY486" fmla="*/ 216474 h 3429000"/>
              <a:gd name="connsiteX487" fmla="*/ 11317765 w 12192000"/>
              <a:gd name="connsiteY487" fmla="*/ 209405 h 3429000"/>
              <a:gd name="connsiteX488" fmla="*/ 10982911 w 12192000"/>
              <a:gd name="connsiteY488" fmla="*/ 1622260 h 3429000"/>
              <a:gd name="connsiteX489" fmla="*/ 10968747 w 12192000"/>
              <a:gd name="connsiteY489" fmla="*/ 1630552 h 3429000"/>
              <a:gd name="connsiteX490" fmla="*/ 11258020 w 12192000"/>
              <a:gd name="connsiteY490" fmla="*/ 1972078 h 3429000"/>
              <a:gd name="connsiteX491" fmla="*/ 11688741 w 12192000"/>
              <a:gd name="connsiteY491" fmla="*/ 2616312 h 3429000"/>
              <a:gd name="connsiteX492" fmla="*/ 11794425 w 12192000"/>
              <a:gd name="connsiteY492" fmla="*/ 2252109 h 3429000"/>
              <a:gd name="connsiteX493" fmla="*/ 11792727 w 12192000"/>
              <a:gd name="connsiteY493" fmla="*/ 2240934 h 3429000"/>
              <a:gd name="connsiteX494" fmla="*/ 11776744 w 12192000"/>
              <a:gd name="connsiteY494" fmla="*/ 2242723 h 3429000"/>
              <a:gd name="connsiteX495" fmla="*/ 11442546 w 12192000"/>
              <a:gd name="connsiteY495" fmla="*/ 1307592 h 3429000"/>
              <a:gd name="connsiteX496" fmla="*/ 11527771 w 12192000"/>
              <a:gd name="connsiteY496" fmla="*/ 1275317 h 3429000"/>
              <a:gd name="connsiteX497" fmla="*/ 11851542 w 12192000"/>
              <a:gd name="connsiteY497" fmla="*/ 2034703 h 3429000"/>
              <a:gd name="connsiteX498" fmla="*/ 12122505 w 12192000"/>
              <a:gd name="connsiteY498" fmla="*/ 1727948 h 3429000"/>
              <a:gd name="connsiteX499" fmla="*/ 12192000 w 12192000"/>
              <a:gd name="connsiteY499" fmla="*/ 1669975 h 3429000"/>
              <a:gd name="connsiteX500" fmla="*/ 12192000 w 12192000"/>
              <a:gd name="connsiteY500" fmla="*/ 1731063 h 3429000"/>
              <a:gd name="connsiteX501" fmla="*/ 12155105 w 12192000"/>
              <a:gd name="connsiteY501" fmla="*/ 1762181 h 3429000"/>
              <a:gd name="connsiteX502" fmla="*/ 11918903 w 12192000"/>
              <a:gd name="connsiteY502" fmla="*/ 2062132 h 3429000"/>
              <a:gd name="connsiteX503" fmla="*/ 12067554 w 12192000"/>
              <a:gd name="connsiteY503" fmla="*/ 1888498 h 3429000"/>
              <a:gd name="connsiteX504" fmla="*/ 12192000 w 12192000"/>
              <a:gd name="connsiteY504" fmla="*/ 1782392 h 3429000"/>
              <a:gd name="connsiteX505" fmla="*/ 12192000 w 12192000"/>
              <a:gd name="connsiteY505" fmla="*/ 1822559 h 3429000"/>
              <a:gd name="connsiteX506" fmla="*/ 12087498 w 12192000"/>
              <a:gd name="connsiteY506" fmla="*/ 1911764 h 3429000"/>
              <a:gd name="connsiteX507" fmla="*/ 11941335 w 12192000"/>
              <a:gd name="connsiteY507" fmla="*/ 2083809 h 3429000"/>
              <a:gd name="connsiteX508" fmla="*/ 11898139 w 12192000"/>
              <a:gd name="connsiteY508" fmla="*/ 2163553 h 3429000"/>
              <a:gd name="connsiteX509" fmla="*/ 12037359 w 12192000"/>
              <a:gd name="connsiteY509" fmla="*/ 2053816 h 3429000"/>
              <a:gd name="connsiteX510" fmla="*/ 12192000 w 12192000"/>
              <a:gd name="connsiteY510" fmla="*/ 1901891 h 3429000"/>
              <a:gd name="connsiteX511" fmla="*/ 12192000 w 12192000"/>
              <a:gd name="connsiteY511" fmla="*/ 1973912 h 3429000"/>
              <a:gd name="connsiteX512" fmla="*/ 12054488 w 12192000"/>
              <a:gd name="connsiteY512" fmla="*/ 2104939 h 3429000"/>
              <a:gd name="connsiteX513" fmla="*/ 11880977 w 12192000"/>
              <a:gd name="connsiteY513" fmla="*/ 2245040 h 3429000"/>
              <a:gd name="connsiteX514" fmla="*/ 11879666 w 12192000"/>
              <a:gd name="connsiteY514" fmla="*/ 2246644 h 3429000"/>
              <a:gd name="connsiteX515" fmla="*/ 11873674 w 12192000"/>
              <a:gd name="connsiteY515" fmla="*/ 2254306 h 3429000"/>
              <a:gd name="connsiteX516" fmla="*/ 11738608 w 12192000"/>
              <a:gd name="connsiteY516" fmla="*/ 2689417 h 3429000"/>
              <a:gd name="connsiteX517" fmla="*/ 11732820 w 12192000"/>
              <a:gd name="connsiteY517" fmla="*/ 2696184 h 3429000"/>
              <a:gd name="connsiteX518" fmla="*/ 12058063 w 12192000"/>
              <a:gd name="connsiteY518" fmla="*/ 3376045 h 3429000"/>
              <a:gd name="connsiteX519" fmla="*/ 12077722 w 12192000"/>
              <a:gd name="connsiteY519" fmla="*/ 3428999 h 3429000"/>
              <a:gd name="connsiteX520" fmla="*/ 11980831 w 12192000"/>
              <a:gd name="connsiteY520" fmla="*/ 3428999 h 3429000"/>
              <a:gd name="connsiteX521" fmla="*/ 11842370 w 12192000"/>
              <a:gd name="connsiteY521" fmla="*/ 3103596 h 3429000"/>
              <a:gd name="connsiteX522" fmla="*/ 11807118 w 12192000"/>
              <a:gd name="connsiteY522" fmla="*/ 3032642 h 3429000"/>
              <a:gd name="connsiteX523" fmla="*/ 11352410 w 12192000"/>
              <a:gd name="connsiteY523" fmla="*/ 2253534 h 3429000"/>
              <a:gd name="connsiteX524" fmla="*/ 11344098 w 12192000"/>
              <a:gd name="connsiteY524" fmla="*/ 2252717 h 3429000"/>
              <a:gd name="connsiteX525" fmla="*/ 10730809 w 12192000"/>
              <a:gd name="connsiteY525" fmla="*/ 2156749 h 3429000"/>
              <a:gd name="connsiteX526" fmla="*/ 10713050 w 12192000"/>
              <a:gd name="connsiteY526" fmla="*/ 2164271 h 3429000"/>
              <a:gd name="connsiteX527" fmla="*/ 9420192 w 12192000"/>
              <a:gd name="connsiteY527" fmla="*/ 2263050 h 3429000"/>
              <a:gd name="connsiteX528" fmla="*/ 9404066 w 12192000"/>
              <a:gd name="connsiteY528" fmla="*/ 2242708 h 3429000"/>
              <a:gd name="connsiteX529" fmla="*/ 10712309 w 12192000"/>
              <a:gd name="connsiteY529" fmla="*/ 2109562 h 3429000"/>
              <a:gd name="connsiteX530" fmla="*/ 11291486 w 12192000"/>
              <a:gd name="connsiteY530" fmla="*/ 2166804 h 3429000"/>
              <a:gd name="connsiteX531" fmla="*/ 11176624 w 12192000"/>
              <a:gd name="connsiteY531" fmla="*/ 2010340 h 3429000"/>
              <a:gd name="connsiteX532" fmla="*/ 10665962 w 12192000"/>
              <a:gd name="connsiteY532" fmla="*/ 1445588 h 3429000"/>
              <a:gd name="connsiteX533" fmla="*/ 10647017 w 12192000"/>
              <a:gd name="connsiteY533" fmla="*/ 1450047 h 3429000"/>
              <a:gd name="connsiteX534" fmla="*/ 10107096 w 12192000"/>
              <a:gd name="connsiteY534" fmla="*/ 1560072 h 3429000"/>
              <a:gd name="connsiteX535" fmla="*/ 9439953 w 12192000"/>
              <a:gd name="connsiteY535" fmla="*/ 1480921 h 3429000"/>
              <a:gd name="connsiteX536" fmla="*/ 9470279 w 12192000"/>
              <a:gd name="connsiteY536" fmla="*/ 1443131 h 3429000"/>
              <a:gd name="connsiteX537" fmla="*/ 10565024 w 12192000"/>
              <a:gd name="connsiteY537" fmla="*/ 1352269 h 3429000"/>
              <a:gd name="connsiteX538" fmla="*/ 9922490 w 12192000"/>
              <a:gd name="connsiteY538" fmla="*/ 858833 h 3429000"/>
              <a:gd name="connsiteX539" fmla="*/ 9920481 w 12192000"/>
              <a:gd name="connsiteY539" fmla="*/ 859346 h 3429000"/>
              <a:gd name="connsiteX540" fmla="*/ 9916127 w 12192000"/>
              <a:gd name="connsiteY540" fmla="*/ 859836 h 3429000"/>
              <a:gd name="connsiteX541" fmla="*/ 9791125 w 12192000"/>
              <a:gd name="connsiteY541" fmla="*/ 938248 h 3429000"/>
              <a:gd name="connsiteX542" fmla="*/ 9528364 w 12192000"/>
              <a:gd name="connsiteY542" fmla="*/ 1022767 h 3429000"/>
              <a:gd name="connsiteX543" fmla="*/ 8629850 w 12192000"/>
              <a:gd name="connsiteY543" fmla="*/ 1184329 h 3429000"/>
              <a:gd name="connsiteX544" fmla="*/ 8600239 w 12192000"/>
              <a:gd name="connsiteY544" fmla="*/ 1167243 h 3429000"/>
              <a:gd name="connsiteX545" fmla="*/ 9761570 w 12192000"/>
              <a:gd name="connsiteY545" fmla="*/ 753283 h 3429000"/>
              <a:gd name="connsiteX546" fmla="*/ 9368237 w 12192000"/>
              <a:gd name="connsiteY546" fmla="*/ 520470 h 3429000"/>
              <a:gd name="connsiteX547" fmla="*/ 9354614 w 12192000"/>
              <a:gd name="connsiteY547" fmla="*/ 522288 h 3429000"/>
              <a:gd name="connsiteX548" fmla="*/ 8364351 w 12192000"/>
              <a:gd name="connsiteY548" fmla="*/ 730267 h 3429000"/>
              <a:gd name="connsiteX549" fmla="*/ 8386567 w 12192000"/>
              <a:gd name="connsiteY549" fmla="*/ 690760 h 3429000"/>
              <a:gd name="connsiteX550" fmla="*/ 9231713 w 12192000"/>
              <a:gd name="connsiteY550" fmla="*/ 444539 h 3429000"/>
              <a:gd name="connsiteX551" fmla="*/ 9023301 w 12192000"/>
              <a:gd name="connsiteY551" fmla="*/ 334109 h 3429000"/>
              <a:gd name="connsiteX552" fmla="*/ 9010556 w 12192000"/>
              <a:gd name="connsiteY552" fmla="*/ 329998 h 3429000"/>
              <a:gd name="connsiteX553" fmla="*/ 8687367 w 12192000"/>
              <a:gd name="connsiteY553" fmla="*/ 101276 h 3429000"/>
              <a:gd name="connsiteX554" fmla="*/ 8613009 w 12192000"/>
              <a:gd name="connsiteY554" fmla="*/ 0 h 3429000"/>
              <a:gd name="connsiteX555" fmla="*/ 4382818 w 12192000"/>
              <a:gd name="connsiteY555" fmla="*/ 0 h 3429000"/>
              <a:gd name="connsiteX556" fmla="*/ 4463614 w 12192000"/>
              <a:gd name="connsiteY556" fmla="*/ 0 h 3429000"/>
              <a:gd name="connsiteX557" fmla="*/ 4557150 w 12192000"/>
              <a:gd name="connsiteY557" fmla="*/ 81023 h 3429000"/>
              <a:gd name="connsiteX558" fmla="*/ 4856936 w 12192000"/>
              <a:gd name="connsiteY558" fmla="*/ 380146 h 3429000"/>
              <a:gd name="connsiteX559" fmla="*/ 5111996 w 12192000"/>
              <a:gd name="connsiteY559" fmla="*/ 636759 h 3429000"/>
              <a:gd name="connsiteX560" fmla="*/ 5388878 w 12192000"/>
              <a:gd name="connsiteY560" fmla="*/ 871185 h 3429000"/>
              <a:gd name="connsiteX561" fmla="*/ 5425556 w 12192000"/>
              <a:gd name="connsiteY561" fmla="*/ 879967 h 3429000"/>
              <a:gd name="connsiteX562" fmla="*/ 4943646 w 12192000"/>
              <a:gd name="connsiteY562" fmla="*/ 393916 h 3429000"/>
              <a:gd name="connsiteX563" fmla="*/ 4594837 w 12192000"/>
              <a:gd name="connsiteY563" fmla="*/ 103274 h 3429000"/>
              <a:gd name="connsiteX564" fmla="*/ 4518536 w 12192000"/>
              <a:gd name="connsiteY564" fmla="*/ 31511 h 3429000"/>
              <a:gd name="connsiteX565" fmla="*/ 4483543 w 12192000"/>
              <a:gd name="connsiteY565" fmla="*/ 0 h 3429000"/>
              <a:gd name="connsiteX566" fmla="*/ 4534233 w 12192000"/>
              <a:gd name="connsiteY566" fmla="*/ 0 h 3429000"/>
              <a:gd name="connsiteX567" fmla="*/ 4633631 w 12192000"/>
              <a:gd name="connsiteY567" fmla="*/ 74706 h 3429000"/>
              <a:gd name="connsiteX568" fmla="*/ 4949299 w 12192000"/>
              <a:gd name="connsiteY568" fmla="*/ 337336 h 3429000"/>
              <a:gd name="connsiteX569" fmla="*/ 5291452 w 12192000"/>
              <a:gd name="connsiteY569" fmla="*/ 647801 h 3429000"/>
              <a:gd name="connsiteX570" fmla="*/ 5434998 w 12192000"/>
              <a:gd name="connsiteY570" fmla="*/ 825100 h 3429000"/>
              <a:gd name="connsiteX571" fmla="*/ 5351015 w 12192000"/>
              <a:gd name="connsiteY571" fmla="*/ 331989 h 3429000"/>
              <a:gd name="connsiteX572" fmla="*/ 5344012 w 12192000"/>
              <a:gd name="connsiteY572" fmla="*/ 131333 h 3429000"/>
              <a:gd name="connsiteX573" fmla="*/ 5349920 w 12192000"/>
              <a:gd name="connsiteY573" fmla="*/ 0 h 3429000"/>
              <a:gd name="connsiteX574" fmla="*/ 5401317 w 12192000"/>
              <a:gd name="connsiteY574" fmla="*/ 0 h 3429000"/>
              <a:gd name="connsiteX575" fmla="*/ 5400859 w 12192000"/>
              <a:gd name="connsiteY575" fmla="*/ 83801 h 3429000"/>
              <a:gd name="connsiteX576" fmla="*/ 5401644 w 12192000"/>
              <a:gd name="connsiteY576" fmla="*/ 188847 h 3429000"/>
              <a:gd name="connsiteX577" fmla="*/ 5467256 w 12192000"/>
              <a:gd name="connsiteY577" fmla="*/ 746494 h 3429000"/>
              <a:gd name="connsiteX578" fmla="*/ 5448069 w 12192000"/>
              <a:gd name="connsiteY578" fmla="*/ 138554 h 3429000"/>
              <a:gd name="connsiteX579" fmla="*/ 5440458 w 12192000"/>
              <a:gd name="connsiteY579" fmla="*/ 0 h 3429000"/>
              <a:gd name="connsiteX580" fmla="*/ 5472521 w 12192000"/>
              <a:gd name="connsiteY580" fmla="*/ 0 h 3429000"/>
              <a:gd name="connsiteX581" fmla="*/ 5480135 w 12192000"/>
              <a:gd name="connsiteY581" fmla="*/ 136802 h 3429000"/>
              <a:gd name="connsiteX582" fmla="*/ 5499023 w 12192000"/>
              <a:gd name="connsiteY582" fmla="*/ 737310 h 3429000"/>
              <a:gd name="connsiteX583" fmla="*/ 5547022 w 12192000"/>
              <a:gd name="connsiteY583" fmla="*/ 178838 h 3429000"/>
              <a:gd name="connsiteX584" fmla="*/ 5522799 w 12192000"/>
              <a:gd name="connsiteY584" fmla="*/ 0 h 3429000"/>
              <a:gd name="connsiteX585" fmla="*/ 5573386 w 12192000"/>
              <a:gd name="connsiteY585" fmla="*/ 0 h 3429000"/>
              <a:gd name="connsiteX586" fmla="*/ 5587618 w 12192000"/>
              <a:gd name="connsiteY586" fmla="*/ 82353 h 3429000"/>
              <a:gd name="connsiteX587" fmla="*/ 5519779 w 12192000"/>
              <a:gd name="connsiteY587" fmla="*/ 930223 h 3429000"/>
              <a:gd name="connsiteX588" fmla="*/ 5520293 w 12192000"/>
              <a:gd name="connsiteY588" fmla="*/ 931602 h 3429000"/>
              <a:gd name="connsiteX589" fmla="*/ 5767221 w 12192000"/>
              <a:gd name="connsiteY589" fmla="*/ 1236564 h 3429000"/>
              <a:gd name="connsiteX590" fmla="*/ 6937169 w 12192000"/>
              <a:gd name="connsiteY590" fmla="*/ 1386941 h 3429000"/>
              <a:gd name="connsiteX591" fmla="*/ 6953922 w 12192000"/>
              <a:gd name="connsiteY591" fmla="*/ 1461068 h 3429000"/>
              <a:gd name="connsiteX592" fmla="*/ 6071359 w 12192000"/>
              <a:gd name="connsiteY592" fmla="*/ 1341770 h 3429000"/>
              <a:gd name="connsiteX593" fmla="*/ 6038839 w 12192000"/>
              <a:gd name="connsiteY593" fmla="*/ 1335474 h 3429000"/>
              <a:gd name="connsiteX594" fmla="*/ 6038706 w 12192000"/>
              <a:gd name="connsiteY594" fmla="*/ 1334847 h 3429000"/>
              <a:gd name="connsiteX595" fmla="*/ 6037784 w 12192000"/>
              <a:gd name="connsiteY595" fmla="*/ 1335270 h 3429000"/>
              <a:gd name="connsiteX596" fmla="*/ 6038839 w 12192000"/>
              <a:gd name="connsiteY596" fmla="*/ 1335474 h 3429000"/>
              <a:gd name="connsiteX597" fmla="*/ 6040338 w 12192000"/>
              <a:gd name="connsiteY597" fmla="*/ 1342418 h 3429000"/>
              <a:gd name="connsiteX598" fmla="*/ 6024488 w 12192000"/>
              <a:gd name="connsiteY598" fmla="*/ 1380903 h 3429000"/>
              <a:gd name="connsiteX599" fmla="*/ 5599771 w 12192000"/>
              <a:gd name="connsiteY599" fmla="*/ 2080652 h 3429000"/>
              <a:gd name="connsiteX600" fmla="*/ 5548843 w 12192000"/>
              <a:gd name="connsiteY600" fmla="*/ 2134845 h 3429000"/>
              <a:gd name="connsiteX601" fmla="*/ 5940952 w 12192000"/>
              <a:gd name="connsiteY601" fmla="*/ 2821028 h 3429000"/>
              <a:gd name="connsiteX602" fmla="*/ 6043441 w 12192000"/>
              <a:gd name="connsiteY602" fmla="*/ 3236847 h 3429000"/>
              <a:gd name="connsiteX603" fmla="*/ 6093432 w 12192000"/>
              <a:gd name="connsiteY603" fmla="*/ 3429000 h 3429000"/>
              <a:gd name="connsiteX604" fmla="*/ 6034344 w 12192000"/>
              <a:gd name="connsiteY604" fmla="*/ 3429000 h 3429000"/>
              <a:gd name="connsiteX605" fmla="*/ 6026679 w 12192000"/>
              <a:gd name="connsiteY605" fmla="*/ 3407959 h 3429000"/>
              <a:gd name="connsiteX606" fmla="*/ 5800441 w 12192000"/>
              <a:gd name="connsiteY606" fmla="*/ 2906286 h 3429000"/>
              <a:gd name="connsiteX607" fmla="*/ 5526562 w 12192000"/>
              <a:gd name="connsiteY607" fmla="*/ 2276388 h 3429000"/>
              <a:gd name="connsiteX608" fmla="*/ 5519640 w 12192000"/>
              <a:gd name="connsiteY608" fmla="*/ 2254774 h 3429000"/>
              <a:gd name="connsiteX609" fmla="*/ 5844559 w 12192000"/>
              <a:gd name="connsiteY609" fmla="*/ 3124349 h 3429000"/>
              <a:gd name="connsiteX610" fmla="*/ 5975994 w 12192000"/>
              <a:gd name="connsiteY610" fmla="*/ 3429000 h 3429000"/>
              <a:gd name="connsiteX611" fmla="*/ 5898547 w 12192000"/>
              <a:gd name="connsiteY611" fmla="*/ 3429000 h 3429000"/>
              <a:gd name="connsiteX612" fmla="*/ 5682041 w 12192000"/>
              <a:gd name="connsiteY612" fmla="*/ 2926860 h 3429000"/>
              <a:gd name="connsiteX613" fmla="*/ 5461758 w 12192000"/>
              <a:gd name="connsiteY613" fmla="*/ 2391220 h 3429000"/>
              <a:gd name="connsiteX614" fmla="*/ 5237282 w 12192000"/>
              <a:gd name="connsiteY614" fmla="*/ 3150086 h 3429000"/>
              <a:gd name="connsiteX615" fmla="*/ 5115009 w 12192000"/>
              <a:gd name="connsiteY615" fmla="*/ 3429000 h 3429000"/>
              <a:gd name="connsiteX616" fmla="*/ 5028074 w 12192000"/>
              <a:gd name="connsiteY616" fmla="*/ 3429000 h 3429000"/>
              <a:gd name="connsiteX617" fmla="*/ 5079508 w 12192000"/>
              <a:gd name="connsiteY617" fmla="*/ 3320074 h 3429000"/>
              <a:gd name="connsiteX618" fmla="*/ 5371846 w 12192000"/>
              <a:gd name="connsiteY618" fmla="*/ 2495413 h 3429000"/>
              <a:gd name="connsiteX619" fmla="*/ 5270512 w 12192000"/>
              <a:gd name="connsiteY619" fmla="*/ 2709975 h 3429000"/>
              <a:gd name="connsiteX620" fmla="*/ 5062409 w 12192000"/>
              <a:gd name="connsiteY620" fmla="*/ 3224544 h 3429000"/>
              <a:gd name="connsiteX621" fmla="*/ 5036628 w 12192000"/>
              <a:gd name="connsiteY621" fmla="*/ 3325247 h 3429000"/>
              <a:gd name="connsiteX622" fmla="*/ 5009112 w 12192000"/>
              <a:gd name="connsiteY622" fmla="*/ 3429000 h 3429000"/>
              <a:gd name="connsiteX623" fmla="*/ 4976679 w 12192000"/>
              <a:gd name="connsiteY623" fmla="*/ 3429000 h 3429000"/>
              <a:gd name="connsiteX624" fmla="*/ 5006537 w 12192000"/>
              <a:gd name="connsiteY624" fmla="*/ 3318068 h 3429000"/>
              <a:gd name="connsiteX625" fmla="*/ 5032723 w 12192000"/>
              <a:gd name="connsiteY625" fmla="*/ 3215957 h 3429000"/>
              <a:gd name="connsiteX626" fmla="*/ 5242949 w 12192000"/>
              <a:gd name="connsiteY626" fmla="*/ 2696175 h 3429000"/>
              <a:gd name="connsiteX627" fmla="*/ 5286321 w 12192000"/>
              <a:gd name="connsiteY627" fmla="*/ 2604555 h 3429000"/>
              <a:gd name="connsiteX628" fmla="*/ 5008210 w 12192000"/>
              <a:gd name="connsiteY628" fmla="*/ 3220194 h 3429000"/>
              <a:gd name="connsiteX629" fmla="*/ 4986321 w 12192000"/>
              <a:gd name="connsiteY629" fmla="*/ 3336687 h 3429000"/>
              <a:gd name="connsiteX630" fmla="*/ 4973474 w 12192000"/>
              <a:gd name="connsiteY630" fmla="*/ 3429000 h 3429000"/>
              <a:gd name="connsiteX631" fmla="*/ 4907178 w 12192000"/>
              <a:gd name="connsiteY631" fmla="*/ 3429000 h 3429000"/>
              <a:gd name="connsiteX632" fmla="*/ 4910810 w 12192000"/>
              <a:gd name="connsiteY632" fmla="*/ 3400660 h 3429000"/>
              <a:gd name="connsiteX633" fmla="*/ 4987461 w 12192000"/>
              <a:gd name="connsiteY633" fmla="*/ 3003994 h 3429000"/>
              <a:gd name="connsiteX634" fmla="*/ 5179262 w 12192000"/>
              <a:gd name="connsiteY634" fmla="*/ 2606044 h 3429000"/>
              <a:gd name="connsiteX635" fmla="*/ 4689678 w 12192000"/>
              <a:gd name="connsiteY635" fmla="*/ 3011241 h 3429000"/>
              <a:gd name="connsiteX636" fmla="*/ 4477543 w 12192000"/>
              <a:gd name="connsiteY636" fmla="*/ 3245836 h 3429000"/>
              <a:gd name="connsiteX637" fmla="*/ 4329957 w 12192000"/>
              <a:gd name="connsiteY637" fmla="*/ 3429000 h 3429000"/>
              <a:gd name="connsiteX638" fmla="*/ 4218595 w 12192000"/>
              <a:gd name="connsiteY638" fmla="*/ 3429000 h 3429000"/>
              <a:gd name="connsiteX639" fmla="*/ 4368888 w 12192000"/>
              <a:gd name="connsiteY639" fmla="*/ 3239412 h 3429000"/>
              <a:gd name="connsiteX640" fmla="*/ 4563091 w 12192000"/>
              <a:gd name="connsiteY640" fmla="*/ 3013508 h 3429000"/>
              <a:gd name="connsiteX641" fmla="*/ 5387324 w 12192000"/>
              <a:gd name="connsiteY641" fmla="*/ 2276830 h 3429000"/>
              <a:gd name="connsiteX642" fmla="*/ 5073620 w 12192000"/>
              <a:gd name="connsiteY642" fmla="*/ 2526437 h 3429000"/>
              <a:gd name="connsiteX643" fmla="*/ 4689789 w 12192000"/>
              <a:gd name="connsiteY643" fmla="*/ 2839382 h 3429000"/>
              <a:gd name="connsiteX644" fmla="*/ 4418722 w 12192000"/>
              <a:gd name="connsiteY644" fmla="*/ 3141886 h 3429000"/>
              <a:gd name="connsiteX645" fmla="*/ 4214944 w 12192000"/>
              <a:gd name="connsiteY645" fmla="*/ 3429000 h 3429000"/>
              <a:gd name="connsiteX646" fmla="*/ 4177898 w 12192000"/>
              <a:gd name="connsiteY646" fmla="*/ 3429000 h 3429000"/>
              <a:gd name="connsiteX647" fmla="*/ 4391597 w 12192000"/>
              <a:gd name="connsiteY647" fmla="*/ 3127370 h 3429000"/>
              <a:gd name="connsiteX648" fmla="*/ 4668889 w 12192000"/>
              <a:gd name="connsiteY648" fmla="*/ 2817399 h 3429000"/>
              <a:gd name="connsiteX649" fmla="*/ 5055427 w 12192000"/>
              <a:gd name="connsiteY649" fmla="*/ 2502476 h 3429000"/>
              <a:gd name="connsiteX650" fmla="*/ 5371814 w 12192000"/>
              <a:gd name="connsiteY650" fmla="*/ 2249975 h 3429000"/>
              <a:gd name="connsiteX651" fmla="*/ 4987918 w 12192000"/>
              <a:gd name="connsiteY651" fmla="*/ 2409701 h 3429000"/>
              <a:gd name="connsiteX652" fmla="*/ 4317146 w 12192000"/>
              <a:gd name="connsiteY652" fmla="*/ 3158716 h 3429000"/>
              <a:gd name="connsiteX653" fmla="*/ 4171627 w 12192000"/>
              <a:gd name="connsiteY653" fmla="*/ 3429000 h 3429000"/>
              <a:gd name="connsiteX654" fmla="*/ 4081585 w 12192000"/>
              <a:gd name="connsiteY654" fmla="*/ 3429000 h 3429000"/>
              <a:gd name="connsiteX655" fmla="*/ 4238603 w 12192000"/>
              <a:gd name="connsiteY655" fmla="*/ 3130341 h 3429000"/>
              <a:gd name="connsiteX656" fmla="*/ 4778333 w 12192000"/>
              <a:gd name="connsiteY656" fmla="*/ 2444626 h 3429000"/>
              <a:gd name="connsiteX657" fmla="*/ 5414185 w 12192000"/>
              <a:gd name="connsiteY657" fmla="*/ 2144882 h 3429000"/>
              <a:gd name="connsiteX658" fmla="*/ 5959648 w 12192000"/>
              <a:gd name="connsiteY658" fmla="*/ 1331797 h 3429000"/>
              <a:gd name="connsiteX659" fmla="*/ 5355019 w 12192000"/>
              <a:gd name="connsiteY659" fmla="*/ 1305672 h 3429000"/>
              <a:gd name="connsiteX660" fmla="*/ 5083565 w 12192000"/>
              <a:gd name="connsiteY660" fmla="*/ 1750121 h 3429000"/>
              <a:gd name="connsiteX661" fmla="*/ 4713577 w 12192000"/>
              <a:gd name="connsiteY661" fmla="*/ 2187803 h 3429000"/>
              <a:gd name="connsiteX662" fmla="*/ 3989559 w 12192000"/>
              <a:gd name="connsiteY662" fmla="*/ 2716945 h 3429000"/>
              <a:gd name="connsiteX663" fmla="*/ 3939824 w 12192000"/>
              <a:gd name="connsiteY663" fmla="*/ 2637900 h 3429000"/>
              <a:gd name="connsiteX664" fmla="*/ 4584537 w 12192000"/>
              <a:gd name="connsiteY664" fmla="*/ 1895826 h 3429000"/>
              <a:gd name="connsiteX665" fmla="*/ 5037105 w 12192000"/>
              <a:gd name="connsiteY665" fmla="*/ 1659765 h 3429000"/>
              <a:gd name="connsiteX666" fmla="*/ 5039930 w 12192000"/>
              <a:gd name="connsiteY666" fmla="*/ 1660585 h 3429000"/>
              <a:gd name="connsiteX667" fmla="*/ 5263764 w 12192000"/>
              <a:gd name="connsiteY667" fmla="*/ 1306525 h 3429000"/>
              <a:gd name="connsiteX668" fmla="*/ 4086300 w 12192000"/>
              <a:gd name="connsiteY668" fmla="*/ 1455599 h 3429000"/>
              <a:gd name="connsiteX669" fmla="*/ 4085485 w 12192000"/>
              <a:gd name="connsiteY669" fmla="*/ 1470070 h 3429000"/>
              <a:gd name="connsiteX670" fmla="*/ 3871915 w 12192000"/>
              <a:gd name="connsiteY670" fmla="*/ 1824645 h 3429000"/>
              <a:gd name="connsiteX671" fmla="*/ 3799374 w 12192000"/>
              <a:gd name="connsiteY671" fmla="*/ 2037127 h 3429000"/>
              <a:gd name="connsiteX672" fmla="*/ 3498850 w 12192000"/>
              <a:gd name="connsiteY672" fmla="*/ 3232888 h 3429000"/>
              <a:gd name="connsiteX673" fmla="*/ 3399216 w 12192000"/>
              <a:gd name="connsiteY673" fmla="*/ 3429000 h 3429000"/>
              <a:gd name="connsiteX674" fmla="*/ 3303688 w 12192000"/>
              <a:gd name="connsiteY674" fmla="*/ 3429000 h 3429000"/>
              <a:gd name="connsiteX675" fmla="*/ 3391774 w 12192000"/>
              <a:gd name="connsiteY675" fmla="*/ 3268181 h 3429000"/>
              <a:gd name="connsiteX676" fmla="*/ 3735540 w 12192000"/>
              <a:gd name="connsiteY676" fmla="*/ 2117923 h 3429000"/>
              <a:gd name="connsiteX677" fmla="*/ 3729438 w 12192000"/>
              <a:gd name="connsiteY677" fmla="*/ 2140058 h 3429000"/>
              <a:gd name="connsiteX678" fmla="*/ 3707782 w 12192000"/>
              <a:gd name="connsiteY678" fmla="*/ 2215908 h 3429000"/>
              <a:gd name="connsiteX679" fmla="*/ 3583827 w 12192000"/>
              <a:gd name="connsiteY679" fmla="*/ 2610215 h 3429000"/>
              <a:gd name="connsiteX680" fmla="*/ 3547861 w 12192000"/>
              <a:gd name="connsiteY680" fmla="*/ 2700609 h 3429000"/>
              <a:gd name="connsiteX681" fmla="*/ 3490905 w 12192000"/>
              <a:gd name="connsiteY681" fmla="*/ 2848660 h 3429000"/>
              <a:gd name="connsiteX682" fmla="*/ 3455859 w 12192000"/>
              <a:gd name="connsiteY682" fmla="*/ 2962301 h 3429000"/>
              <a:gd name="connsiteX683" fmla="*/ 3429112 w 12192000"/>
              <a:gd name="connsiteY683" fmla="*/ 3050469 h 3429000"/>
              <a:gd name="connsiteX684" fmla="*/ 3304862 w 12192000"/>
              <a:gd name="connsiteY684" fmla="*/ 3367476 h 3429000"/>
              <a:gd name="connsiteX685" fmla="*/ 3276071 w 12192000"/>
              <a:gd name="connsiteY685" fmla="*/ 3429000 h 3429000"/>
              <a:gd name="connsiteX686" fmla="*/ 3240805 w 12192000"/>
              <a:gd name="connsiteY686" fmla="*/ 3429000 h 3429000"/>
              <a:gd name="connsiteX687" fmla="*/ 3275917 w 12192000"/>
              <a:gd name="connsiteY687" fmla="*/ 3354192 h 3429000"/>
              <a:gd name="connsiteX688" fmla="*/ 3399358 w 12192000"/>
              <a:gd name="connsiteY688" fmla="*/ 3040011 h 3429000"/>
              <a:gd name="connsiteX689" fmla="*/ 3425650 w 12192000"/>
              <a:gd name="connsiteY689" fmla="*/ 2952333 h 3429000"/>
              <a:gd name="connsiteX690" fmla="*/ 3460661 w 12192000"/>
              <a:gd name="connsiteY690" fmla="*/ 2837763 h 3429000"/>
              <a:gd name="connsiteX691" fmla="*/ 3518021 w 12192000"/>
              <a:gd name="connsiteY691" fmla="*/ 2688298 h 3429000"/>
              <a:gd name="connsiteX692" fmla="*/ 3554035 w 12192000"/>
              <a:gd name="connsiteY692" fmla="*/ 2598832 h 3429000"/>
              <a:gd name="connsiteX693" fmla="*/ 3677174 w 12192000"/>
              <a:gd name="connsiteY693" fmla="*/ 2207351 h 3429000"/>
              <a:gd name="connsiteX694" fmla="*/ 3698819 w 12192000"/>
              <a:gd name="connsiteY694" fmla="*/ 2131503 h 3429000"/>
              <a:gd name="connsiteX695" fmla="*/ 3702094 w 12192000"/>
              <a:gd name="connsiteY695" fmla="*/ 2120194 h 3429000"/>
              <a:gd name="connsiteX696" fmla="*/ 3398355 w 12192000"/>
              <a:gd name="connsiteY696" fmla="*/ 2665603 h 3429000"/>
              <a:gd name="connsiteX697" fmla="*/ 3193941 w 12192000"/>
              <a:gd name="connsiteY697" fmla="*/ 3369775 h 3429000"/>
              <a:gd name="connsiteX698" fmla="*/ 3184140 w 12192000"/>
              <a:gd name="connsiteY698" fmla="*/ 3429000 h 3429000"/>
              <a:gd name="connsiteX699" fmla="*/ 3099978 w 12192000"/>
              <a:gd name="connsiteY699" fmla="*/ 3429000 h 3429000"/>
              <a:gd name="connsiteX700" fmla="*/ 3101556 w 12192000"/>
              <a:gd name="connsiteY700" fmla="*/ 3414337 h 3429000"/>
              <a:gd name="connsiteX701" fmla="*/ 3370162 w 12192000"/>
              <a:gd name="connsiteY701" fmla="*/ 2356550 h 3429000"/>
              <a:gd name="connsiteX702" fmla="*/ 3746477 w 12192000"/>
              <a:gd name="connsiteY702" fmla="*/ 1948889 h 3429000"/>
              <a:gd name="connsiteX703" fmla="*/ 3863399 w 12192000"/>
              <a:gd name="connsiteY703" fmla="*/ 1658257 h 3429000"/>
              <a:gd name="connsiteX704" fmla="*/ 3968712 w 12192000"/>
              <a:gd name="connsiteY704" fmla="*/ 1484989 h 3429000"/>
              <a:gd name="connsiteX705" fmla="*/ 2792390 w 12192000"/>
              <a:gd name="connsiteY705" fmla="*/ 1953974 h 3429000"/>
              <a:gd name="connsiteX706" fmla="*/ 2714982 w 12192000"/>
              <a:gd name="connsiteY706" fmla="*/ 1998051 h 3429000"/>
              <a:gd name="connsiteX707" fmla="*/ 2813361 w 12192000"/>
              <a:gd name="connsiteY707" fmla="*/ 2594912 h 3429000"/>
              <a:gd name="connsiteX708" fmla="*/ 2688430 w 12192000"/>
              <a:gd name="connsiteY708" fmla="*/ 3372564 h 3429000"/>
              <a:gd name="connsiteX709" fmla="*/ 2629626 w 12192000"/>
              <a:gd name="connsiteY709" fmla="*/ 3334394 h 3429000"/>
              <a:gd name="connsiteX710" fmla="*/ 2565328 w 12192000"/>
              <a:gd name="connsiteY710" fmla="*/ 2087399 h 3429000"/>
              <a:gd name="connsiteX711" fmla="*/ 1922999 w 12192000"/>
              <a:gd name="connsiteY711" fmla="*/ 2551343 h 3429000"/>
              <a:gd name="connsiteX712" fmla="*/ 1950261 w 12192000"/>
              <a:gd name="connsiteY712" fmla="*/ 2976858 h 3429000"/>
              <a:gd name="connsiteX713" fmla="*/ 2365554 w 12192000"/>
              <a:gd name="connsiteY713" fmla="*/ 3330107 h 3429000"/>
              <a:gd name="connsiteX714" fmla="*/ 2424142 w 12192000"/>
              <a:gd name="connsiteY714" fmla="*/ 3429000 h 3429000"/>
              <a:gd name="connsiteX715" fmla="*/ 2395994 w 12192000"/>
              <a:gd name="connsiteY715" fmla="*/ 3429000 h 3429000"/>
              <a:gd name="connsiteX716" fmla="*/ 2392863 w 12192000"/>
              <a:gd name="connsiteY716" fmla="*/ 3423964 h 3429000"/>
              <a:gd name="connsiteX717" fmla="*/ 2017589 w 12192000"/>
              <a:gd name="connsiteY717" fmla="*/ 3064982 h 3429000"/>
              <a:gd name="connsiteX718" fmla="*/ 2147336 w 12192000"/>
              <a:gd name="connsiteY718" fmla="*/ 3165052 h 3429000"/>
              <a:gd name="connsiteX719" fmla="*/ 2207047 w 12192000"/>
              <a:gd name="connsiteY719" fmla="*/ 3225540 h 3429000"/>
              <a:gd name="connsiteX720" fmla="*/ 2299106 w 12192000"/>
              <a:gd name="connsiteY720" fmla="*/ 3349931 h 3429000"/>
              <a:gd name="connsiteX721" fmla="*/ 2314430 w 12192000"/>
              <a:gd name="connsiteY721" fmla="*/ 3372144 h 3429000"/>
              <a:gd name="connsiteX722" fmla="*/ 2352406 w 12192000"/>
              <a:gd name="connsiteY722" fmla="*/ 3429000 h 3429000"/>
              <a:gd name="connsiteX723" fmla="*/ 2314492 w 12192000"/>
              <a:gd name="connsiteY723" fmla="*/ 3429000 h 3429000"/>
              <a:gd name="connsiteX724" fmla="*/ 2288095 w 12192000"/>
              <a:gd name="connsiteY724" fmla="*/ 3389030 h 3429000"/>
              <a:gd name="connsiteX725" fmla="*/ 2272768 w 12192000"/>
              <a:gd name="connsiteY725" fmla="*/ 3366822 h 3429000"/>
              <a:gd name="connsiteX726" fmla="*/ 2182715 w 12192000"/>
              <a:gd name="connsiteY726" fmla="*/ 3246071 h 3429000"/>
              <a:gd name="connsiteX727" fmla="*/ 2032061 w 12192000"/>
              <a:gd name="connsiteY727" fmla="*/ 3112380 h 3429000"/>
              <a:gd name="connsiteX728" fmla="*/ 2257220 w 12192000"/>
              <a:gd name="connsiteY728" fmla="*/ 3397257 h 3429000"/>
              <a:gd name="connsiteX729" fmla="*/ 2281324 w 12192000"/>
              <a:gd name="connsiteY729" fmla="*/ 3429000 h 3429000"/>
              <a:gd name="connsiteX730" fmla="*/ 2242860 w 12192000"/>
              <a:gd name="connsiteY730" fmla="*/ 3429000 h 3429000"/>
              <a:gd name="connsiteX731" fmla="*/ 2232818 w 12192000"/>
              <a:gd name="connsiteY731" fmla="*/ 3415926 h 3429000"/>
              <a:gd name="connsiteX732" fmla="*/ 1990172 w 12192000"/>
              <a:gd name="connsiteY732" fmla="*/ 3113121 h 3429000"/>
              <a:gd name="connsiteX733" fmla="*/ 2124090 w 12192000"/>
              <a:gd name="connsiteY733" fmla="*/ 3332017 h 3429000"/>
              <a:gd name="connsiteX734" fmla="*/ 2200380 w 12192000"/>
              <a:gd name="connsiteY734" fmla="*/ 3429000 h 3429000"/>
              <a:gd name="connsiteX735" fmla="*/ 2147507 w 12192000"/>
              <a:gd name="connsiteY735" fmla="*/ 3429000 h 3429000"/>
              <a:gd name="connsiteX736" fmla="*/ 2070668 w 12192000"/>
              <a:gd name="connsiteY736" fmla="*/ 3332520 h 3429000"/>
              <a:gd name="connsiteX737" fmla="*/ 1975142 w 12192000"/>
              <a:gd name="connsiteY737" fmla="*/ 3156570 h 3429000"/>
              <a:gd name="connsiteX738" fmla="*/ 2050035 w 12192000"/>
              <a:gd name="connsiteY738" fmla="*/ 3384345 h 3429000"/>
              <a:gd name="connsiteX739" fmla="*/ 2063025 w 12192000"/>
              <a:gd name="connsiteY739" fmla="*/ 3429000 h 3429000"/>
              <a:gd name="connsiteX740" fmla="*/ 2021675 w 12192000"/>
              <a:gd name="connsiteY740" fmla="*/ 3429000 h 3429000"/>
              <a:gd name="connsiteX741" fmla="*/ 2019308 w 12192000"/>
              <a:gd name="connsiteY741" fmla="*/ 3418118 h 3429000"/>
              <a:gd name="connsiteX742" fmla="*/ 1938835 w 12192000"/>
              <a:gd name="connsiteY742" fmla="*/ 3122160 h 3429000"/>
              <a:gd name="connsiteX743" fmla="*/ 1953230 w 12192000"/>
              <a:gd name="connsiteY743" fmla="*/ 3330699 h 3429000"/>
              <a:gd name="connsiteX744" fmla="*/ 1956763 w 12192000"/>
              <a:gd name="connsiteY744" fmla="*/ 3349191 h 3429000"/>
              <a:gd name="connsiteX745" fmla="*/ 1967925 w 12192000"/>
              <a:gd name="connsiteY745" fmla="*/ 3429000 h 3429000"/>
              <a:gd name="connsiteX746" fmla="*/ 1936622 w 12192000"/>
              <a:gd name="connsiteY746" fmla="*/ 3429000 h 3429000"/>
              <a:gd name="connsiteX747" fmla="*/ 1926261 w 12192000"/>
              <a:gd name="connsiteY747" fmla="*/ 3355064 h 3429000"/>
              <a:gd name="connsiteX748" fmla="*/ 1922724 w 12192000"/>
              <a:gd name="connsiteY748" fmla="*/ 3336577 h 3429000"/>
              <a:gd name="connsiteX749" fmla="*/ 1904650 w 12192000"/>
              <a:gd name="connsiteY749" fmla="*/ 3210616 h 3429000"/>
              <a:gd name="connsiteX750" fmla="*/ 1885273 w 12192000"/>
              <a:gd name="connsiteY750" fmla="*/ 3429000 h 3429000"/>
              <a:gd name="connsiteX751" fmla="*/ 1854363 w 12192000"/>
              <a:gd name="connsiteY751" fmla="*/ 3429000 h 3429000"/>
              <a:gd name="connsiteX752" fmla="*/ 1880391 w 12192000"/>
              <a:gd name="connsiteY752" fmla="*/ 3174796 h 3429000"/>
              <a:gd name="connsiteX753" fmla="*/ 1818273 w 12192000"/>
              <a:gd name="connsiteY753" fmla="*/ 3286729 h 3429000"/>
              <a:gd name="connsiteX754" fmla="*/ 1794691 w 12192000"/>
              <a:gd name="connsiteY754" fmla="*/ 3414239 h 3429000"/>
              <a:gd name="connsiteX755" fmla="*/ 1794914 w 12192000"/>
              <a:gd name="connsiteY755" fmla="*/ 3429000 h 3429000"/>
              <a:gd name="connsiteX756" fmla="*/ 1746128 w 12192000"/>
              <a:gd name="connsiteY756" fmla="*/ 3429000 h 3429000"/>
              <a:gd name="connsiteX757" fmla="*/ 1753934 w 12192000"/>
              <a:gd name="connsiteY757" fmla="*/ 3295796 h 3429000"/>
              <a:gd name="connsiteX758" fmla="*/ 1792053 w 12192000"/>
              <a:gd name="connsiteY758" fmla="*/ 3143396 h 3429000"/>
              <a:gd name="connsiteX759" fmla="*/ 1862248 w 12192000"/>
              <a:gd name="connsiteY759" fmla="*/ 2837397 h 3429000"/>
              <a:gd name="connsiteX760" fmla="*/ 1862250 w 12192000"/>
              <a:gd name="connsiteY760" fmla="*/ 2604531 h 3429000"/>
              <a:gd name="connsiteX761" fmla="*/ 1211999 w 12192000"/>
              <a:gd name="connsiteY761" fmla="*/ 3254610 h 3429000"/>
              <a:gd name="connsiteX762" fmla="*/ 1213266 w 12192000"/>
              <a:gd name="connsiteY762" fmla="*/ 3262947 h 3429000"/>
              <a:gd name="connsiteX763" fmla="*/ 1203370 w 12192000"/>
              <a:gd name="connsiteY763" fmla="*/ 3421676 h 3429000"/>
              <a:gd name="connsiteX764" fmla="*/ 1203671 w 12192000"/>
              <a:gd name="connsiteY764" fmla="*/ 3429000 h 3429000"/>
              <a:gd name="connsiteX765" fmla="*/ 1143180 w 12192000"/>
              <a:gd name="connsiteY765" fmla="*/ 3429000 h 3429000"/>
              <a:gd name="connsiteX766" fmla="*/ 1142176 w 12192000"/>
              <a:gd name="connsiteY766" fmla="*/ 3337045 h 3429000"/>
              <a:gd name="connsiteX767" fmla="*/ 1067484 w 12192000"/>
              <a:gd name="connsiteY767" fmla="*/ 3429000 h 3429000"/>
              <a:gd name="connsiteX768" fmla="*/ 953928 w 12192000"/>
              <a:gd name="connsiteY768" fmla="*/ 3429000 h 3429000"/>
              <a:gd name="connsiteX769" fmla="*/ 959715 w 12192000"/>
              <a:gd name="connsiteY769" fmla="*/ 3421185 h 3429000"/>
              <a:gd name="connsiteX770" fmla="*/ 1483788 w 12192000"/>
              <a:gd name="connsiteY770" fmla="*/ 2830174 h 3429000"/>
              <a:gd name="connsiteX771" fmla="*/ 1100671 w 12192000"/>
              <a:gd name="connsiteY771" fmla="*/ 2823137 h 3429000"/>
              <a:gd name="connsiteX772" fmla="*/ 1090144 w 12192000"/>
              <a:gd name="connsiteY772" fmla="*/ 2827748 h 3429000"/>
              <a:gd name="connsiteX773" fmla="*/ 1095872 w 12192000"/>
              <a:gd name="connsiteY773" fmla="*/ 2842892 h 3429000"/>
              <a:gd name="connsiteX774" fmla="*/ 262785 w 12192000"/>
              <a:gd name="connsiteY774" fmla="*/ 3416450 h 3429000"/>
              <a:gd name="connsiteX775" fmla="*/ 209968 w 12192000"/>
              <a:gd name="connsiteY775" fmla="*/ 3341713 h 3429000"/>
              <a:gd name="connsiteX776" fmla="*/ 873460 w 12192000"/>
              <a:gd name="connsiteY776" fmla="*/ 2824768 h 3429000"/>
              <a:gd name="connsiteX777" fmla="*/ 192686 w 12192000"/>
              <a:gd name="connsiteY777" fmla="*/ 2420257 h 3429000"/>
              <a:gd name="connsiteX778" fmla="*/ 4696 w 12192000"/>
              <a:gd name="connsiteY778" fmla="*/ 2268668 h 3429000"/>
              <a:gd name="connsiteX779" fmla="*/ 0 w 12192000"/>
              <a:gd name="connsiteY779" fmla="*/ 2260984 h 3429000"/>
              <a:gd name="connsiteX780" fmla="*/ 0 w 12192000"/>
              <a:gd name="connsiteY780" fmla="*/ 2084472 h 3429000"/>
              <a:gd name="connsiteX781" fmla="*/ 174101 w 12192000"/>
              <a:gd name="connsiteY781" fmla="*/ 2191277 h 3429000"/>
              <a:gd name="connsiteX782" fmla="*/ 891800 w 12192000"/>
              <a:gd name="connsiteY782" fmla="*/ 2607935 h 3429000"/>
              <a:gd name="connsiteX783" fmla="*/ 1072219 w 12192000"/>
              <a:gd name="connsiteY783" fmla="*/ 2740443 h 3429000"/>
              <a:gd name="connsiteX784" fmla="*/ 1074117 w 12192000"/>
              <a:gd name="connsiteY784" fmla="*/ 2741301 h 3429000"/>
              <a:gd name="connsiteX785" fmla="*/ 1083114 w 12192000"/>
              <a:gd name="connsiteY785" fmla="*/ 2745131 h 3429000"/>
              <a:gd name="connsiteX786" fmla="*/ 1543010 w 12192000"/>
              <a:gd name="connsiteY786" fmla="*/ 2762140 h 3429000"/>
              <a:gd name="connsiteX787" fmla="*/ 1551080 w 12192000"/>
              <a:gd name="connsiteY787" fmla="*/ 2766006 h 3429000"/>
              <a:gd name="connsiteX788" fmla="*/ 2345443 w 12192000"/>
              <a:gd name="connsiteY788" fmla="*/ 2120882 h 3429000"/>
              <a:gd name="connsiteX789" fmla="*/ 1721499 w 12192000"/>
              <a:gd name="connsiteY789" fmla="*/ 2170969 h 3429000"/>
              <a:gd name="connsiteX790" fmla="*/ 767716 w 12192000"/>
              <a:gd name="connsiteY790" fmla="*/ 2043768 h 3429000"/>
              <a:gd name="connsiteX791" fmla="*/ 722147 w 12192000"/>
              <a:gd name="connsiteY791" fmla="*/ 1964091 h 3429000"/>
              <a:gd name="connsiteX792" fmla="*/ 1485552 w 12192000"/>
              <a:gd name="connsiteY792" fmla="*/ 1884202 h 3429000"/>
              <a:gd name="connsiteX793" fmla="*/ 2143004 w 12192000"/>
              <a:gd name="connsiteY793" fmla="*/ 1973420 h 3429000"/>
              <a:gd name="connsiteX794" fmla="*/ 1933391 w 12192000"/>
              <a:gd name="connsiteY794" fmla="*/ 1727971 h 3429000"/>
              <a:gd name="connsiteX795" fmla="*/ 1827118 w 12192000"/>
              <a:gd name="connsiteY795" fmla="*/ 1539410 h 3429000"/>
              <a:gd name="connsiteX796" fmla="*/ 1837349 w 12192000"/>
              <a:gd name="connsiteY796" fmla="*/ 1527357 h 3429000"/>
              <a:gd name="connsiteX797" fmla="*/ 2162835 w 12192000"/>
              <a:gd name="connsiteY797" fmla="*/ 1758853 h 3429000"/>
              <a:gd name="connsiteX798" fmla="*/ 2257167 w 12192000"/>
              <a:gd name="connsiteY798" fmla="*/ 2033123 h 3429000"/>
              <a:gd name="connsiteX799" fmla="*/ 2261598 w 12192000"/>
              <a:gd name="connsiteY799" fmla="*/ 2038998 h 3429000"/>
              <a:gd name="connsiteX800" fmla="*/ 2437177 w 12192000"/>
              <a:gd name="connsiteY800" fmla="*/ 2050608 h 3429000"/>
              <a:gd name="connsiteX801" fmla="*/ 2445247 w 12192000"/>
              <a:gd name="connsiteY801" fmla="*/ 2054476 h 3429000"/>
              <a:gd name="connsiteX802" fmla="*/ 2743626 w 12192000"/>
              <a:gd name="connsiteY802" fmla="*/ 1875819 h 3429000"/>
              <a:gd name="connsiteX803" fmla="*/ 3048102 w 12192000"/>
              <a:gd name="connsiteY803" fmla="*/ 1721595 h 3429000"/>
              <a:gd name="connsiteX804" fmla="*/ 1799414 w 12192000"/>
              <a:gd name="connsiteY804" fmla="*/ 1265732 h 3429000"/>
              <a:gd name="connsiteX805" fmla="*/ 1771735 w 12192000"/>
              <a:gd name="connsiteY805" fmla="*/ 1190929 h 3429000"/>
              <a:gd name="connsiteX806" fmla="*/ 3104273 w 12192000"/>
              <a:gd name="connsiteY806" fmla="*/ 1647159 h 3429000"/>
              <a:gd name="connsiteX807" fmla="*/ 3113245 w 12192000"/>
              <a:gd name="connsiteY807" fmla="*/ 1661705 h 3429000"/>
              <a:gd name="connsiteX808" fmla="*/ 3126294 w 12192000"/>
              <a:gd name="connsiteY808" fmla="*/ 1685400 h 3429000"/>
              <a:gd name="connsiteX809" fmla="*/ 3937433 w 12192000"/>
              <a:gd name="connsiteY809" fmla="*/ 1401473 h 3429000"/>
              <a:gd name="connsiteX810" fmla="*/ 3590475 w 12192000"/>
              <a:gd name="connsiteY810" fmla="*/ 1168974 h 3429000"/>
              <a:gd name="connsiteX811" fmla="*/ 3100264 w 12192000"/>
              <a:gd name="connsiteY811" fmla="*/ 1150845 h 3429000"/>
              <a:gd name="connsiteX812" fmla="*/ 2183576 w 12192000"/>
              <a:gd name="connsiteY812" fmla="*/ 798150 h 3429000"/>
              <a:gd name="connsiteX813" fmla="*/ 2151029 w 12192000"/>
              <a:gd name="connsiteY813" fmla="*/ 717947 h 3429000"/>
              <a:gd name="connsiteX814" fmla="*/ 3563434 w 12192000"/>
              <a:gd name="connsiteY814" fmla="*/ 1040115 h 3429000"/>
              <a:gd name="connsiteX815" fmla="*/ 3177952 w 12192000"/>
              <a:gd name="connsiteY815" fmla="*/ 228386 h 3429000"/>
              <a:gd name="connsiteX816" fmla="*/ 3189263 w 12192000"/>
              <a:gd name="connsiteY816" fmla="*/ 196726 h 3429000"/>
              <a:gd name="connsiteX817" fmla="*/ 3560912 w 12192000"/>
              <a:gd name="connsiteY817" fmla="*/ 650863 h 3429000"/>
              <a:gd name="connsiteX818" fmla="*/ 3626636 w 12192000"/>
              <a:gd name="connsiteY818" fmla="*/ 1083230 h 3429000"/>
              <a:gd name="connsiteX819" fmla="*/ 3653088 w 12192000"/>
              <a:gd name="connsiteY819" fmla="*/ 1092417 h 3429000"/>
              <a:gd name="connsiteX820" fmla="*/ 3988128 w 12192000"/>
              <a:gd name="connsiteY820" fmla="*/ 1388267 h 3429000"/>
              <a:gd name="connsiteX821" fmla="*/ 4830582 w 12192000"/>
              <a:gd name="connsiteY821" fmla="*/ 1247000 h 3429000"/>
              <a:gd name="connsiteX822" fmla="*/ 4830100 w 12192000"/>
              <a:gd name="connsiteY822" fmla="*/ 1246554 h 3429000"/>
              <a:gd name="connsiteX823" fmla="*/ 4036318 w 12192000"/>
              <a:gd name="connsiteY823" fmla="*/ 718013 h 3429000"/>
              <a:gd name="connsiteX824" fmla="*/ 3432098 w 12192000"/>
              <a:gd name="connsiteY824" fmla="*/ 108312 h 3429000"/>
              <a:gd name="connsiteX825" fmla="*/ 3446761 w 12192000"/>
              <a:gd name="connsiteY825" fmla="*/ 32278 h 3429000"/>
              <a:gd name="connsiteX826" fmla="*/ 4419733 w 12192000"/>
              <a:gd name="connsiteY826" fmla="*/ 534555 h 3429000"/>
              <a:gd name="connsiteX827" fmla="*/ 4781371 w 12192000"/>
              <a:gd name="connsiteY827" fmla="*/ 1029604 h 3429000"/>
              <a:gd name="connsiteX828" fmla="*/ 4780440 w 12192000"/>
              <a:gd name="connsiteY828" fmla="*/ 1041290 h 3429000"/>
              <a:gd name="connsiteX829" fmla="*/ 4898954 w 12192000"/>
              <a:gd name="connsiteY829" fmla="*/ 1233092 h 3429000"/>
              <a:gd name="connsiteX830" fmla="*/ 4900699 w 12192000"/>
              <a:gd name="connsiteY830" fmla="*/ 1241867 h 3429000"/>
              <a:gd name="connsiteX831" fmla="*/ 5714511 w 12192000"/>
              <a:gd name="connsiteY831" fmla="*/ 1234483 h 3429000"/>
              <a:gd name="connsiteX832" fmla="*/ 5464793 w 12192000"/>
              <a:gd name="connsiteY832" fmla="*/ 964556 h 3429000"/>
              <a:gd name="connsiteX833" fmla="*/ 5461897 w 12192000"/>
              <a:gd name="connsiteY833" fmla="*/ 961879 h 3429000"/>
              <a:gd name="connsiteX834" fmla="*/ 4399417 w 12192000"/>
              <a:gd name="connsiteY834" fmla="*/ 23573 h 3429000"/>
              <a:gd name="connsiteX835" fmla="*/ 4382818 w 12192000"/>
              <a:gd name="connsiteY835" fmla="*/ 0 h 3429000"/>
              <a:gd name="connsiteX836" fmla="*/ 3241469 w 12192000"/>
              <a:gd name="connsiteY836" fmla="*/ 15651 h 3429000"/>
              <a:gd name="connsiteX837" fmla="*/ 3218394 w 12192000"/>
              <a:gd name="connsiteY837" fmla="*/ 0 h 3429000"/>
              <a:gd name="connsiteX838" fmla="*/ 3241469 w 12192000"/>
              <a:gd name="connsiteY838" fmla="*/ 15651 h 3429000"/>
              <a:gd name="connsiteX839" fmla="*/ 1890928 w 12192000"/>
              <a:gd name="connsiteY839" fmla="*/ 0 h 3429000"/>
              <a:gd name="connsiteX840" fmla="*/ 1994713 w 12192000"/>
              <a:gd name="connsiteY840" fmla="*/ 0 h 3429000"/>
              <a:gd name="connsiteX841" fmla="*/ 1931354 w 12192000"/>
              <a:gd name="connsiteY841" fmla="*/ 46950 h 3429000"/>
              <a:gd name="connsiteX842" fmla="*/ 1765923 w 12192000"/>
              <a:gd name="connsiteY842" fmla="*/ 152043 h 3429000"/>
              <a:gd name="connsiteX843" fmla="*/ 1702258 w 12192000"/>
              <a:gd name="connsiteY843" fmla="*/ 183286 h 3429000"/>
              <a:gd name="connsiteX844" fmla="*/ 1538370 w 12192000"/>
              <a:gd name="connsiteY844" fmla="*/ 382804 h 3429000"/>
              <a:gd name="connsiteX845" fmla="*/ 542867 w 12192000"/>
              <a:gd name="connsiteY845" fmla="*/ 1515092 h 3429000"/>
              <a:gd name="connsiteX846" fmla="*/ 515800 w 12192000"/>
              <a:gd name="connsiteY846" fmla="*/ 1433180 h 3429000"/>
              <a:gd name="connsiteX847" fmla="*/ 909145 w 12192000"/>
              <a:gd name="connsiteY847" fmla="*/ 770225 h 3429000"/>
              <a:gd name="connsiteX848" fmla="*/ 1214067 w 12192000"/>
              <a:gd name="connsiteY848" fmla="*/ 479561 h 3429000"/>
              <a:gd name="connsiteX849" fmla="*/ 640967 w 12192000"/>
              <a:gd name="connsiteY849" fmla="*/ 676601 h 3429000"/>
              <a:gd name="connsiteX850" fmla="*/ 112563 w 12192000"/>
              <a:gd name="connsiteY850" fmla="*/ 967952 h 3429000"/>
              <a:gd name="connsiteX851" fmla="*/ 0 w 12192000"/>
              <a:gd name="connsiteY851" fmla="*/ 1037006 h 3429000"/>
              <a:gd name="connsiteX852" fmla="*/ 0 w 12192000"/>
              <a:gd name="connsiteY852" fmla="*/ 804763 h 3429000"/>
              <a:gd name="connsiteX853" fmla="*/ 36881 w 12192000"/>
              <a:gd name="connsiteY853" fmla="*/ 771118 h 3429000"/>
              <a:gd name="connsiteX854" fmla="*/ 910534 w 12192000"/>
              <a:gd name="connsiteY854" fmla="*/ 200753 h 3429000"/>
              <a:gd name="connsiteX855" fmla="*/ 1578717 w 12192000"/>
              <a:gd name="connsiteY855" fmla="*/ 146982 h 3429000"/>
              <a:gd name="connsiteX856" fmla="*/ 1887945 w 12192000"/>
              <a:gd name="connsiteY856" fmla="*/ 2196 h 3429000"/>
              <a:gd name="connsiteX857" fmla="*/ 1890928 w 12192000"/>
              <a:gd name="connsiteY857" fmla="*/ 0 h 3429000"/>
              <a:gd name="connsiteX0" fmla="*/ 369702 w 12192000"/>
              <a:gd name="connsiteY0" fmla="*/ 3283169 h 3429000"/>
              <a:gd name="connsiteX1" fmla="*/ 366575 w 12192000"/>
              <a:gd name="connsiteY1" fmla="*/ 3286556 h 3429000"/>
              <a:gd name="connsiteX2" fmla="*/ 371637 w 12192000"/>
              <a:gd name="connsiteY2" fmla="*/ 3284954 h 3429000"/>
              <a:gd name="connsiteX3" fmla="*/ 369702 w 12192000"/>
              <a:gd name="connsiteY3" fmla="*/ 3283169 h 3429000"/>
              <a:gd name="connsiteX4" fmla="*/ 7392322 w 12192000"/>
              <a:gd name="connsiteY4" fmla="*/ 3229238 h 3429000"/>
              <a:gd name="connsiteX5" fmla="*/ 7611337 w 12192000"/>
              <a:gd name="connsiteY5" fmla="*/ 3303821 h 3429000"/>
              <a:gd name="connsiteX6" fmla="*/ 7955762 w 12192000"/>
              <a:gd name="connsiteY6" fmla="*/ 3413006 h 3429000"/>
              <a:gd name="connsiteX7" fmla="*/ 7512455 w 12192000"/>
              <a:gd name="connsiteY7" fmla="*/ 3245734 h 3429000"/>
              <a:gd name="connsiteX8" fmla="*/ 7392322 w 12192000"/>
              <a:gd name="connsiteY8" fmla="*/ 3229238 h 3429000"/>
              <a:gd name="connsiteX9" fmla="*/ 9928143 w 12192000"/>
              <a:gd name="connsiteY9" fmla="*/ 3086312 h 3429000"/>
              <a:gd name="connsiteX10" fmla="*/ 9753801 w 12192000"/>
              <a:gd name="connsiteY10" fmla="*/ 3096103 h 3429000"/>
              <a:gd name="connsiteX11" fmla="*/ 9578027 w 12192000"/>
              <a:gd name="connsiteY11" fmla="*/ 3103104 h 3429000"/>
              <a:gd name="connsiteX12" fmla="*/ 9424342 w 12192000"/>
              <a:gd name="connsiteY12" fmla="*/ 3099403 h 3429000"/>
              <a:gd name="connsiteX13" fmla="*/ 9001907 w 12192000"/>
              <a:gd name="connsiteY13" fmla="*/ 3131369 h 3429000"/>
              <a:gd name="connsiteX14" fmla="*/ 8922138 w 12192000"/>
              <a:gd name="connsiteY14" fmla="*/ 3162702 h 3429000"/>
              <a:gd name="connsiteX15" fmla="*/ 9087550 w 12192000"/>
              <a:gd name="connsiteY15" fmla="*/ 3170765 h 3429000"/>
              <a:gd name="connsiteX16" fmla="*/ 9512475 w 12192000"/>
              <a:gd name="connsiteY16" fmla="*/ 3134693 h 3429000"/>
              <a:gd name="connsiteX17" fmla="*/ 9928143 w 12192000"/>
              <a:gd name="connsiteY17" fmla="*/ 3086312 h 3429000"/>
              <a:gd name="connsiteX18" fmla="*/ 9351220 w 12192000"/>
              <a:gd name="connsiteY18" fmla="*/ 3030370 h 3429000"/>
              <a:gd name="connsiteX19" fmla="*/ 8999756 w 12192000"/>
              <a:gd name="connsiteY19" fmla="*/ 3100929 h 3429000"/>
              <a:gd name="connsiteX20" fmla="*/ 9425830 w 12192000"/>
              <a:gd name="connsiteY20" fmla="*/ 3069517 h 3429000"/>
              <a:gd name="connsiteX21" fmla="*/ 9578307 w 12192000"/>
              <a:gd name="connsiteY21" fmla="*/ 3073035 h 3429000"/>
              <a:gd name="connsiteX22" fmla="*/ 9752771 w 12192000"/>
              <a:gd name="connsiteY22" fmla="*/ 3066471 h 3429000"/>
              <a:gd name="connsiteX23" fmla="*/ 9852779 w 12192000"/>
              <a:gd name="connsiteY23" fmla="*/ 3060665 h 3429000"/>
              <a:gd name="connsiteX24" fmla="*/ 9694862 w 12192000"/>
              <a:gd name="connsiteY24" fmla="*/ 3044140 h 3429000"/>
              <a:gd name="connsiteX25" fmla="*/ 9351220 w 12192000"/>
              <a:gd name="connsiteY25" fmla="*/ 3030370 h 3429000"/>
              <a:gd name="connsiteX26" fmla="*/ 1019354 w 12192000"/>
              <a:gd name="connsiteY26" fmla="*/ 2886006 h 3429000"/>
              <a:gd name="connsiteX27" fmla="*/ 441046 w 12192000"/>
              <a:gd name="connsiteY27" fmla="*/ 3262153 h 3429000"/>
              <a:gd name="connsiteX28" fmla="*/ 1019354 w 12192000"/>
              <a:gd name="connsiteY28" fmla="*/ 2886006 h 3429000"/>
              <a:gd name="connsiteX29" fmla="*/ 991680 w 12192000"/>
              <a:gd name="connsiteY29" fmla="*/ 2869413 h 3429000"/>
              <a:gd name="connsiteX30" fmla="*/ 409060 w 12192000"/>
              <a:gd name="connsiteY30" fmla="*/ 3242470 h 3429000"/>
              <a:gd name="connsiteX31" fmla="*/ 991680 w 12192000"/>
              <a:gd name="connsiteY31" fmla="*/ 2869413 h 3429000"/>
              <a:gd name="connsiteX32" fmla="*/ 7254615 w 12192000"/>
              <a:gd name="connsiteY32" fmla="*/ 2482918 h 3429000"/>
              <a:gd name="connsiteX33" fmla="*/ 7312589 w 12192000"/>
              <a:gd name="connsiteY33" fmla="*/ 2553309 h 3429000"/>
              <a:gd name="connsiteX34" fmla="*/ 7580896 w 12192000"/>
              <a:gd name="connsiteY34" fmla="*/ 2973069 h 3429000"/>
              <a:gd name="connsiteX35" fmla="*/ 7990862 w 12192000"/>
              <a:gd name="connsiteY35" fmla="*/ 3378025 h 3429000"/>
              <a:gd name="connsiteX36" fmla="*/ 7871964 w 12192000"/>
              <a:gd name="connsiteY36" fmla="*/ 3220139 h 3429000"/>
              <a:gd name="connsiteX37" fmla="*/ 7859674 w 12192000"/>
              <a:gd name="connsiteY37" fmla="*/ 3207358 h 3429000"/>
              <a:gd name="connsiteX38" fmla="*/ 7545050 w 12192000"/>
              <a:gd name="connsiteY38" fmla="*/ 2831110 h 3429000"/>
              <a:gd name="connsiteX39" fmla="*/ 7254615 w 12192000"/>
              <a:gd name="connsiteY39" fmla="*/ 2482918 h 3429000"/>
              <a:gd name="connsiteX40" fmla="*/ 9078855 w 12192000"/>
              <a:gd name="connsiteY40" fmla="*/ 2455754 h 3429000"/>
              <a:gd name="connsiteX41" fmla="*/ 8825188 w 12192000"/>
              <a:gd name="connsiteY41" fmla="*/ 3067752 h 3429000"/>
              <a:gd name="connsiteX42" fmla="*/ 9078855 w 12192000"/>
              <a:gd name="connsiteY42" fmla="*/ 2455754 h 3429000"/>
              <a:gd name="connsiteX43" fmla="*/ 9113805 w 12192000"/>
              <a:gd name="connsiteY43" fmla="*/ 2454072 h 3429000"/>
              <a:gd name="connsiteX44" fmla="*/ 8855200 w 12192000"/>
              <a:gd name="connsiteY44" fmla="*/ 3065950 h 3429000"/>
              <a:gd name="connsiteX45" fmla="*/ 9113805 w 12192000"/>
              <a:gd name="connsiteY45" fmla="*/ 2454072 h 3429000"/>
              <a:gd name="connsiteX46" fmla="*/ 9123940 w 12192000"/>
              <a:gd name="connsiteY46" fmla="*/ 2396040 h 3429000"/>
              <a:gd name="connsiteX47" fmla="*/ 9120846 w 12192000"/>
              <a:gd name="connsiteY47" fmla="*/ 2400053 h 3429000"/>
              <a:gd name="connsiteX48" fmla="*/ 9123267 w 12192000"/>
              <a:gd name="connsiteY48" fmla="*/ 2400425 h 3429000"/>
              <a:gd name="connsiteX49" fmla="*/ 9123940 w 12192000"/>
              <a:gd name="connsiteY49" fmla="*/ 2396040 h 3429000"/>
              <a:gd name="connsiteX50" fmla="*/ 103333 w 12192000"/>
              <a:gd name="connsiteY50" fmla="*/ 2270602 h 3429000"/>
              <a:gd name="connsiteX51" fmla="*/ 233938 w 12192000"/>
              <a:gd name="connsiteY51" fmla="*/ 2380416 h 3429000"/>
              <a:gd name="connsiteX52" fmla="*/ 883580 w 12192000"/>
              <a:gd name="connsiteY52" fmla="*/ 2751710 h 3429000"/>
              <a:gd name="connsiteX53" fmla="*/ 487337 w 12192000"/>
              <a:gd name="connsiteY53" fmla="*/ 2521182 h 3429000"/>
              <a:gd name="connsiteX54" fmla="*/ 354051 w 12192000"/>
              <a:gd name="connsiteY54" fmla="*/ 2425912 h 3429000"/>
              <a:gd name="connsiteX55" fmla="*/ 195436 w 12192000"/>
              <a:gd name="connsiteY55" fmla="*/ 2326068 h 3429000"/>
              <a:gd name="connsiteX56" fmla="*/ 103333 w 12192000"/>
              <a:gd name="connsiteY56" fmla="*/ 2270602 h 3429000"/>
              <a:gd name="connsiteX57" fmla="*/ 5539432 w 12192000"/>
              <a:gd name="connsiteY57" fmla="*/ 2213928 h 3429000"/>
              <a:gd name="connsiteX58" fmla="*/ 5555462 w 12192000"/>
              <a:gd name="connsiteY58" fmla="*/ 2265454 h 3429000"/>
              <a:gd name="connsiteX59" fmla="*/ 5828270 w 12192000"/>
              <a:gd name="connsiteY59" fmla="*/ 2891663 h 3429000"/>
              <a:gd name="connsiteX60" fmla="*/ 5947416 w 12192000"/>
              <a:gd name="connsiteY60" fmla="*/ 3145846 h 3429000"/>
              <a:gd name="connsiteX61" fmla="*/ 5539432 w 12192000"/>
              <a:gd name="connsiteY61" fmla="*/ 2213928 h 3429000"/>
              <a:gd name="connsiteX62" fmla="*/ 51253 w 12192000"/>
              <a:gd name="connsiteY62" fmla="*/ 2202825 h 3429000"/>
              <a:gd name="connsiteX63" fmla="*/ 211622 w 12192000"/>
              <a:gd name="connsiteY63" fmla="*/ 2299803 h 3429000"/>
              <a:gd name="connsiteX64" fmla="*/ 371652 w 12192000"/>
              <a:gd name="connsiteY64" fmla="*/ 2400062 h 3429000"/>
              <a:gd name="connsiteX65" fmla="*/ 505903 w 12192000"/>
              <a:gd name="connsiteY65" fmla="*/ 2496221 h 3429000"/>
              <a:gd name="connsiteX66" fmla="*/ 899240 w 12192000"/>
              <a:gd name="connsiteY66" fmla="*/ 2724068 h 3429000"/>
              <a:gd name="connsiteX67" fmla="*/ 988114 w 12192000"/>
              <a:gd name="connsiteY67" fmla="*/ 2745204 h 3429000"/>
              <a:gd name="connsiteX68" fmla="*/ 845971 w 12192000"/>
              <a:gd name="connsiteY68" fmla="*/ 2638177 h 3429000"/>
              <a:gd name="connsiteX69" fmla="*/ 448057 w 12192000"/>
              <a:gd name="connsiteY69" fmla="*/ 2412376 h 3429000"/>
              <a:gd name="connsiteX70" fmla="*/ 51253 w 12192000"/>
              <a:gd name="connsiteY70" fmla="*/ 2202825 h 3429000"/>
              <a:gd name="connsiteX71" fmla="*/ 2606687 w 12192000"/>
              <a:gd name="connsiteY71" fmla="*/ 2201718 h 3429000"/>
              <a:gd name="connsiteX72" fmla="*/ 2645658 w 12192000"/>
              <a:gd name="connsiteY72" fmla="*/ 3211259 h 3429000"/>
              <a:gd name="connsiteX73" fmla="*/ 2606687 w 12192000"/>
              <a:gd name="connsiteY73" fmla="*/ 2201718 h 3429000"/>
              <a:gd name="connsiteX74" fmla="*/ 10097724 w 12192000"/>
              <a:gd name="connsiteY74" fmla="*/ 2162852 h 3429000"/>
              <a:gd name="connsiteX75" fmla="*/ 9645248 w 12192000"/>
              <a:gd name="connsiteY75" fmla="*/ 2201119 h 3429000"/>
              <a:gd name="connsiteX76" fmla="*/ 9543858 w 12192000"/>
              <a:gd name="connsiteY76" fmla="*/ 2221510 h 3429000"/>
              <a:gd name="connsiteX77" fmla="*/ 9681648 w 12192000"/>
              <a:gd name="connsiteY77" fmla="*/ 2200828 h 3429000"/>
              <a:gd name="connsiteX78" fmla="*/ 10557846 w 12192000"/>
              <a:gd name="connsiteY78" fmla="*/ 2172337 h 3429000"/>
              <a:gd name="connsiteX79" fmla="*/ 10301704 w 12192000"/>
              <a:gd name="connsiteY79" fmla="*/ 2169847 h 3429000"/>
              <a:gd name="connsiteX80" fmla="*/ 10250553 w 12192000"/>
              <a:gd name="connsiteY80" fmla="*/ 2166539 h 3429000"/>
              <a:gd name="connsiteX81" fmla="*/ 10097724 w 12192000"/>
              <a:gd name="connsiteY81" fmla="*/ 2162852 h 3429000"/>
              <a:gd name="connsiteX82" fmla="*/ 3642057 w 12192000"/>
              <a:gd name="connsiteY82" fmla="*/ 2144487 h 3429000"/>
              <a:gd name="connsiteX83" fmla="*/ 3632981 w 12192000"/>
              <a:gd name="connsiteY83" fmla="*/ 2150437 h 3429000"/>
              <a:gd name="connsiteX84" fmla="*/ 3382436 w 12192000"/>
              <a:gd name="connsiteY84" fmla="*/ 2523726 h 3429000"/>
              <a:gd name="connsiteX85" fmla="*/ 3191929 w 12192000"/>
              <a:gd name="connsiteY85" fmla="*/ 3233669 h 3429000"/>
              <a:gd name="connsiteX86" fmla="*/ 3369898 w 12192000"/>
              <a:gd name="connsiteY86" fmla="*/ 2652771 h 3429000"/>
              <a:gd name="connsiteX87" fmla="*/ 3642057 w 12192000"/>
              <a:gd name="connsiteY87" fmla="*/ 2144487 h 3429000"/>
              <a:gd name="connsiteX88" fmla="*/ 7015907 w 12192000"/>
              <a:gd name="connsiteY88" fmla="*/ 2112548 h 3429000"/>
              <a:gd name="connsiteX89" fmla="*/ 7259646 w 12192000"/>
              <a:gd name="connsiteY89" fmla="*/ 2336985 h 3429000"/>
              <a:gd name="connsiteX90" fmla="*/ 7741483 w 12192000"/>
              <a:gd name="connsiteY90" fmla="*/ 2850980 h 3429000"/>
              <a:gd name="connsiteX91" fmla="*/ 8008941 w 12192000"/>
              <a:gd name="connsiteY91" fmla="*/ 3304560 h 3429000"/>
              <a:gd name="connsiteX92" fmla="*/ 7999234 w 12192000"/>
              <a:gd name="connsiteY92" fmla="*/ 3181993 h 3429000"/>
              <a:gd name="connsiteX93" fmla="*/ 7715154 w 12192000"/>
              <a:gd name="connsiteY93" fmla="*/ 2768148 h 3429000"/>
              <a:gd name="connsiteX94" fmla="*/ 7271900 w 12192000"/>
              <a:gd name="connsiteY94" fmla="*/ 2305551 h 3429000"/>
              <a:gd name="connsiteX95" fmla="*/ 7015907 w 12192000"/>
              <a:gd name="connsiteY95" fmla="*/ 2112548 h 3429000"/>
              <a:gd name="connsiteX96" fmla="*/ 2650666 w 12192000"/>
              <a:gd name="connsiteY96" fmla="*/ 2101686 h 3429000"/>
              <a:gd name="connsiteX97" fmla="*/ 2650249 w 12192000"/>
              <a:gd name="connsiteY97" fmla="*/ 2103101 h 3429000"/>
              <a:gd name="connsiteX98" fmla="*/ 2663808 w 12192000"/>
              <a:gd name="connsiteY98" fmla="*/ 3106215 h 3429000"/>
              <a:gd name="connsiteX99" fmla="*/ 2665418 w 12192000"/>
              <a:gd name="connsiteY99" fmla="*/ 2703756 h 3429000"/>
              <a:gd name="connsiteX100" fmla="*/ 2650666 w 12192000"/>
              <a:gd name="connsiteY100" fmla="*/ 2101686 h 3429000"/>
              <a:gd name="connsiteX101" fmla="*/ 10218664 w 12192000"/>
              <a:gd name="connsiteY101" fmla="*/ 2096300 h 3429000"/>
              <a:gd name="connsiteX102" fmla="*/ 10086154 w 12192000"/>
              <a:gd name="connsiteY102" fmla="*/ 2096937 h 3429000"/>
              <a:gd name="connsiteX103" fmla="*/ 9778614 w 12192000"/>
              <a:gd name="connsiteY103" fmla="*/ 2121189 h 3429000"/>
              <a:gd name="connsiteX104" fmla="*/ 9601703 w 12192000"/>
              <a:gd name="connsiteY104" fmla="*/ 2176852 h 3429000"/>
              <a:gd name="connsiteX105" fmla="*/ 9641684 w 12192000"/>
              <a:gd name="connsiteY105" fmla="*/ 2171203 h 3429000"/>
              <a:gd name="connsiteX106" fmla="*/ 10252799 w 12192000"/>
              <a:gd name="connsiteY106" fmla="*/ 2135971 h 3429000"/>
              <a:gd name="connsiteX107" fmla="*/ 10304297 w 12192000"/>
              <a:gd name="connsiteY107" fmla="*/ 2139822 h 3429000"/>
              <a:gd name="connsiteX108" fmla="*/ 10533945 w 12192000"/>
              <a:gd name="connsiteY108" fmla="*/ 2144703 h 3429000"/>
              <a:gd name="connsiteX109" fmla="*/ 10446061 w 12192000"/>
              <a:gd name="connsiteY109" fmla="*/ 2126562 h 3429000"/>
              <a:gd name="connsiteX110" fmla="*/ 10360877 w 12192000"/>
              <a:gd name="connsiteY110" fmla="*/ 2109004 h 3429000"/>
              <a:gd name="connsiteX111" fmla="*/ 10218664 w 12192000"/>
              <a:gd name="connsiteY111" fmla="*/ 2096300 h 3429000"/>
              <a:gd name="connsiteX112" fmla="*/ 6946849 w 12192000"/>
              <a:gd name="connsiteY112" fmla="*/ 2094271 h 3429000"/>
              <a:gd name="connsiteX113" fmla="*/ 6946972 w 12192000"/>
              <a:gd name="connsiteY113" fmla="*/ 2097491 h 3429000"/>
              <a:gd name="connsiteX114" fmla="*/ 7105827 w 12192000"/>
              <a:gd name="connsiteY114" fmla="*/ 2289700 h 3429000"/>
              <a:gd name="connsiteX115" fmla="*/ 7126431 w 12192000"/>
              <a:gd name="connsiteY115" fmla="*/ 2308872 h 3429000"/>
              <a:gd name="connsiteX116" fmla="*/ 7567269 w 12192000"/>
              <a:gd name="connsiteY116" fmla="*/ 2811461 h 3429000"/>
              <a:gd name="connsiteX117" fmla="*/ 7880270 w 12192000"/>
              <a:gd name="connsiteY117" fmla="*/ 3186176 h 3429000"/>
              <a:gd name="connsiteX118" fmla="*/ 7892560 w 12192000"/>
              <a:gd name="connsiteY118" fmla="*/ 3198949 h 3429000"/>
              <a:gd name="connsiteX119" fmla="*/ 7971643 w 12192000"/>
              <a:gd name="connsiteY119" fmla="*/ 3289236 h 3429000"/>
              <a:gd name="connsiteX120" fmla="*/ 7719359 w 12192000"/>
              <a:gd name="connsiteY120" fmla="*/ 2870011 h 3429000"/>
              <a:gd name="connsiteX121" fmla="*/ 7240170 w 12192000"/>
              <a:gd name="connsiteY121" fmla="*/ 2358985 h 3429000"/>
              <a:gd name="connsiteX122" fmla="*/ 6946849 w 12192000"/>
              <a:gd name="connsiteY122" fmla="*/ 2094271 h 3429000"/>
              <a:gd name="connsiteX123" fmla="*/ 2680277 w 12192000"/>
              <a:gd name="connsiteY123" fmla="*/ 2050204 h 3429000"/>
              <a:gd name="connsiteX124" fmla="*/ 2678972 w 12192000"/>
              <a:gd name="connsiteY124" fmla="*/ 2052582 h 3429000"/>
              <a:gd name="connsiteX125" fmla="*/ 2696666 w 12192000"/>
              <a:gd name="connsiteY125" fmla="*/ 2704836 h 3429000"/>
              <a:gd name="connsiteX126" fmla="*/ 2695769 w 12192000"/>
              <a:gd name="connsiteY126" fmla="*/ 2961955 h 3429000"/>
              <a:gd name="connsiteX127" fmla="*/ 2739893 w 12192000"/>
              <a:gd name="connsiteY127" fmla="*/ 2679357 h 3429000"/>
              <a:gd name="connsiteX128" fmla="*/ 2680277 w 12192000"/>
              <a:gd name="connsiteY128" fmla="*/ 2050204 h 3429000"/>
              <a:gd name="connsiteX129" fmla="*/ 1132195 w 12192000"/>
              <a:gd name="connsiteY129" fmla="*/ 2038980 h 3429000"/>
              <a:gd name="connsiteX130" fmla="*/ 1679056 w 12192000"/>
              <a:gd name="connsiteY130" fmla="*/ 2087907 h 3429000"/>
              <a:gd name="connsiteX131" fmla="*/ 2128648 w 12192000"/>
              <a:gd name="connsiteY131" fmla="*/ 2045249 h 3429000"/>
              <a:gd name="connsiteX132" fmla="*/ 1825619 w 12192000"/>
              <a:gd name="connsiteY132" fmla="*/ 2049447 h 3429000"/>
              <a:gd name="connsiteX133" fmla="*/ 1737798 w 12192000"/>
              <a:gd name="connsiteY133" fmla="*/ 2054353 h 3429000"/>
              <a:gd name="connsiteX134" fmla="*/ 1132195 w 12192000"/>
              <a:gd name="connsiteY134" fmla="*/ 2038980 h 3429000"/>
              <a:gd name="connsiteX135" fmla="*/ 10104407 w 12192000"/>
              <a:gd name="connsiteY135" fmla="*/ 2029317 h 3429000"/>
              <a:gd name="connsiteX136" fmla="*/ 9704375 w 12192000"/>
              <a:gd name="connsiteY136" fmla="*/ 2107349 h 3429000"/>
              <a:gd name="connsiteX137" fmla="*/ 9773804 w 12192000"/>
              <a:gd name="connsiteY137" fmla="*/ 2090543 h 3429000"/>
              <a:gd name="connsiteX138" fmla="*/ 10086605 w 12192000"/>
              <a:gd name="connsiteY138" fmla="*/ 2065992 h 3429000"/>
              <a:gd name="connsiteX139" fmla="*/ 10367276 w 12192000"/>
              <a:gd name="connsiteY139" fmla="*/ 2078848 h 3429000"/>
              <a:gd name="connsiteX140" fmla="*/ 10454262 w 12192000"/>
              <a:gd name="connsiteY140" fmla="*/ 2096798 h 3429000"/>
              <a:gd name="connsiteX141" fmla="*/ 10569223 w 12192000"/>
              <a:gd name="connsiteY141" fmla="*/ 2118311 h 3429000"/>
              <a:gd name="connsiteX142" fmla="*/ 10104407 w 12192000"/>
              <a:gd name="connsiteY142" fmla="*/ 2029317 h 3429000"/>
              <a:gd name="connsiteX143" fmla="*/ 6861797 w 12192000"/>
              <a:gd name="connsiteY143" fmla="*/ 1990899 h 3429000"/>
              <a:gd name="connsiteX144" fmla="*/ 6879594 w 12192000"/>
              <a:gd name="connsiteY144" fmla="*/ 1995547 h 3429000"/>
              <a:gd name="connsiteX145" fmla="*/ 7789028 w 12192000"/>
              <a:gd name="connsiteY145" fmla="*/ 2783316 h 3429000"/>
              <a:gd name="connsiteX146" fmla="*/ 8093600 w 12192000"/>
              <a:gd name="connsiteY146" fmla="*/ 3281671 h 3429000"/>
              <a:gd name="connsiteX147" fmla="*/ 8129425 w 12192000"/>
              <a:gd name="connsiteY147" fmla="*/ 3425298 h 3429000"/>
              <a:gd name="connsiteX148" fmla="*/ 8130898 w 12192000"/>
              <a:gd name="connsiteY148" fmla="*/ 3428998 h 3429000"/>
              <a:gd name="connsiteX149" fmla="*/ 7899365 w 12192000"/>
              <a:gd name="connsiteY149" fmla="*/ 3428998 h 3429000"/>
              <a:gd name="connsiteX150" fmla="*/ 7761176 w 12192000"/>
              <a:gd name="connsiteY150" fmla="*/ 3387656 h 3429000"/>
              <a:gd name="connsiteX151" fmla="*/ 7602080 w 12192000"/>
              <a:gd name="connsiteY151" fmla="*/ 3331867 h 3429000"/>
              <a:gd name="connsiteX152" fmla="*/ 7289862 w 12192000"/>
              <a:gd name="connsiteY152" fmla="*/ 3230827 h 3429000"/>
              <a:gd name="connsiteX153" fmla="*/ 7582411 w 12192000"/>
              <a:gd name="connsiteY153" fmla="*/ 3355122 h 3429000"/>
              <a:gd name="connsiteX154" fmla="*/ 7605759 w 12192000"/>
              <a:gd name="connsiteY154" fmla="*/ 3364465 h 3429000"/>
              <a:gd name="connsiteX155" fmla="*/ 7737910 w 12192000"/>
              <a:gd name="connsiteY155" fmla="*/ 3411638 h 3429000"/>
              <a:gd name="connsiteX156" fmla="*/ 7826532 w 12192000"/>
              <a:gd name="connsiteY156" fmla="*/ 3428999 h 3429000"/>
              <a:gd name="connsiteX157" fmla="*/ 7696096 w 12192000"/>
              <a:gd name="connsiteY157" fmla="*/ 3428999 h 3429000"/>
              <a:gd name="connsiteX158" fmla="*/ 7594081 w 12192000"/>
              <a:gd name="connsiteY158" fmla="*/ 3392149 h 3429000"/>
              <a:gd name="connsiteX159" fmla="*/ 7570734 w 12192000"/>
              <a:gd name="connsiteY159" fmla="*/ 3382799 h 3429000"/>
              <a:gd name="connsiteX160" fmla="*/ 7271814 w 12192000"/>
              <a:gd name="connsiteY160" fmla="*/ 3255601 h 3429000"/>
              <a:gd name="connsiteX161" fmla="*/ 7585232 w 12192000"/>
              <a:gd name="connsiteY161" fmla="*/ 3421060 h 3429000"/>
              <a:gd name="connsiteX162" fmla="*/ 7613775 w 12192000"/>
              <a:gd name="connsiteY162" fmla="*/ 3428998 h 3429000"/>
              <a:gd name="connsiteX163" fmla="*/ 7522197 w 12192000"/>
              <a:gd name="connsiteY163" fmla="*/ 3428998 h 3429000"/>
              <a:gd name="connsiteX164" fmla="*/ 7410696 w 12192000"/>
              <a:gd name="connsiteY164" fmla="*/ 3374861 h 3429000"/>
              <a:gd name="connsiteX165" fmla="*/ 7088673 w 12192000"/>
              <a:gd name="connsiteY165" fmla="*/ 3181396 h 3429000"/>
              <a:gd name="connsiteX166" fmla="*/ 7090188 w 12192000"/>
              <a:gd name="connsiteY166" fmla="*/ 3155365 h 3429000"/>
              <a:gd name="connsiteX167" fmla="*/ 7780046 w 12192000"/>
              <a:gd name="connsiteY167" fmla="*/ 3282283 h 3429000"/>
              <a:gd name="connsiteX168" fmla="*/ 7944957 w 12192000"/>
              <a:gd name="connsiteY168" fmla="*/ 3370347 h 3429000"/>
              <a:gd name="connsiteX169" fmla="*/ 7601828 w 12192000"/>
              <a:gd name="connsiteY169" fmla="*/ 3074934 h 3429000"/>
              <a:gd name="connsiteX170" fmla="*/ 7042773 w 12192000"/>
              <a:gd name="connsiteY170" fmla="*/ 2305011 h 3429000"/>
              <a:gd name="connsiteX171" fmla="*/ 6844835 w 12192000"/>
              <a:gd name="connsiteY171" fmla="*/ 1995988 h 3429000"/>
              <a:gd name="connsiteX172" fmla="*/ 6861797 w 12192000"/>
              <a:gd name="connsiteY172" fmla="*/ 1990899 h 3429000"/>
              <a:gd name="connsiteX173" fmla="*/ 1456157 w 12192000"/>
              <a:gd name="connsiteY173" fmla="*/ 1942404 h 3429000"/>
              <a:gd name="connsiteX174" fmla="*/ 1244432 w 12192000"/>
              <a:gd name="connsiteY174" fmla="*/ 1956601 h 3429000"/>
              <a:gd name="connsiteX175" fmla="*/ 973990 w 12192000"/>
              <a:gd name="connsiteY175" fmla="*/ 1995940 h 3429000"/>
              <a:gd name="connsiteX176" fmla="*/ 1103809 w 12192000"/>
              <a:gd name="connsiteY176" fmla="*/ 2004720 h 3429000"/>
              <a:gd name="connsiteX177" fmla="*/ 1123454 w 12192000"/>
              <a:gd name="connsiteY177" fmla="*/ 2006727 h 3429000"/>
              <a:gd name="connsiteX178" fmla="*/ 1737017 w 12192000"/>
              <a:gd name="connsiteY178" fmla="*/ 2023183 h 3429000"/>
              <a:gd name="connsiteX179" fmla="*/ 1824397 w 12192000"/>
              <a:gd name="connsiteY179" fmla="*/ 2018757 h 3429000"/>
              <a:gd name="connsiteX180" fmla="*/ 2070059 w 12192000"/>
              <a:gd name="connsiteY180" fmla="*/ 2012660 h 3429000"/>
              <a:gd name="connsiteX181" fmla="*/ 1456157 w 12192000"/>
              <a:gd name="connsiteY181" fmla="*/ 1942404 h 3429000"/>
              <a:gd name="connsiteX182" fmla="*/ 4988186 w 12192000"/>
              <a:gd name="connsiteY182" fmla="*/ 1787467 h 3429000"/>
              <a:gd name="connsiteX183" fmla="*/ 4777334 w 12192000"/>
              <a:gd name="connsiteY183" fmla="*/ 1977072 h 3429000"/>
              <a:gd name="connsiteX184" fmla="*/ 4718341 w 12192000"/>
              <a:gd name="connsiteY184" fmla="*/ 2039043 h 3429000"/>
              <a:gd name="connsiteX185" fmla="*/ 4604655 w 12192000"/>
              <a:gd name="connsiteY185" fmla="*/ 2154434 h 3429000"/>
              <a:gd name="connsiteX186" fmla="*/ 4565074 w 12192000"/>
              <a:gd name="connsiteY186" fmla="*/ 2189550 h 3429000"/>
              <a:gd name="connsiteX187" fmla="*/ 4988186 w 12192000"/>
              <a:gd name="connsiteY187" fmla="*/ 1787467 h 3429000"/>
              <a:gd name="connsiteX188" fmla="*/ 4978032 w 12192000"/>
              <a:gd name="connsiteY188" fmla="*/ 1754809 h 3429000"/>
              <a:gd name="connsiteX189" fmla="*/ 4463413 w 12192000"/>
              <a:gd name="connsiteY189" fmla="*/ 2186162 h 3429000"/>
              <a:gd name="connsiteX190" fmla="*/ 4358134 w 12192000"/>
              <a:gd name="connsiteY190" fmla="*/ 2313791 h 3429000"/>
              <a:gd name="connsiteX191" fmla="*/ 4376219 w 12192000"/>
              <a:gd name="connsiteY191" fmla="*/ 2300027 h 3429000"/>
              <a:gd name="connsiteX192" fmla="*/ 4582340 w 12192000"/>
              <a:gd name="connsiteY192" fmla="*/ 2132037 h 3429000"/>
              <a:gd name="connsiteX193" fmla="*/ 4694684 w 12192000"/>
              <a:gd name="connsiteY193" fmla="*/ 2018098 h 3429000"/>
              <a:gd name="connsiteX194" fmla="*/ 4754123 w 12192000"/>
              <a:gd name="connsiteY194" fmla="*/ 1955643 h 3429000"/>
              <a:gd name="connsiteX195" fmla="*/ 4978032 w 12192000"/>
              <a:gd name="connsiteY195" fmla="*/ 1754809 h 3429000"/>
              <a:gd name="connsiteX196" fmla="*/ 7427076 w 12192000"/>
              <a:gd name="connsiteY196" fmla="*/ 1713684 h 3429000"/>
              <a:gd name="connsiteX197" fmla="*/ 7485963 w 12192000"/>
              <a:gd name="connsiteY197" fmla="*/ 1745783 h 3429000"/>
              <a:gd name="connsiteX198" fmla="*/ 7719410 w 12192000"/>
              <a:gd name="connsiteY198" fmla="*/ 1928281 h 3429000"/>
              <a:gd name="connsiteX199" fmla="*/ 7907163 w 12192000"/>
              <a:gd name="connsiteY199" fmla="*/ 2117863 h 3429000"/>
              <a:gd name="connsiteX200" fmla="*/ 7956656 w 12192000"/>
              <a:gd name="connsiteY200" fmla="*/ 2186961 h 3429000"/>
              <a:gd name="connsiteX201" fmla="*/ 8023445 w 12192000"/>
              <a:gd name="connsiteY201" fmla="*/ 2276642 h 3429000"/>
              <a:gd name="connsiteX202" fmla="*/ 7754656 w 12192000"/>
              <a:gd name="connsiteY202" fmla="*/ 1912546 h 3429000"/>
              <a:gd name="connsiteX203" fmla="*/ 7427076 w 12192000"/>
              <a:gd name="connsiteY203" fmla="*/ 1713684 h 3429000"/>
              <a:gd name="connsiteX204" fmla="*/ 7312201 w 12192000"/>
              <a:gd name="connsiteY204" fmla="*/ 1699278 h 3429000"/>
              <a:gd name="connsiteX205" fmla="*/ 7343603 w 12192000"/>
              <a:gd name="connsiteY205" fmla="*/ 1720746 h 3429000"/>
              <a:gd name="connsiteX206" fmla="*/ 7791759 w 12192000"/>
              <a:gd name="connsiteY206" fmla="*/ 2086717 h 3429000"/>
              <a:gd name="connsiteX207" fmla="*/ 7825280 w 12192000"/>
              <a:gd name="connsiteY207" fmla="*/ 2122608 h 3429000"/>
              <a:gd name="connsiteX208" fmla="*/ 7982410 w 12192000"/>
              <a:gd name="connsiteY208" fmla="*/ 2273551 h 3429000"/>
              <a:gd name="connsiteX209" fmla="*/ 7932408 w 12192000"/>
              <a:gd name="connsiteY209" fmla="*/ 2203736 h 3429000"/>
              <a:gd name="connsiteX210" fmla="*/ 7883927 w 12192000"/>
              <a:gd name="connsiteY210" fmla="*/ 2136087 h 3429000"/>
              <a:gd name="connsiteX211" fmla="*/ 7699832 w 12192000"/>
              <a:gd name="connsiteY211" fmla="*/ 1950904 h 3429000"/>
              <a:gd name="connsiteX212" fmla="*/ 7470240 w 12192000"/>
              <a:gd name="connsiteY212" fmla="*/ 1771559 h 3429000"/>
              <a:gd name="connsiteX213" fmla="*/ 7312201 w 12192000"/>
              <a:gd name="connsiteY213" fmla="*/ 1699278 h 3429000"/>
              <a:gd name="connsiteX214" fmla="*/ 7244057 w 12192000"/>
              <a:gd name="connsiteY214" fmla="*/ 1695233 h 3429000"/>
              <a:gd name="connsiteX215" fmla="*/ 7353035 w 12192000"/>
              <a:gd name="connsiteY215" fmla="*/ 1768318 h 3429000"/>
              <a:gd name="connsiteX216" fmla="*/ 7981878 w 12192000"/>
              <a:gd name="connsiteY216" fmla="*/ 2309345 h 3429000"/>
              <a:gd name="connsiteX217" fmla="*/ 7804780 w 12192000"/>
              <a:gd name="connsiteY217" fmla="*/ 2143174 h 3429000"/>
              <a:gd name="connsiteX218" fmla="*/ 7771164 w 12192000"/>
              <a:gd name="connsiteY218" fmla="*/ 2107908 h 3429000"/>
              <a:gd name="connsiteX219" fmla="*/ 7327465 w 12192000"/>
              <a:gd name="connsiteY219" fmla="*/ 1745181 h 3429000"/>
              <a:gd name="connsiteX220" fmla="*/ 7244057 w 12192000"/>
              <a:gd name="connsiteY220" fmla="*/ 1695233 h 3429000"/>
              <a:gd name="connsiteX221" fmla="*/ 7133363 w 12192000"/>
              <a:gd name="connsiteY221" fmla="*/ 1621246 h 3429000"/>
              <a:gd name="connsiteX222" fmla="*/ 8128687 w 12192000"/>
              <a:gd name="connsiteY222" fmla="*/ 2361959 h 3429000"/>
              <a:gd name="connsiteX223" fmla="*/ 8497002 w 12192000"/>
              <a:gd name="connsiteY223" fmla="*/ 2775913 h 3429000"/>
              <a:gd name="connsiteX224" fmla="*/ 8514292 w 12192000"/>
              <a:gd name="connsiteY224" fmla="*/ 2586372 h 3429000"/>
              <a:gd name="connsiteX225" fmla="*/ 8491838 w 12192000"/>
              <a:gd name="connsiteY225" fmla="*/ 1907275 h 3429000"/>
              <a:gd name="connsiteX226" fmla="*/ 8605731 w 12192000"/>
              <a:gd name="connsiteY226" fmla="*/ 2171804 h 3429000"/>
              <a:gd name="connsiteX227" fmla="*/ 8594880 w 12192000"/>
              <a:gd name="connsiteY227" fmla="*/ 2610262 h 3429000"/>
              <a:gd name="connsiteX228" fmla="*/ 8494242 w 12192000"/>
              <a:gd name="connsiteY228" fmla="*/ 3363600 h 3429000"/>
              <a:gd name="connsiteX229" fmla="*/ 8794675 w 12192000"/>
              <a:gd name="connsiteY229" fmla="*/ 3161735 h 3429000"/>
              <a:gd name="connsiteX230" fmla="*/ 8800448 w 12192000"/>
              <a:gd name="connsiteY230" fmla="*/ 3152371 h 3429000"/>
              <a:gd name="connsiteX231" fmla="*/ 8788186 w 12192000"/>
              <a:gd name="connsiteY231" fmla="*/ 3143441 h 3429000"/>
              <a:gd name="connsiteX232" fmla="*/ 9137232 w 12192000"/>
              <a:gd name="connsiteY232" fmla="*/ 2236639 h 3429000"/>
              <a:gd name="connsiteX233" fmla="*/ 9216765 w 12192000"/>
              <a:gd name="connsiteY233" fmla="*/ 2267416 h 3429000"/>
              <a:gd name="connsiteX234" fmla="*/ 8969849 w 12192000"/>
              <a:gd name="connsiteY234" fmla="*/ 3037405 h 3429000"/>
              <a:gd name="connsiteX235" fmla="*/ 9706237 w 12192000"/>
              <a:gd name="connsiteY235" fmla="*/ 2990148 h 3429000"/>
              <a:gd name="connsiteX236" fmla="*/ 10110375 w 12192000"/>
              <a:gd name="connsiteY236" fmla="*/ 3134116 h 3429000"/>
              <a:gd name="connsiteX237" fmla="*/ 10096281 w 12192000"/>
              <a:gd name="connsiteY237" fmla="*/ 3149254 h 3429000"/>
              <a:gd name="connsiteX238" fmla="*/ 9067672 w 12192000"/>
              <a:gd name="connsiteY238" fmla="*/ 3219608 h 3429000"/>
              <a:gd name="connsiteX239" fmla="*/ 8859441 w 12192000"/>
              <a:gd name="connsiteY239" fmla="*/ 3212028 h 3429000"/>
              <a:gd name="connsiteX240" fmla="*/ 8857528 w 12192000"/>
              <a:gd name="connsiteY240" fmla="*/ 3212375 h 3429000"/>
              <a:gd name="connsiteX241" fmla="*/ 8848579 w 12192000"/>
              <a:gd name="connsiteY241" fmla="*/ 3214204 h 3429000"/>
              <a:gd name="connsiteX242" fmla="*/ 8576285 w 12192000"/>
              <a:gd name="connsiteY242" fmla="*/ 3395788 h 3429000"/>
              <a:gd name="connsiteX243" fmla="*/ 8519159 w 12192000"/>
              <a:gd name="connsiteY243" fmla="*/ 3428998 h 3429000"/>
              <a:gd name="connsiteX244" fmla="*/ 8393540 w 12192000"/>
              <a:gd name="connsiteY244" fmla="*/ 3428998 h 3429000"/>
              <a:gd name="connsiteX245" fmla="*/ 8417346 w 12192000"/>
              <a:gd name="connsiteY245" fmla="*/ 3316652 h 3429000"/>
              <a:gd name="connsiteX246" fmla="*/ 8485502 w 12192000"/>
              <a:gd name="connsiteY246" fmla="*/ 2879216 h 3429000"/>
              <a:gd name="connsiteX247" fmla="*/ 8480214 w 12192000"/>
              <a:gd name="connsiteY247" fmla="*/ 2873278 h 3429000"/>
              <a:gd name="connsiteX248" fmla="*/ 8112215 w 12192000"/>
              <a:gd name="connsiteY248" fmla="*/ 2408768 h 3429000"/>
              <a:gd name="connsiteX249" fmla="*/ 8095146 w 12192000"/>
              <a:gd name="connsiteY249" fmla="*/ 2402943 h 3429000"/>
              <a:gd name="connsiteX250" fmla="*/ 7131946 w 12192000"/>
              <a:gd name="connsiteY250" fmla="*/ 1646653 h 3429000"/>
              <a:gd name="connsiteX251" fmla="*/ 7133363 w 12192000"/>
              <a:gd name="connsiteY251" fmla="*/ 1621246 h 3429000"/>
              <a:gd name="connsiteX252" fmla="*/ 1903353 w 12192000"/>
              <a:gd name="connsiteY252" fmla="*/ 1615827 h 3429000"/>
              <a:gd name="connsiteX253" fmla="*/ 1936931 w 12192000"/>
              <a:gd name="connsiteY253" fmla="*/ 1664954 h 3429000"/>
              <a:gd name="connsiteX254" fmla="*/ 2195868 w 12192000"/>
              <a:gd name="connsiteY254" fmla="*/ 1967574 h 3429000"/>
              <a:gd name="connsiteX255" fmla="*/ 2088852 w 12192000"/>
              <a:gd name="connsiteY255" fmla="*/ 1737123 h 3429000"/>
              <a:gd name="connsiteX256" fmla="*/ 1958241 w 12192000"/>
              <a:gd name="connsiteY256" fmla="*/ 1638955 h 3429000"/>
              <a:gd name="connsiteX257" fmla="*/ 1903353 w 12192000"/>
              <a:gd name="connsiteY257" fmla="*/ 1615827 h 3429000"/>
              <a:gd name="connsiteX258" fmla="*/ 11544294 w 12192000"/>
              <a:gd name="connsiteY258" fmla="*/ 1515364 h 3429000"/>
              <a:gd name="connsiteX259" fmla="*/ 11755210 w 12192000"/>
              <a:gd name="connsiteY259" fmla="*/ 2159157 h 3429000"/>
              <a:gd name="connsiteX260" fmla="*/ 11544294 w 12192000"/>
              <a:gd name="connsiteY260" fmla="*/ 1515364 h 3429000"/>
              <a:gd name="connsiteX261" fmla="*/ 11571408 w 12192000"/>
              <a:gd name="connsiteY261" fmla="*/ 1489599 h 3429000"/>
              <a:gd name="connsiteX262" fmla="*/ 11778250 w 12192000"/>
              <a:gd name="connsiteY262" fmla="*/ 2136760 h 3429000"/>
              <a:gd name="connsiteX263" fmla="*/ 11571408 w 12192000"/>
              <a:gd name="connsiteY263" fmla="*/ 1489599 h 3429000"/>
              <a:gd name="connsiteX264" fmla="*/ 11540154 w 12192000"/>
              <a:gd name="connsiteY264" fmla="*/ 1438303 h 3429000"/>
              <a:gd name="connsiteX265" fmla="*/ 11540380 w 12192000"/>
              <a:gd name="connsiteY265" fmla="*/ 1443526 h 3429000"/>
              <a:gd name="connsiteX266" fmla="*/ 11542590 w 12192000"/>
              <a:gd name="connsiteY266" fmla="*/ 1442112 h 3429000"/>
              <a:gd name="connsiteX267" fmla="*/ 11540154 w 12192000"/>
              <a:gd name="connsiteY267" fmla="*/ 1438303 h 3429000"/>
              <a:gd name="connsiteX268" fmla="*/ 10567662 w 12192000"/>
              <a:gd name="connsiteY268" fmla="*/ 1437948 h 3429000"/>
              <a:gd name="connsiteX269" fmla="*/ 10431225 w 12192000"/>
              <a:gd name="connsiteY269" fmla="*/ 1448568 h 3429000"/>
              <a:gd name="connsiteX270" fmla="*/ 10277556 w 12192000"/>
              <a:gd name="connsiteY270" fmla="*/ 1460247 h 3429000"/>
              <a:gd name="connsiteX271" fmla="*/ 10155875 w 12192000"/>
              <a:gd name="connsiteY271" fmla="*/ 1453769 h 3429000"/>
              <a:gd name="connsiteX272" fmla="*/ 10072733 w 12192000"/>
              <a:gd name="connsiteY272" fmla="*/ 1447924 h 3429000"/>
              <a:gd name="connsiteX273" fmla="*/ 9882500 w 12192000"/>
              <a:gd name="connsiteY273" fmla="*/ 1452330 h 3429000"/>
              <a:gd name="connsiteX274" fmla="*/ 9685205 w 12192000"/>
              <a:gd name="connsiteY274" fmla="*/ 1456650 h 3429000"/>
              <a:gd name="connsiteX275" fmla="*/ 9666932 w 12192000"/>
              <a:gd name="connsiteY275" fmla="*/ 1456075 h 3429000"/>
              <a:gd name="connsiteX276" fmla="*/ 9608662 w 12192000"/>
              <a:gd name="connsiteY276" fmla="*/ 1455027 h 3429000"/>
              <a:gd name="connsiteX277" fmla="*/ 10026230 w 12192000"/>
              <a:gd name="connsiteY277" fmla="*/ 1509088 h 3429000"/>
              <a:gd name="connsiteX278" fmla="*/ 10567662 w 12192000"/>
              <a:gd name="connsiteY278" fmla="*/ 1437948 h 3429000"/>
              <a:gd name="connsiteX279" fmla="*/ 10221015 w 12192000"/>
              <a:gd name="connsiteY279" fmla="*/ 1354657 h 3429000"/>
              <a:gd name="connsiteX280" fmla="*/ 10107121 w 12192000"/>
              <a:gd name="connsiteY280" fmla="*/ 1356091 h 3429000"/>
              <a:gd name="connsiteX281" fmla="*/ 9660668 w 12192000"/>
              <a:gd name="connsiteY281" fmla="*/ 1425595 h 3429000"/>
              <a:gd name="connsiteX282" fmla="*/ 9669531 w 12192000"/>
              <a:gd name="connsiteY282" fmla="*/ 1426057 h 3429000"/>
              <a:gd name="connsiteX283" fmla="*/ 9687254 w 12192000"/>
              <a:gd name="connsiteY283" fmla="*/ 1426986 h 3429000"/>
              <a:gd name="connsiteX284" fmla="*/ 9881290 w 12192000"/>
              <a:gd name="connsiteY284" fmla="*/ 1422445 h 3429000"/>
              <a:gd name="connsiteX285" fmla="*/ 10074432 w 12192000"/>
              <a:gd name="connsiteY285" fmla="*/ 1417715 h 3429000"/>
              <a:gd name="connsiteX286" fmla="*/ 10159369 w 12192000"/>
              <a:gd name="connsiteY286" fmla="*/ 1423935 h 3429000"/>
              <a:gd name="connsiteX287" fmla="*/ 10278706 w 12192000"/>
              <a:gd name="connsiteY287" fmla="*/ 1430393 h 3429000"/>
              <a:gd name="connsiteX288" fmla="*/ 10429120 w 12192000"/>
              <a:gd name="connsiteY288" fmla="*/ 1418493 h 3429000"/>
              <a:gd name="connsiteX289" fmla="*/ 10538565 w 12192000"/>
              <a:gd name="connsiteY289" fmla="*/ 1408270 h 3429000"/>
              <a:gd name="connsiteX290" fmla="*/ 10221015 w 12192000"/>
              <a:gd name="connsiteY290" fmla="*/ 1354657 h 3429000"/>
              <a:gd name="connsiteX291" fmla="*/ 1979378 w 12192000"/>
              <a:gd name="connsiteY291" fmla="*/ 1340504 h 3429000"/>
              <a:gd name="connsiteX292" fmla="*/ 2882120 w 12192000"/>
              <a:gd name="connsiteY292" fmla="*/ 1635547 h 3429000"/>
              <a:gd name="connsiteX293" fmla="*/ 2793103 w 12192000"/>
              <a:gd name="connsiteY293" fmla="*/ 1610699 h 3429000"/>
              <a:gd name="connsiteX294" fmla="*/ 2770041 w 12192000"/>
              <a:gd name="connsiteY294" fmla="*/ 1604634 h 3429000"/>
              <a:gd name="connsiteX295" fmla="*/ 1979378 w 12192000"/>
              <a:gd name="connsiteY295" fmla="*/ 1340504 h 3429000"/>
              <a:gd name="connsiteX296" fmla="*/ 1927410 w 12192000"/>
              <a:gd name="connsiteY296" fmla="*/ 1287164 h 3429000"/>
              <a:gd name="connsiteX297" fmla="*/ 1959587 w 12192000"/>
              <a:gd name="connsiteY297" fmla="*/ 1299849 h 3429000"/>
              <a:gd name="connsiteX298" fmla="*/ 2777707 w 12192000"/>
              <a:gd name="connsiteY298" fmla="*/ 1574991 h 3429000"/>
              <a:gd name="connsiteX299" fmla="*/ 2800768 w 12192000"/>
              <a:gd name="connsiteY299" fmla="*/ 1581056 h 3429000"/>
              <a:gd name="connsiteX300" fmla="*/ 2879408 w 12192000"/>
              <a:gd name="connsiteY300" fmla="*/ 1602590 h 3429000"/>
              <a:gd name="connsiteX301" fmla="*/ 2862295 w 12192000"/>
              <a:gd name="connsiteY301" fmla="*/ 1593958 h 3429000"/>
              <a:gd name="connsiteX302" fmla="*/ 2813343 w 12192000"/>
              <a:gd name="connsiteY302" fmla="*/ 1569369 h 3429000"/>
              <a:gd name="connsiteX303" fmla="*/ 2646245 w 12192000"/>
              <a:gd name="connsiteY303" fmla="*/ 1501999 h 3429000"/>
              <a:gd name="connsiteX304" fmla="*/ 1999243 w 12192000"/>
              <a:gd name="connsiteY304" fmla="*/ 1301524 h 3429000"/>
              <a:gd name="connsiteX305" fmla="*/ 1979527 w 12192000"/>
              <a:gd name="connsiteY305" fmla="*/ 1297651 h 3429000"/>
              <a:gd name="connsiteX306" fmla="*/ 1927410 w 12192000"/>
              <a:gd name="connsiteY306" fmla="*/ 1287164 h 3429000"/>
              <a:gd name="connsiteX307" fmla="*/ 1997014 w 12192000"/>
              <a:gd name="connsiteY307" fmla="*/ 1269007 h 3429000"/>
              <a:gd name="connsiteX308" fmla="*/ 2005458 w 12192000"/>
              <a:gd name="connsiteY308" fmla="*/ 1270540 h 3429000"/>
              <a:gd name="connsiteX309" fmla="*/ 2657186 w 12192000"/>
              <a:gd name="connsiteY309" fmla="*/ 1472687 h 3429000"/>
              <a:gd name="connsiteX310" fmla="*/ 2826662 w 12192000"/>
              <a:gd name="connsiteY310" fmla="*/ 1541362 h 3429000"/>
              <a:gd name="connsiteX311" fmla="*/ 2876100 w 12192000"/>
              <a:gd name="connsiteY311" fmla="*/ 1566397 h 3429000"/>
              <a:gd name="connsiteX312" fmla="*/ 3042600 w 12192000"/>
              <a:gd name="connsiteY312" fmla="*/ 1630532 h 3429000"/>
              <a:gd name="connsiteX313" fmla="*/ 1997014 w 12192000"/>
              <a:gd name="connsiteY313" fmla="*/ 1269007 h 3429000"/>
              <a:gd name="connsiteX314" fmla="*/ 9857254 w 12192000"/>
              <a:gd name="connsiteY314" fmla="*/ 846904 h 3429000"/>
              <a:gd name="connsiteX315" fmla="*/ 8989866 w 12192000"/>
              <a:gd name="connsiteY315" fmla="*/ 1043742 h 3429000"/>
              <a:gd name="connsiteX316" fmla="*/ 8931614 w 12192000"/>
              <a:gd name="connsiteY316" fmla="*/ 1069508 h 3429000"/>
              <a:gd name="connsiteX317" fmla="*/ 8843711 w 12192000"/>
              <a:gd name="connsiteY317" fmla="*/ 1107334 h 3429000"/>
              <a:gd name="connsiteX318" fmla="*/ 8966093 w 12192000"/>
              <a:gd name="connsiteY318" fmla="*/ 1073509 h 3429000"/>
              <a:gd name="connsiteX319" fmla="*/ 9299227 w 12192000"/>
              <a:gd name="connsiteY319" fmla="*/ 1025994 h 3429000"/>
              <a:gd name="connsiteX320" fmla="*/ 9857254 w 12192000"/>
              <a:gd name="connsiteY320" fmla="*/ 846904 h 3429000"/>
              <a:gd name="connsiteX321" fmla="*/ 9615182 w 12192000"/>
              <a:gd name="connsiteY321" fmla="*/ 791499 h 3429000"/>
              <a:gd name="connsiteX322" fmla="*/ 9023688 w 12192000"/>
              <a:gd name="connsiteY322" fmla="*/ 996819 h 3429000"/>
              <a:gd name="connsiteX323" fmla="*/ 9814527 w 12192000"/>
              <a:gd name="connsiteY323" fmla="*/ 819048 h 3429000"/>
              <a:gd name="connsiteX324" fmla="*/ 9615182 w 12192000"/>
              <a:gd name="connsiteY324" fmla="*/ 791499 h 3429000"/>
              <a:gd name="connsiteX325" fmla="*/ 2305292 w 12192000"/>
              <a:gd name="connsiteY325" fmla="*/ 790492 h 3429000"/>
              <a:gd name="connsiteX326" fmla="*/ 3360922 w 12192000"/>
              <a:gd name="connsiteY326" fmla="*/ 1100373 h 3429000"/>
              <a:gd name="connsiteX327" fmla="*/ 3492420 w 12192000"/>
              <a:gd name="connsiteY327" fmla="*/ 1081145 h 3429000"/>
              <a:gd name="connsiteX328" fmla="*/ 3364086 w 12192000"/>
              <a:gd name="connsiteY328" fmla="*/ 1051340 h 3429000"/>
              <a:gd name="connsiteX329" fmla="*/ 3225818 w 12192000"/>
              <a:gd name="connsiteY329" fmla="*/ 982822 h 3429000"/>
              <a:gd name="connsiteX330" fmla="*/ 3129696 w 12192000"/>
              <a:gd name="connsiteY330" fmla="*/ 931704 h 3429000"/>
              <a:gd name="connsiteX331" fmla="*/ 2814545 w 12192000"/>
              <a:gd name="connsiteY331" fmla="*/ 853955 h 3429000"/>
              <a:gd name="connsiteX332" fmla="*/ 2305292 w 12192000"/>
              <a:gd name="connsiteY332" fmla="*/ 790492 h 3429000"/>
              <a:gd name="connsiteX333" fmla="*/ 2626982 w 12192000"/>
              <a:gd name="connsiteY333" fmla="*/ 777450 h 3429000"/>
              <a:gd name="connsiteX334" fmla="*/ 2490617 w 12192000"/>
              <a:gd name="connsiteY334" fmla="*/ 777951 h 3429000"/>
              <a:gd name="connsiteX335" fmla="*/ 2819869 w 12192000"/>
              <a:gd name="connsiteY335" fmla="*/ 823936 h 3429000"/>
              <a:gd name="connsiteX336" fmla="*/ 3143018 w 12192000"/>
              <a:gd name="connsiteY336" fmla="*/ 903698 h 3429000"/>
              <a:gd name="connsiteX337" fmla="*/ 3241520 w 12192000"/>
              <a:gd name="connsiteY337" fmla="*/ 956112 h 3429000"/>
              <a:gd name="connsiteX338" fmla="*/ 3374575 w 12192000"/>
              <a:gd name="connsiteY338" fmla="*/ 1022517 h 3429000"/>
              <a:gd name="connsiteX339" fmla="*/ 3505221 w 12192000"/>
              <a:gd name="connsiteY339" fmla="*/ 1051757 h 3429000"/>
              <a:gd name="connsiteX340" fmla="*/ 2626982 w 12192000"/>
              <a:gd name="connsiteY340" fmla="*/ 777450 h 3429000"/>
              <a:gd name="connsiteX341" fmla="*/ 9258094 w 12192000"/>
              <a:gd name="connsiteY341" fmla="*/ 529602 h 3429000"/>
              <a:gd name="connsiteX342" fmla="*/ 8526712 w 12192000"/>
              <a:gd name="connsiteY342" fmla="*/ 690804 h 3429000"/>
              <a:gd name="connsiteX343" fmla="*/ 9258094 w 12192000"/>
              <a:gd name="connsiteY343" fmla="*/ 529602 h 3429000"/>
              <a:gd name="connsiteX344" fmla="*/ 1310106 w 12192000"/>
              <a:gd name="connsiteY344" fmla="*/ 514217 h 3429000"/>
              <a:gd name="connsiteX345" fmla="*/ 854994 w 12192000"/>
              <a:gd name="connsiteY345" fmla="*/ 970136 h 3429000"/>
              <a:gd name="connsiteX346" fmla="*/ 742462 w 12192000"/>
              <a:gd name="connsiteY346" fmla="*/ 1165648 h 3429000"/>
              <a:gd name="connsiteX347" fmla="*/ 820602 w 12192000"/>
              <a:gd name="connsiteY347" fmla="*/ 1056915 h 3429000"/>
              <a:gd name="connsiteX348" fmla="*/ 878295 w 12192000"/>
              <a:gd name="connsiteY348" fmla="*/ 974594 h 3429000"/>
              <a:gd name="connsiteX349" fmla="*/ 1240607 w 12192000"/>
              <a:gd name="connsiteY349" fmla="*/ 581401 h 3429000"/>
              <a:gd name="connsiteX350" fmla="*/ 1310106 w 12192000"/>
              <a:gd name="connsiteY350" fmla="*/ 514217 h 3429000"/>
              <a:gd name="connsiteX351" fmla="*/ 11225213 w 12192000"/>
              <a:gd name="connsiteY351" fmla="*/ 507722 h 3429000"/>
              <a:gd name="connsiteX352" fmla="*/ 11182914 w 12192000"/>
              <a:gd name="connsiteY352" fmla="*/ 767771 h 3429000"/>
              <a:gd name="connsiteX353" fmla="*/ 11099211 w 12192000"/>
              <a:gd name="connsiteY353" fmla="*/ 1184594 h 3429000"/>
              <a:gd name="connsiteX354" fmla="*/ 11064509 w 12192000"/>
              <a:gd name="connsiteY354" fmla="*/ 1278830 h 3429000"/>
              <a:gd name="connsiteX355" fmla="*/ 11049349 w 12192000"/>
              <a:gd name="connsiteY355" fmla="*/ 1318418 h 3429000"/>
              <a:gd name="connsiteX356" fmla="*/ 10978260 w 12192000"/>
              <a:gd name="connsiteY356" fmla="*/ 1537094 h 3429000"/>
              <a:gd name="connsiteX357" fmla="*/ 11225213 w 12192000"/>
              <a:gd name="connsiteY357" fmla="*/ 507722 h 3429000"/>
              <a:gd name="connsiteX358" fmla="*/ 9168987 w 12192000"/>
              <a:gd name="connsiteY358" fmla="*/ 490232 h 3429000"/>
              <a:gd name="connsiteX359" fmla="*/ 8603910 w 12192000"/>
              <a:gd name="connsiteY359" fmla="*/ 639895 h 3429000"/>
              <a:gd name="connsiteX360" fmla="*/ 9252382 w 12192000"/>
              <a:gd name="connsiteY360" fmla="*/ 498759 h 3429000"/>
              <a:gd name="connsiteX361" fmla="*/ 9168987 w 12192000"/>
              <a:gd name="connsiteY361" fmla="*/ 490232 h 3429000"/>
              <a:gd name="connsiteX362" fmla="*/ 11201005 w 12192000"/>
              <a:gd name="connsiteY362" fmla="*/ 471089 h 3429000"/>
              <a:gd name="connsiteX363" fmla="*/ 10968432 w 12192000"/>
              <a:gd name="connsiteY363" fmla="*/ 1456010 h 3429000"/>
              <a:gd name="connsiteX364" fmla="*/ 11019967 w 12192000"/>
              <a:gd name="connsiteY364" fmla="*/ 1306553 h 3429000"/>
              <a:gd name="connsiteX365" fmla="*/ 11035125 w 12192000"/>
              <a:gd name="connsiteY365" fmla="*/ 1266966 h 3429000"/>
              <a:gd name="connsiteX366" fmla="*/ 11069972 w 12192000"/>
              <a:gd name="connsiteY366" fmla="*/ 1174168 h 3429000"/>
              <a:gd name="connsiteX367" fmla="*/ 11152239 w 12192000"/>
              <a:gd name="connsiteY367" fmla="*/ 763628 h 3429000"/>
              <a:gd name="connsiteX368" fmla="*/ 11201005 w 12192000"/>
              <a:gd name="connsiteY368" fmla="*/ 471089 h 3429000"/>
              <a:gd name="connsiteX369" fmla="*/ 1423113 w 12192000"/>
              <a:gd name="connsiteY369" fmla="*/ 445565 h 3429000"/>
              <a:gd name="connsiteX370" fmla="*/ 1260565 w 12192000"/>
              <a:gd name="connsiteY370" fmla="*/ 602982 h 3429000"/>
              <a:gd name="connsiteX371" fmla="*/ 901900 w 12192000"/>
              <a:gd name="connsiteY371" fmla="*/ 992236 h 3429000"/>
              <a:gd name="connsiteX372" fmla="*/ 845044 w 12192000"/>
              <a:gd name="connsiteY372" fmla="*/ 1073436 h 3429000"/>
              <a:gd name="connsiteX373" fmla="*/ 685926 w 12192000"/>
              <a:gd name="connsiteY373" fmla="*/ 1274069 h 3429000"/>
              <a:gd name="connsiteX374" fmla="*/ 684248 w 12192000"/>
              <a:gd name="connsiteY374" fmla="*/ 1277721 h 3429000"/>
              <a:gd name="connsiteX375" fmla="*/ 1423113 w 12192000"/>
              <a:gd name="connsiteY375" fmla="*/ 445565 h 3429000"/>
              <a:gd name="connsiteX376" fmla="*/ 3316479 w 12192000"/>
              <a:gd name="connsiteY376" fmla="*/ 443136 h 3429000"/>
              <a:gd name="connsiteX377" fmla="*/ 3546806 w 12192000"/>
              <a:gd name="connsiteY377" fmla="*/ 927139 h 3429000"/>
              <a:gd name="connsiteX378" fmla="*/ 3364433 w 12192000"/>
              <a:gd name="connsiteY378" fmla="*/ 524121 h 3429000"/>
              <a:gd name="connsiteX379" fmla="*/ 3316479 w 12192000"/>
              <a:gd name="connsiteY379" fmla="*/ 443136 h 3429000"/>
              <a:gd name="connsiteX380" fmla="*/ 10268559 w 12192000"/>
              <a:gd name="connsiteY380" fmla="*/ 442054 h 3429000"/>
              <a:gd name="connsiteX381" fmla="*/ 10494169 w 12192000"/>
              <a:gd name="connsiteY381" fmla="*/ 1091780 h 3429000"/>
              <a:gd name="connsiteX382" fmla="*/ 10356661 w 12192000"/>
              <a:gd name="connsiteY382" fmla="*/ 728302 h 3429000"/>
              <a:gd name="connsiteX383" fmla="*/ 10268559 w 12192000"/>
              <a:gd name="connsiteY383" fmla="*/ 442054 h 3429000"/>
              <a:gd name="connsiteX384" fmla="*/ 3291335 w 12192000"/>
              <a:gd name="connsiteY384" fmla="*/ 338420 h 3429000"/>
              <a:gd name="connsiteX385" fmla="*/ 3390805 w 12192000"/>
              <a:gd name="connsiteY385" fmla="*/ 508163 h 3429000"/>
              <a:gd name="connsiteX386" fmla="*/ 3579062 w 12192000"/>
              <a:gd name="connsiteY386" fmla="*/ 930040 h 3429000"/>
              <a:gd name="connsiteX387" fmla="*/ 3467355 w 12192000"/>
              <a:gd name="connsiteY387" fmla="*/ 559130 h 3429000"/>
              <a:gd name="connsiteX388" fmla="*/ 3310753 w 12192000"/>
              <a:gd name="connsiteY388" fmla="*/ 358140 h 3429000"/>
              <a:gd name="connsiteX389" fmla="*/ 3291335 w 12192000"/>
              <a:gd name="connsiteY389" fmla="*/ 338420 h 3429000"/>
              <a:gd name="connsiteX390" fmla="*/ 1635889 w 12192000"/>
              <a:gd name="connsiteY390" fmla="*/ 280494 h 3429000"/>
              <a:gd name="connsiteX391" fmla="*/ 1634800 w 12192000"/>
              <a:gd name="connsiteY391" fmla="*/ 302111 h 3429000"/>
              <a:gd name="connsiteX392" fmla="*/ 1635889 w 12192000"/>
              <a:gd name="connsiteY392" fmla="*/ 280494 h 3429000"/>
              <a:gd name="connsiteX393" fmla="*/ 10277529 w 12192000"/>
              <a:gd name="connsiteY393" fmla="*/ 272307 h 3429000"/>
              <a:gd name="connsiteX394" fmla="*/ 10276797 w 12192000"/>
              <a:gd name="connsiteY394" fmla="*/ 279672 h 3429000"/>
              <a:gd name="connsiteX395" fmla="*/ 10385906 w 12192000"/>
              <a:gd name="connsiteY395" fmla="*/ 718031 h 3429000"/>
              <a:gd name="connsiteX396" fmla="*/ 10536458 w 12192000"/>
              <a:gd name="connsiteY396" fmla="*/ 1115310 h 3429000"/>
              <a:gd name="connsiteX397" fmla="*/ 10436479 w 12192000"/>
              <a:gd name="connsiteY397" fmla="*/ 715570 h 3429000"/>
              <a:gd name="connsiteX398" fmla="*/ 10277529 w 12192000"/>
              <a:gd name="connsiteY398" fmla="*/ 272307 h 3429000"/>
              <a:gd name="connsiteX399" fmla="*/ 1510397 w 12192000"/>
              <a:gd name="connsiteY399" fmla="*/ 255705 h 3429000"/>
              <a:gd name="connsiteX400" fmla="*/ 1146550 w 12192000"/>
              <a:gd name="connsiteY400" fmla="*/ 373012 h 3429000"/>
              <a:gd name="connsiteX401" fmla="*/ 698834 w 12192000"/>
              <a:gd name="connsiteY401" fmla="*/ 523272 h 3429000"/>
              <a:gd name="connsiteX402" fmla="*/ 34256 w 12192000"/>
              <a:gd name="connsiteY402" fmla="*/ 918603 h 3429000"/>
              <a:gd name="connsiteX403" fmla="*/ 527241 w 12192000"/>
              <a:gd name="connsiteY403" fmla="*/ 636078 h 3429000"/>
              <a:gd name="connsiteX404" fmla="*/ 1510397 w 12192000"/>
              <a:gd name="connsiteY404" fmla="*/ 255705 h 3429000"/>
              <a:gd name="connsiteX405" fmla="*/ 1313114 w 12192000"/>
              <a:gd name="connsiteY405" fmla="*/ 226216 h 3429000"/>
              <a:gd name="connsiteX406" fmla="*/ 1109304 w 12192000"/>
              <a:gd name="connsiteY406" fmla="*/ 240030 h 3429000"/>
              <a:gd name="connsiteX407" fmla="*/ 8129 w 12192000"/>
              <a:gd name="connsiteY407" fmla="*/ 901519 h 3429000"/>
              <a:gd name="connsiteX408" fmla="*/ 687572 w 12192000"/>
              <a:gd name="connsiteY408" fmla="*/ 496629 h 3429000"/>
              <a:gd name="connsiteX409" fmla="*/ 1138365 w 12192000"/>
              <a:gd name="connsiteY409" fmla="*/ 345515 h 3429000"/>
              <a:gd name="connsiteX410" fmla="*/ 1505579 w 12192000"/>
              <a:gd name="connsiteY410" fmla="*/ 226526 h 3429000"/>
              <a:gd name="connsiteX411" fmla="*/ 1313114 w 12192000"/>
              <a:gd name="connsiteY411" fmla="*/ 226216 h 3429000"/>
              <a:gd name="connsiteX412" fmla="*/ 3655073 w 12192000"/>
              <a:gd name="connsiteY412" fmla="*/ 221884 h 3429000"/>
              <a:gd name="connsiteX413" fmla="*/ 3989938 w 12192000"/>
              <a:gd name="connsiteY413" fmla="*/ 562685 h 3429000"/>
              <a:gd name="connsiteX414" fmla="*/ 4393907 w 12192000"/>
              <a:gd name="connsiteY414" fmla="*/ 832258 h 3429000"/>
              <a:gd name="connsiteX415" fmla="*/ 4648051 w 12192000"/>
              <a:gd name="connsiteY415" fmla="*/ 945051 h 3429000"/>
              <a:gd name="connsiteX416" fmla="*/ 4383389 w 12192000"/>
              <a:gd name="connsiteY416" fmla="*/ 755369 h 3429000"/>
              <a:gd name="connsiteX417" fmla="*/ 4165508 w 12192000"/>
              <a:gd name="connsiteY417" fmla="*/ 606196 h 3429000"/>
              <a:gd name="connsiteX418" fmla="*/ 4068162 w 12192000"/>
              <a:gd name="connsiteY418" fmla="*/ 524394 h 3429000"/>
              <a:gd name="connsiteX419" fmla="*/ 3981416 w 12192000"/>
              <a:gd name="connsiteY419" fmla="*/ 451482 h 3429000"/>
              <a:gd name="connsiteX420" fmla="*/ 3800147 w 12192000"/>
              <a:gd name="connsiteY420" fmla="*/ 320872 h 3429000"/>
              <a:gd name="connsiteX421" fmla="*/ 3655073 w 12192000"/>
              <a:gd name="connsiteY421" fmla="*/ 221884 h 3429000"/>
              <a:gd name="connsiteX422" fmla="*/ 3670252 w 12192000"/>
              <a:gd name="connsiteY422" fmla="*/ 193798 h 3429000"/>
              <a:gd name="connsiteX423" fmla="*/ 3817258 w 12192000"/>
              <a:gd name="connsiteY423" fmla="*/ 294577 h 3429000"/>
              <a:gd name="connsiteX424" fmla="*/ 4000461 w 12192000"/>
              <a:gd name="connsiteY424" fmla="*/ 426966 h 3429000"/>
              <a:gd name="connsiteX425" fmla="*/ 4088180 w 12192000"/>
              <a:gd name="connsiteY425" fmla="*/ 500774 h 3429000"/>
              <a:gd name="connsiteX426" fmla="*/ 4184555 w 12192000"/>
              <a:gd name="connsiteY426" fmla="*/ 581683 h 3429000"/>
              <a:gd name="connsiteX427" fmla="*/ 4399563 w 12192000"/>
              <a:gd name="connsiteY427" fmla="*/ 729106 h 3429000"/>
              <a:gd name="connsiteX428" fmla="*/ 4684469 w 12192000"/>
              <a:gd name="connsiteY428" fmla="*/ 935680 h 3429000"/>
              <a:gd name="connsiteX429" fmla="*/ 4690271 w 12192000"/>
              <a:gd name="connsiteY429" fmla="*/ 941034 h 3429000"/>
              <a:gd name="connsiteX430" fmla="*/ 4136093 w 12192000"/>
              <a:gd name="connsiteY430" fmla="*/ 429466 h 3429000"/>
              <a:gd name="connsiteX431" fmla="*/ 3670252 w 12192000"/>
              <a:gd name="connsiteY431" fmla="*/ 193798 h 3429000"/>
              <a:gd name="connsiteX432" fmla="*/ 9334796 w 12192000"/>
              <a:gd name="connsiteY432" fmla="*/ 27584 h 3429000"/>
              <a:gd name="connsiteX433" fmla="*/ 9651570 w 12192000"/>
              <a:gd name="connsiteY433" fmla="*/ 397505 h 3429000"/>
              <a:gd name="connsiteX434" fmla="*/ 9334796 w 12192000"/>
              <a:gd name="connsiteY434" fmla="*/ 27584 h 3429000"/>
              <a:gd name="connsiteX435" fmla="*/ 4440129 w 12192000"/>
              <a:gd name="connsiteY435" fmla="*/ 19571 h 3429000"/>
              <a:gd name="connsiteX436" fmla="*/ 4856525 w 12192000"/>
              <a:gd name="connsiteY436" fmla="*/ 486351 h 3429000"/>
              <a:gd name="connsiteX437" fmla="*/ 5059055 w 12192000"/>
              <a:gd name="connsiteY437" fmla="*/ 679918 h 3429000"/>
              <a:gd name="connsiteX438" fmla="*/ 5290070 w 12192000"/>
              <a:gd name="connsiteY438" fmla="*/ 834619 h 3429000"/>
              <a:gd name="connsiteX439" fmla="*/ 4834991 w 12192000"/>
              <a:gd name="connsiteY439" fmla="*/ 401985 h 3429000"/>
              <a:gd name="connsiteX440" fmla="*/ 4440129 w 12192000"/>
              <a:gd name="connsiteY440" fmla="*/ 19571 h 3429000"/>
              <a:gd name="connsiteX441" fmla="*/ 8613009 w 12192000"/>
              <a:gd name="connsiteY441" fmla="*/ 0 h 3429000"/>
              <a:gd name="connsiteX442" fmla="*/ 8720364 w 12192000"/>
              <a:gd name="connsiteY442" fmla="*/ 0 h 3429000"/>
              <a:gd name="connsiteX443" fmla="*/ 8781165 w 12192000"/>
              <a:gd name="connsiteY443" fmla="*/ 82863 h 3429000"/>
              <a:gd name="connsiteX444" fmla="*/ 8971448 w 12192000"/>
              <a:gd name="connsiteY444" fmla="*/ 246946 h 3429000"/>
              <a:gd name="connsiteX445" fmla="*/ 8820691 w 12192000"/>
              <a:gd name="connsiteY445" fmla="*/ 57482 h 3429000"/>
              <a:gd name="connsiteX446" fmla="*/ 8807612 w 12192000"/>
              <a:gd name="connsiteY446" fmla="*/ 38256 h 3429000"/>
              <a:gd name="connsiteX447" fmla="*/ 8780258 w 12192000"/>
              <a:gd name="connsiteY447" fmla="*/ 0 h 3429000"/>
              <a:gd name="connsiteX448" fmla="*/ 8818949 w 12192000"/>
              <a:gd name="connsiteY448" fmla="*/ 0 h 3429000"/>
              <a:gd name="connsiteX449" fmla="*/ 8833783 w 12192000"/>
              <a:gd name="connsiteY449" fmla="*/ 20753 h 3429000"/>
              <a:gd name="connsiteX450" fmla="*/ 8846863 w 12192000"/>
              <a:gd name="connsiteY450" fmla="*/ 39981 h 3429000"/>
              <a:gd name="connsiteX451" fmla="*/ 8960046 w 12192000"/>
              <a:gd name="connsiteY451" fmla="*/ 191389 h 3429000"/>
              <a:gd name="connsiteX452" fmla="*/ 8876789 w 12192000"/>
              <a:gd name="connsiteY452" fmla="*/ 0 h 3429000"/>
              <a:gd name="connsiteX453" fmla="*/ 8980100 w 12192000"/>
              <a:gd name="connsiteY453" fmla="*/ 0 h 3429000"/>
              <a:gd name="connsiteX454" fmla="*/ 9090618 w 12192000"/>
              <a:gd name="connsiteY454" fmla="*/ 287225 h 3429000"/>
              <a:gd name="connsiteX455" fmla="*/ 9762441 w 12192000"/>
              <a:gd name="connsiteY455" fmla="*/ 664587 h 3429000"/>
              <a:gd name="connsiteX456" fmla="*/ 9717826 w 12192000"/>
              <a:gd name="connsiteY456" fmla="*/ 487719 h 3429000"/>
              <a:gd name="connsiteX457" fmla="*/ 9713123 w 12192000"/>
              <a:gd name="connsiteY457" fmla="*/ 487663 h 3429000"/>
              <a:gd name="connsiteX458" fmla="*/ 9260878 w 12192000"/>
              <a:gd name="connsiteY458" fmla="*/ 87448 h 3429000"/>
              <a:gd name="connsiteX459" fmla="*/ 9221522 w 12192000"/>
              <a:gd name="connsiteY459" fmla="*/ 0 h 3429000"/>
              <a:gd name="connsiteX460" fmla="*/ 9425221 w 12192000"/>
              <a:gd name="connsiteY460" fmla="*/ 0 h 3429000"/>
              <a:gd name="connsiteX461" fmla="*/ 9453548 w 12192000"/>
              <a:gd name="connsiteY461" fmla="*/ 23392 h 3429000"/>
              <a:gd name="connsiteX462" fmla="*/ 9625671 w 12192000"/>
              <a:gd name="connsiteY462" fmla="*/ 210960 h 3429000"/>
              <a:gd name="connsiteX463" fmla="*/ 9632927 w 12192000"/>
              <a:gd name="connsiteY463" fmla="*/ 60128 h 3429000"/>
              <a:gd name="connsiteX464" fmla="*/ 9642174 w 12192000"/>
              <a:gd name="connsiteY464" fmla="*/ 0 h 3429000"/>
              <a:gd name="connsiteX465" fmla="*/ 9731615 w 12192000"/>
              <a:gd name="connsiteY465" fmla="*/ 0 h 3429000"/>
              <a:gd name="connsiteX466" fmla="*/ 9721255 w 12192000"/>
              <a:gd name="connsiteY466" fmla="*/ 74242 h 3429000"/>
              <a:gd name="connsiteX467" fmla="*/ 9736458 w 12192000"/>
              <a:gd name="connsiteY467" fmla="*/ 329413 h 3429000"/>
              <a:gd name="connsiteX468" fmla="*/ 9763499 w 12192000"/>
              <a:gd name="connsiteY468" fmla="*/ 99057 h 3429000"/>
              <a:gd name="connsiteX469" fmla="*/ 9777267 w 12192000"/>
              <a:gd name="connsiteY469" fmla="*/ 0 h 3429000"/>
              <a:gd name="connsiteX470" fmla="*/ 9808036 w 12192000"/>
              <a:gd name="connsiteY470" fmla="*/ 0 h 3429000"/>
              <a:gd name="connsiteX471" fmla="*/ 9793821 w 12192000"/>
              <a:gd name="connsiteY471" fmla="*/ 102652 h 3429000"/>
              <a:gd name="connsiteX472" fmla="*/ 9767436 w 12192000"/>
              <a:gd name="connsiteY472" fmla="*/ 321864 h 3429000"/>
              <a:gd name="connsiteX473" fmla="*/ 9814477 w 12192000"/>
              <a:gd name="connsiteY473" fmla="*/ 233531 h 3429000"/>
              <a:gd name="connsiteX474" fmla="*/ 9873012 w 12192000"/>
              <a:gd name="connsiteY474" fmla="*/ 38619 h 3429000"/>
              <a:gd name="connsiteX475" fmla="*/ 9875879 w 12192000"/>
              <a:gd name="connsiteY475" fmla="*/ 0 h 3429000"/>
              <a:gd name="connsiteX476" fmla="*/ 9965253 w 12192000"/>
              <a:gd name="connsiteY476" fmla="*/ 0 h 3429000"/>
              <a:gd name="connsiteX477" fmla="*/ 9930901 w 12192000"/>
              <a:gd name="connsiteY477" fmla="*/ 135026 h 3429000"/>
              <a:gd name="connsiteX478" fmla="*/ 9880832 w 12192000"/>
              <a:gd name="connsiteY478" fmla="*/ 271562 h 3429000"/>
              <a:gd name="connsiteX479" fmla="*/ 9896024 w 12192000"/>
              <a:gd name="connsiteY479" fmla="*/ 749295 h 3429000"/>
              <a:gd name="connsiteX480" fmla="*/ 10395379 w 12192000"/>
              <a:gd name="connsiteY480" fmla="*/ 1102843 h 3429000"/>
              <a:gd name="connsiteX481" fmla="*/ 10225980 w 12192000"/>
              <a:gd name="connsiteY481" fmla="*/ 132061 h 3429000"/>
              <a:gd name="connsiteX482" fmla="*/ 10314210 w 12192000"/>
              <a:gd name="connsiteY482" fmla="*/ 109353 h 3429000"/>
              <a:gd name="connsiteX483" fmla="*/ 10573663 w 12192000"/>
              <a:gd name="connsiteY483" fmla="*/ 842430 h 3429000"/>
              <a:gd name="connsiteX484" fmla="*/ 10583736 w 12192000"/>
              <a:gd name="connsiteY484" fmla="*/ 1259819 h 3429000"/>
              <a:gd name="connsiteX485" fmla="*/ 10880472 w 12192000"/>
              <a:gd name="connsiteY485" fmla="*/ 1537558 h 3429000"/>
              <a:gd name="connsiteX486" fmla="*/ 11231212 w 12192000"/>
              <a:gd name="connsiteY486" fmla="*/ 216474 h 3429000"/>
              <a:gd name="connsiteX487" fmla="*/ 11317765 w 12192000"/>
              <a:gd name="connsiteY487" fmla="*/ 209405 h 3429000"/>
              <a:gd name="connsiteX488" fmla="*/ 10982911 w 12192000"/>
              <a:gd name="connsiteY488" fmla="*/ 1622260 h 3429000"/>
              <a:gd name="connsiteX489" fmla="*/ 10968747 w 12192000"/>
              <a:gd name="connsiteY489" fmla="*/ 1630552 h 3429000"/>
              <a:gd name="connsiteX490" fmla="*/ 11258020 w 12192000"/>
              <a:gd name="connsiteY490" fmla="*/ 1972078 h 3429000"/>
              <a:gd name="connsiteX491" fmla="*/ 11688741 w 12192000"/>
              <a:gd name="connsiteY491" fmla="*/ 2616312 h 3429000"/>
              <a:gd name="connsiteX492" fmla="*/ 11794425 w 12192000"/>
              <a:gd name="connsiteY492" fmla="*/ 2252109 h 3429000"/>
              <a:gd name="connsiteX493" fmla="*/ 11792727 w 12192000"/>
              <a:gd name="connsiteY493" fmla="*/ 2240934 h 3429000"/>
              <a:gd name="connsiteX494" fmla="*/ 11776744 w 12192000"/>
              <a:gd name="connsiteY494" fmla="*/ 2242723 h 3429000"/>
              <a:gd name="connsiteX495" fmla="*/ 11442546 w 12192000"/>
              <a:gd name="connsiteY495" fmla="*/ 1307592 h 3429000"/>
              <a:gd name="connsiteX496" fmla="*/ 11527771 w 12192000"/>
              <a:gd name="connsiteY496" fmla="*/ 1275317 h 3429000"/>
              <a:gd name="connsiteX497" fmla="*/ 11851542 w 12192000"/>
              <a:gd name="connsiteY497" fmla="*/ 2034703 h 3429000"/>
              <a:gd name="connsiteX498" fmla="*/ 12122505 w 12192000"/>
              <a:gd name="connsiteY498" fmla="*/ 1727948 h 3429000"/>
              <a:gd name="connsiteX499" fmla="*/ 12192000 w 12192000"/>
              <a:gd name="connsiteY499" fmla="*/ 1669975 h 3429000"/>
              <a:gd name="connsiteX500" fmla="*/ 12192000 w 12192000"/>
              <a:gd name="connsiteY500" fmla="*/ 1731063 h 3429000"/>
              <a:gd name="connsiteX501" fmla="*/ 12155105 w 12192000"/>
              <a:gd name="connsiteY501" fmla="*/ 1762181 h 3429000"/>
              <a:gd name="connsiteX502" fmla="*/ 11918903 w 12192000"/>
              <a:gd name="connsiteY502" fmla="*/ 2062132 h 3429000"/>
              <a:gd name="connsiteX503" fmla="*/ 12067554 w 12192000"/>
              <a:gd name="connsiteY503" fmla="*/ 1888498 h 3429000"/>
              <a:gd name="connsiteX504" fmla="*/ 12192000 w 12192000"/>
              <a:gd name="connsiteY504" fmla="*/ 1782392 h 3429000"/>
              <a:gd name="connsiteX505" fmla="*/ 12192000 w 12192000"/>
              <a:gd name="connsiteY505" fmla="*/ 1822559 h 3429000"/>
              <a:gd name="connsiteX506" fmla="*/ 12087498 w 12192000"/>
              <a:gd name="connsiteY506" fmla="*/ 1911764 h 3429000"/>
              <a:gd name="connsiteX507" fmla="*/ 11941335 w 12192000"/>
              <a:gd name="connsiteY507" fmla="*/ 2083809 h 3429000"/>
              <a:gd name="connsiteX508" fmla="*/ 11898139 w 12192000"/>
              <a:gd name="connsiteY508" fmla="*/ 2163553 h 3429000"/>
              <a:gd name="connsiteX509" fmla="*/ 12037359 w 12192000"/>
              <a:gd name="connsiteY509" fmla="*/ 2053816 h 3429000"/>
              <a:gd name="connsiteX510" fmla="*/ 12192000 w 12192000"/>
              <a:gd name="connsiteY510" fmla="*/ 1901891 h 3429000"/>
              <a:gd name="connsiteX511" fmla="*/ 12192000 w 12192000"/>
              <a:gd name="connsiteY511" fmla="*/ 1973912 h 3429000"/>
              <a:gd name="connsiteX512" fmla="*/ 12054488 w 12192000"/>
              <a:gd name="connsiteY512" fmla="*/ 2104939 h 3429000"/>
              <a:gd name="connsiteX513" fmla="*/ 11880977 w 12192000"/>
              <a:gd name="connsiteY513" fmla="*/ 2245040 h 3429000"/>
              <a:gd name="connsiteX514" fmla="*/ 11879666 w 12192000"/>
              <a:gd name="connsiteY514" fmla="*/ 2246644 h 3429000"/>
              <a:gd name="connsiteX515" fmla="*/ 11873674 w 12192000"/>
              <a:gd name="connsiteY515" fmla="*/ 2254306 h 3429000"/>
              <a:gd name="connsiteX516" fmla="*/ 11738608 w 12192000"/>
              <a:gd name="connsiteY516" fmla="*/ 2689417 h 3429000"/>
              <a:gd name="connsiteX517" fmla="*/ 11732820 w 12192000"/>
              <a:gd name="connsiteY517" fmla="*/ 2696184 h 3429000"/>
              <a:gd name="connsiteX518" fmla="*/ 12058063 w 12192000"/>
              <a:gd name="connsiteY518" fmla="*/ 3376045 h 3429000"/>
              <a:gd name="connsiteX519" fmla="*/ 12077722 w 12192000"/>
              <a:gd name="connsiteY519" fmla="*/ 3428999 h 3429000"/>
              <a:gd name="connsiteX520" fmla="*/ 11980831 w 12192000"/>
              <a:gd name="connsiteY520" fmla="*/ 3428999 h 3429000"/>
              <a:gd name="connsiteX521" fmla="*/ 11842370 w 12192000"/>
              <a:gd name="connsiteY521" fmla="*/ 3103596 h 3429000"/>
              <a:gd name="connsiteX522" fmla="*/ 11807118 w 12192000"/>
              <a:gd name="connsiteY522" fmla="*/ 3032642 h 3429000"/>
              <a:gd name="connsiteX523" fmla="*/ 11352410 w 12192000"/>
              <a:gd name="connsiteY523" fmla="*/ 2253534 h 3429000"/>
              <a:gd name="connsiteX524" fmla="*/ 11344098 w 12192000"/>
              <a:gd name="connsiteY524" fmla="*/ 2252717 h 3429000"/>
              <a:gd name="connsiteX525" fmla="*/ 10730809 w 12192000"/>
              <a:gd name="connsiteY525" fmla="*/ 2156749 h 3429000"/>
              <a:gd name="connsiteX526" fmla="*/ 10713050 w 12192000"/>
              <a:gd name="connsiteY526" fmla="*/ 2164271 h 3429000"/>
              <a:gd name="connsiteX527" fmla="*/ 9420192 w 12192000"/>
              <a:gd name="connsiteY527" fmla="*/ 2263050 h 3429000"/>
              <a:gd name="connsiteX528" fmla="*/ 9404066 w 12192000"/>
              <a:gd name="connsiteY528" fmla="*/ 2242708 h 3429000"/>
              <a:gd name="connsiteX529" fmla="*/ 10712309 w 12192000"/>
              <a:gd name="connsiteY529" fmla="*/ 2109562 h 3429000"/>
              <a:gd name="connsiteX530" fmla="*/ 11291486 w 12192000"/>
              <a:gd name="connsiteY530" fmla="*/ 2166804 h 3429000"/>
              <a:gd name="connsiteX531" fmla="*/ 11176624 w 12192000"/>
              <a:gd name="connsiteY531" fmla="*/ 2010340 h 3429000"/>
              <a:gd name="connsiteX532" fmla="*/ 10665962 w 12192000"/>
              <a:gd name="connsiteY532" fmla="*/ 1445588 h 3429000"/>
              <a:gd name="connsiteX533" fmla="*/ 10647017 w 12192000"/>
              <a:gd name="connsiteY533" fmla="*/ 1450047 h 3429000"/>
              <a:gd name="connsiteX534" fmla="*/ 10107096 w 12192000"/>
              <a:gd name="connsiteY534" fmla="*/ 1560072 h 3429000"/>
              <a:gd name="connsiteX535" fmla="*/ 9439953 w 12192000"/>
              <a:gd name="connsiteY535" fmla="*/ 1480921 h 3429000"/>
              <a:gd name="connsiteX536" fmla="*/ 9470279 w 12192000"/>
              <a:gd name="connsiteY536" fmla="*/ 1443131 h 3429000"/>
              <a:gd name="connsiteX537" fmla="*/ 10565024 w 12192000"/>
              <a:gd name="connsiteY537" fmla="*/ 1352269 h 3429000"/>
              <a:gd name="connsiteX538" fmla="*/ 9922490 w 12192000"/>
              <a:gd name="connsiteY538" fmla="*/ 858833 h 3429000"/>
              <a:gd name="connsiteX539" fmla="*/ 9920481 w 12192000"/>
              <a:gd name="connsiteY539" fmla="*/ 859346 h 3429000"/>
              <a:gd name="connsiteX540" fmla="*/ 9916127 w 12192000"/>
              <a:gd name="connsiteY540" fmla="*/ 859836 h 3429000"/>
              <a:gd name="connsiteX541" fmla="*/ 9791125 w 12192000"/>
              <a:gd name="connsiteY541" fmla="*/ 938248 h 3429000"/>
              <a:gd name="connsiteX542" fmla="*/ 9528364 w 12192000"/>
              <a:gd name="connsiteY542" fmla="*/ 1022767 h 3429000"/>
              <a:gd name="connsiteX543" fmla="*/ 8629850 w 12192000"/>
              <a:gd name="connsiteY543" fmla="*/ 1184329 h 3429000"/>
              <a:gd name="connsiteX544" fmla="*/ 8600239 w 12192000"/>
              <a:gd name="connsiteY544" fmla="*/ 1167243 h 3429000"/>
              <a:gd name="connsiteX545" fmla="*/ 9761570 w 12192000"/>
              <a:gd name="connsiteY545" fmla="*/ 753283 h 3429000"/>
              <a:gd name="connsiteX546" fmla="*/ 9368237 w 12192000"/>
              <a:gd name="connsiteY546" fmla="*/ 520470 h 3429000"/>
              <a:gd name="connsiteX547" fmla="*/ 9354614 w 12192000"/>
              <a:gd name="connsiteY547" fmla="*/ 522288 h 3429000"/>
              <a:gd name="connsiteX548" fmla="*/ 8364351 w 12192000"/>
              <a:gd name="connsiteY548" fmla="*/ 730267 h 3429000"/>
              <a:gd name="connsiteX549" fmla="*/ 8386567 w 12192000"/>
              <a:gd name="connsiteY549" fmla="*/ 690760 h 3429000"/>
              <a:gd name="connsiteX550" fmla="*/ 9231713 w 12192000"/>
              <a:gd name="connsiteY550" fmla="*/ 444539 h 3429000"/>
              <a:gd name="connsiteX551" fmla="*/ 9023301 w 12192000"/>
              <a:gd name="connsiteY551" fmla="*/ 334109 h 3429000"/>
              <a:gd name="connsiteX552" fmla="*/ 9010556 w 12192000"/>
              <a:gd name="connsiteY552" fmla="*/ 329998 h 3429000"/>
              <a:gd name="connsiteX553" fmla="*/ 8687367 w 12192000"/>
              <a:gd name="connsiteY553" fmla="*/ 101276 h 3429000"/>
              <a:gd name="connsiteX554" fmla="*/ 8613009 w 12192000"/>
              <a:gd name="connsiteY554" fmla="*/ 0 h 3429000"/>
              <a:gd name="connsiteX555" fmla="*/ 4382818 w 12192000"/>
              <a:gd name="connsiteY555" fmla="*/ 0 h 3429000"/>
              <a:gd name="connsiteX556" fmla="*/ 4463614 w 12192000"/>
              <a:gd name="connsiteY556" fmla="*/ 0 h 3429000"/>
              <a:gd name="connsiteX557" fmla="*/ 4557150 w 12192000"/>
              <a:gd name="connsiteY557" fmla="*/ 81023 h 3429000"/>
              <a:gd name="connsiteX558" fmla="*/ 4856936 w 12192000"/>
              <a:gd name="connsiteY558" fmla="*/ 380146 h 3429000"/>
              <a:gd name="connsiteX559" fmla="*/ 5111996 w 12192000"/>
              <a:gd name="connsiteY559" fmla="*/ 636759 h 3429000"/>
              <a:gd name="connsiteX560" fmla="*/ 5388878 w 12192000"/>
              <a:gd name="connsiteY560" fmla="*/ 871185 h 3429000"/>
              <a:gd name="connsiteX561" fmla="*/ 5425556 w 12192000"/>
              <a:gd name="connsiteY561" fmla="*/ 879967 h 3429000"/>
              <a:gd name="connsiteX562" fmla="*/ 4943646 w 12192000"/>
              <a:gd name="connsiteY562" fmla="*/ 393916 h 3429000"/>
              <a:gd name="connsiteX563" fmla="*/ 4594837 w 12192000"/>
              <a:gd name="connsiteY563" fmla="*/ 103274 h 3429000"/>
              <a:gd name="connsiteX564" fmla="*/ 4518536 w 12192000"/>
              <a:gd name="connsiteY564" fmla="*/ 31511 h 3429000"/>
              <a:gd name="connsiteX565" fmla="*/ 4483543 w 12192000"/>
              <a:gd name="connsiteY565" fmla="*/ 0 h 3429000"/>
              <a:gd name="connsiteX566" fmla="*/ 4534233 w 12192000"/>
              <a:gd name="connsiteY566" fmla="*/ 0 h 3429000"/>
              <a:gd name="connsiteX567" fmla="*/ 4633631 w 12192000"/>
              <a:gd name="connsiteY567" fmla="*/ 74706 h 3429000"/>
              <a:gd name="connsiteX568" fmla="*/ 4949299 w 12192000"/>
              <a:gd name="connsiteY568" fmla="*/ 337336 h 3429000"/>
              <a:gd name="connsiteX569" fmla="*/ 5291452 w 12192000"/>
              <a:gd name="connsiteY569" fmla="*/ 647801 h 3429000"/>
              <a:gd name="connsiteX570" fmla="*/ 5434998 w 12192000"/>
              <a:gd name="connsiteY570" fmla="*/ 825100 h 3429000"/>
              <a:gd name="connsiteX571" fmla="*/ 5351015 w 12192000"/>
              <a:gd name="connsiteY571" fmla="*/ 331989 h 3429000"/>
              <a:gd name="connsiteX572" fmla="*/ 5344012 w 12192000"/>
              <a:gd name="connsiteY572" fmla="*/ 131333 h 3429000"/>
              <a:gd name="connsiteX573" fmla="*/ 5349920 w 12192000"/>
              <a:gd name="connsiteY573" fmla="*/ 0 h 3429000"/>
              <a:gd name="connsiteX574" fmla="*/ 5401317 w 12192000"/>
              <a:gd name="connsiteY574" fmla="*/ 0 h 3429000"/>
              <a:gd name="connsiteX575" fmla="*/ 5400859 w 12192000"/>
              <a:gd name="connsiteY575" fmla="*/ 83801 h 3429000"/>
              <a:gd name="connsiteX576" fmla="*/ 5401644 w 12192000"/>
              <a:gd name="connsiteY576" fmla="*/ 188847 h 3429000"/>
              <a:gd name="connsiteX577" fmla="*/ 5467256 w 12192000"/>
              <a:gd name="connsiteY577" fmla="*/ 746494 h 3429000"/>
              <a:gd name="connsiteX578" fmla="*/ 5448069 w 12192000"/>
              <a:gd name="connsiteY578" fmla="*/ 138554 h 3429000"/>
              <a:gd name="connsiteX579" fmla="*/ 5440458 w 12192000"/>
              <a:gd name="connsiteY579" fmla="*/ 0 h 3429000"/>
              <a:gd name="connsiteX580" fmla="*/ 5472521 w 12192000"/>
              <a:gd name="connsiteY580" fmla="*/ 0 h 3429000"/>
              <a:gd name="connsiteX581" fmla="*/ 5480135 w 12192000"/>
              <a:gd name="connsiteY581" fmla="*/ 136802 h 3429000"/>
              <a:gd name="connsiteX582" fmla="*/ 5499023 w 12192000"/>
              <a:gd name="connsiteY582" fmla="*/ 737310 h 3429000"/>
              <a:gd name="connsiteX583" fmla="*/ 5547022 w 12192000"/>
              <a:gd name="connsiteY583" fmla="*/ 178838 h 3429000"/>
              <a:gd name="connsiteX584" fmla="*/ 5522799 w 12192000"/>
              <a:gd name="connsiteY584" fmla="*/ 0 h 3429000"/>
              <a:gd name="connsiteX585" fmla="*/ 5573386 w 12192000"/>
              <a:gd name="connsiteY585" fmla="*/ 0 h 3429000"/>
              <a:gd name="connsiteX586" fmla="*/ 5587618 w 12192000"/>
              <a:gd name="connsiteY586" fmla="*/ 82353 h 3429000"/>
              <a:gd name="connsiteX587" fmla="*/ 5519779 w 12192000"/>
              <a:gd name="connsiteY587" fmla="*/ 930223 h 3429000"/>
              <a:gd name="connsiteX588" fmla="*/ 5520293 w 12192000"/>
              <a:gd name="connsiteY588" fmla="*/ 931602 h 3429000"/>
              <a:gd name="connsiteX589" fmla="*/ 5767221 w 12192000"/>
              <a:gd name="connsiteY589" fmla="*/ 1236564 h 3429000"/>
              <a:gd name="connsiteX590" fmla="*/ 6937169 w 12192000"/>
              <a:gd name="connsiteY590" fmla="*/ 1386941 h 3429000"/>
              <a:gd name="connsiteX591" fmla="*/ 6953922 w 12192000"/>
              <a:gd name="connsiteY591" fmla="*/ 1461068 h 3429000"/>
              <a:gd name="connsiteX592" fmla="*/ 6071359 w 12192000"/>
              <a:gd name="connsiteY592" fmla="*/ 1341770 h 3429000"/>
              <a:gd name="connsiteX593" fmla="*/ 6038839 w 12192000"/>
              <a:gd name="connsiteY593" fmla="*/ 1335474 h 3429000"/>
              <a:gd name="connsiteX594" fmla="*/ 6038706 w 12192000"/>
              <a:gd name="connsiteY594" fmla="*/ 1334847 h 3429000"/>
              <a:gd name="connsiteX595" fmla="*/ 6037784 w 12192000"/>
              <a:gd name="connsiteY595" fmla="*/ 1335270 h 3429000"/>
              <a:gd name="connsiteX596" fmla="*/ 6038839 w 12192000"/>
              <a:gd name="connsiteY596" fmla="*/ 1335474 h 3429000"/>
              <a:gd name="connsiteX597" fmla="*/ 6040338 w 12192000"/>
              <a:gd name="connsiteY597" fmla="*/ 1342418 h 3429000"/>
              <a:gd name="connsiteX598" fmla="*/ 6024488 w 12192000"/>
              <a:gd name="connsiteY598" fmla="*/ 1380903 h 3429000"/>
              <a:gd name="connsiteX599" fmla="*/ 5599771 w 12192000"/>
              <a:gd name="connsiteY599" fmla="*/ 2080652 h 3429000"/>
              <a:gd name="connsiteX600" fmla="*/ 5548843 w 12192000"/>
              <a:gd name="connsiteY600" fmla="*/ 2134845 h 3429000"/>
              <a:gd name="connsiteX601" fmla="*/ 5940952 w 12192000"/>
              <a:gd name="connsiteY601" fmla="*/ 2821028 h 3429000"/>
              <a:gd name="connsiteX602" fmla="*/ 6043441 w 12192000"/>
              <a:gd name="connsiteY602" fmla="*/ 3236847 h 3429000"/>
              <a:gd name="connsiteX603" fmla="*/ 6093432 w 12192000"/>
              <a:gd name="connsiteY603" fmla="*/ 3429000 h 3429000"/>
              <a:gd name="connsiteX604" fmla="*/ 6034344 w 12192000"/>
              <a:gd name="connsiteY604" fmla="*/ 3429000 h 3429000"/>
              <a:gd name="connsiteX605" fmla="*/ 6026679 w 12192000"/>
              <a:gd name="connsiteY605" fmla="*/ 3407959 h 3429000"/>
              <a:gd name="connsiteX606" fmla="*/ 5800441 w 12192000"/>
              <a:gd name="connsiteY606" fmla="*/ 2906286 h 3429000"/>
              <a:gd name="connsiteX607" fmla="*/ 5526562 w 12192000"/>
              <a:gd name="connsiteY607" fmla="*/ 2276388 h 3429000"/>
              <a:gd name="connsiteX608" fmla="*/ 5519640 w 12192000"/>
              <a:gd name="connsiteY608" fmla="*/ 2254774 h 3429000"/>
              <a:gd name="connsiteX609" fmla="*/ 5844559 w 12192000"/>
              <a:gd name="connsiteY609" fmla="*/ 3124349 h 3429000"/>
              <a:gd name="connsiteX610" fmla="*/ 5975994 w 12192000"/>
              <a:gd name="connsiteY610" fmla="*/ 3429000 h 3429000"/>
              <a:gd name="connsiteX611" fmla="*/ 5898547 w 12192000"/>
              <a:gd name="connsiteY611" fmla="*/ 3429000 h 3429000"/>
              <a:gd name="connsiteX612" fmla="*/ 5682041 w 12192000"/>
              <a:gd name="connsiteY612" fmla="*/ 2926860 h 3429000"/>
              <a:gd name="connsiteX613" fmla="*/ 5461758 w 12192000"/>
              <a:gd name="connsiteY613" fmla="*/ 2391220 h 3429000"/>
              <a:gd name="connsiteX614" fmla="*/ 5237282 w 12192000"/>
              <a:gd name="connsiteY614" fmla="*/ 3150086 h 3429000"/>
              <a:gd name="connsiteX615" fmla="*/ 5115009 w 12192000"/>
              <a:gd name="connsiteY615" fmla="*/ 3429000 h 3429000"/>
              <a:gd name="connsiteX616" fmla="*/ 5028074 w 12192000"/>
              <a:gd name="connsiteY616" fmla="*/ 3429000 h 3429000"/>
              <a:gd name="connsiteX617" fmla="*/ 5079508 w 12192000"/>
              <a:gd name="connsiteY617" fmla="*/ 3320074 h 3429000"/>
              <a:gd name="connsiteX618" fmla="*/ 5371846 w 12192000"/>
              <a:gd name="connsiteY618" fmla="*/ 2495413 h 3429000"/>
              <a:gd name="connsiteX619" fmla="*/ 5270512 w 12192000"/>
              <a:gd name="connsiteY619" fmla="*/ 2709975 h 3429000"/>
              <a:gd name="connsiteX620" fmla="*/ 5062409 w 12192000"/>
              <a:gd name="connsiteY620" fmla="*/ 3224544 h 3429000"/>
              <a:gd name="connsiteX621" fmla="*/ 5036628 w 12192000"/>
              <a:gd name="connsiteY621" fmla="*/ 3325247 h 3429000"/>
              <a:gd name="connsiteX622" fmla="*/ 5009112 w 12192000"/>
              <a:gd name="connsiteY622" fmla="*/ 3429000 h 3429000"/>
              <a:gd name="connsiteX623" fmla="*/ 4976679 w 12192000"/>
              <a:gd name="connsiteY623" fmla="*/ 3429000 h 3429000"/>
              <a:gd name="connsiteX624" fmla="*/ 5006537 w 12192000"/>
              <a:gd name="connsiteY624" fmla="*/ 3318068 h 3429000"/>
              <a:gd name="connsiteX625" fmla="*/ 5032723 w 12192000"/>
              <a:gd name="connsiteY625" fmla="*/ 3215957 h 3429000"/>
              <a:gd name="connsiteX626" fmla="*/ 5242949 w 12192000"/>
              <a:gd name="connsiteY626" fmla="*/ 2696175 h 3429000"/>
              <a:gd name="connsiteX627" fmla="*/ 5286321 w 12192000"/>
              <a:gd name="connsiteY627" fmla="*/ 2604555 h 3429000"/>
              <a:gd name="connsiteX628" fmla="*/ 5008210 w 12192000"/>
              <a:gd name="connsiteY628" fmla="*/ 3220194 h 3429000"/>
              <a:gd name="connsiteX629" fmla="*/ 4986321 w 12192000"/>
              <a:gd name="connsiteY629" fmla="*/ 3336687 h 3429000"/>
              <a:gd name="connsiteX630" fmla="*/ 4973474 w 12192000"/>
              <a:gd name="connsiteY630" fmla="*/ 3429000 h 3429000"/>
              <a:gd name="connsiteX631" fmla="*/ 4907178 w 12192000"/>
              <a:gd name="connsiteY631" fmla="*/ 3429000 h 3429000"/>
              <a:gd name="connsiteX632" fmla="*/ 4910810 w 12192000"/>
              <a:gd name="connsiteY632" fmla="*/ 3400660 h 3429000"/>
              <a:gd name="connsiteX633" fmla="*/ 4987461 w 12192000"/>
              <a:gd name="connsiteY633" fmla="*/ 3003994 h 3429000"/>
              <a:gd name="connsiteX634" fmla="*/ 5179262 w 12192000"/>
              <a:gd name="connsiteY634" fmla="*/ 2606044 h 3429000"/>
              <a:gd name="connsiteX635" fmla="*/ 4689678 w 12192000"/>
              <a:gd name="connsiteY635" fmla="*/ 3011241 h 3429000"/>
              <a:gd name="connsiteX636" fmla="*/ 4477543 w 12192000"/>
              <a:gd name="connsiteY636" fmla="*/ 3245836 h 3429000"/>
              <a:gd name="connsiteX637" fmla="*/ 4329957 w 12192000"/>
              <a:gd name="connsiteY637" fmla="*/ 3429000 h 3429000"/>
              <a:gd name="connsiteX638" fmla="*/ 4218595 w 12192000"/>
              <a:gd name="connsiteY638" fmla="*/ 3429000 h 3429000"/>
              <a:gd name="connsiteX639" fmla="*/ 4368888 w 12192000"/>
              <a:gd name="connsiteY639" fmla="*/ 3239412 h 3429000"/>
              <a:gd name="connsiteX640" fmla="*/ 4563091 w 12192000"/>
              <a:gd name="connsiteY640" fmla="*/ 3013508 h 3429000"/>
              <a:gd name="connsiteX641" fmla="*/ 5387324 w 12192000"/>
              <a:gd name="connsiteY641" fmla="*/ 2276830 h 3429000"/>
              <a:gd name="connsiteX642" fmla="*/ 5073620 w 12192000"/>
              <a:gd name="connsiteY642" fmla="*/ 2526437 h 3429000"/>
              <a:gd name="connsiteX643" fmla="*/ 4689789 w 12192000"/>
              <a:gd name="connsiteY643" fmla="*/ 2839382 h 3429000"/>
              <a:gd name="connsiteX644" fmla="*/ 4418722 w 12192000"/>
              <a:gd name="connsiteY644" fmla="*/ 3141886 h 3429000"/>
              <a:gd name="connsiteX645" fmla="*/ 4214944 w 12192000"/>
              <a:gd name="connsiteY645" fmla="*/ 3429000 h 3429000"/>
              <a:gd name="connsiteX646" fmla="*/ 4177898 w 12192000"/>
              <a:gd name="connsiteY646" fmla="*/ 3429000 h 3429000"/>
              <a:gd name="connsiteX647" fmla="*/ 4391597 w 12192000"/>
              <a:gd name="connsiteY647" fmla="*/ 3127370 h 3429000"/>
              <a:gd name="connsiteX648" fmla="*/ 4668889 w 12192000"/>
              <a:gd name="connsiteY648" fmla="*/ 2817399 h 3429000"/>
              <a:gd name="connsiteX649" fmla="*/ 5055427 w 12192000"/>
              <a:gd name="connsiteY649" fmla="*/ 2502476 h 3429000"/>
              <a:gd name="connsiteX650" fmla="*/ 5371814 w 12192000"/>
              <a:gd name="connsiteY650" fmla="*/ 2249975 h 3429000"/>
              <a:gd name="connsiteX651" fmla="*/ 4987918 w 12192000"/>
              <a:gd name="connsiteY651" fmla="*/ 2409701 h 3429000"/>
              <a:gd name="connsiteX652" fmla="*/ 4317146 w 12192000"/>
              <a:gd name="connsiteY652" fmla="*/ 3158716 h 3429000"/>
              <a:gd name="connsiteX653" fmla="*/ 4171627 w 12192000"/>
              <a:gd name="connsiteY653" fmla="*/ 3429000 h 3429000"/>
              <a:gd name="connsiteX654" fmla="*/ 4081585 w 12192000"/>
              <a:gd name="connsiteY654" fmla="*/ 3429000 h 3429000"/>
              <a:gd name="connsiteX655" fmla="*/ 4238603 w 12192000"/>
              <a:gd name="connsiteY655" fmla="*/ 3130341 h 3429000"/>
              <a:gd name="connsiteX656" fmla="*/ 4778333 w 12192000"/>
              <a:gd name="connsiteY656" fmla="*/ 2444626 h 3429000"/>
              <a:gd name="connsiteX657" fmla="*/ 5414185 w 12192000"/>
              <a:gd name="connsiteY657" fmla="*/ 2144882 h 3429000"/>
              <a:gd name="connsiteX658" fmla="*/ 5959648 w 12192000"/>
              <a:gd name="connsiteY658" fmla="*/ 1331797 h 3429000"/>
              <a:gd name="connsiteX659" fmla="*/ 5355019 w 12192000"/>
              <a:gd name="connsiteY659" fmla="*/ 1305672 h 3429000"/>
              <a:gd name="connsiteX660" fmla="*/ 5083565 w 12192000"/>
              <a:gd name="connsiteY660" fmla="*/ 1750121 h 3429000"/>
              <a:gd name="connsiteX661" fmla="*/ 4713577 w 12192000"/>
              <a:gd name="connsiteY661" fmla="*/ 2187803 h 3429000"/>
              <a:gd name="connsiteX662" fmla="*/ 3989559 w 12192000"/>
              <a:gd name="connsiteY662" fmla="*/ 2716945 h 3429000"/>
              <a:gd name="connsiteX663" fmla="*/ 3939824 w 12192000"/>
              <a:gd name="connsiteY663" fmla="*/ 2637900 h 3429000"/>
              <a:gd name="connsiteX664" fmla="*/ 4584537 w 12192000"/>
              <a:gd name="connsiteY664" fmla="*/ 1895826 h 3429000"/>
              <a:gd name="connsiteX665" fmla="*/ 5037105 w 12192000"/>
              <a:gd name="connsiteY665" fmla="*/ 1659765 h 3429000"/>
              <a:gd name="connsiteX666" fmla="*/ 5039930 w 12192000"/>
              <a:gd name="connsiteY666" fmla="*/ 1660585 h 3429000"/>
              <a:gd name="connsiteX667" fmla="*/ 5263764 w 12192000"/>
              <a:gd name="connsiteY667" fmla="*/ 1306525 h 3429000"/>
              <a:gd name="connsiteX668" fmla="*/ 4086300 w 12192000"/>
              <a:gd name="connsiteY668" fmla="*/ 1455599 h 3429000"/>
              <a:gd name="connsiteX669" fmla="*/ 4085485 w 12192000"/>
              <a:gd name="connsiteY669" fmla="*/ 1470070 h 3429000"/>
              <a:gd name="connsiteX670" fmla="*/ 3871915 w 12192000"/>
              <a:gd name="connsiteY670" fmla="*/ 1824645 h 3429000"/>
              <a:gd name="connsiteX671" fmla="*/ 3799374 w 12192000"/>
              <a:gd name="connsiteY671" fmla="*/ 2037127 h 3429000"/>
              <a:gd name="connsiteX672" fmla="*/ 3498850 w 12192000"/>
              <a:gd name="connsiteY672" fmla="*/ 3232888 h 3429000"/>
              <a:gd name="connsiteX673" fmla="*/ 3399216 w 12192000"/>
              <a:gd name="connsiteY673" fmla="*/ 3429000 h 3429000"/>
              <a:gd name="connsiteX674" fmla="*/ 3303688 w 12192000"/>
              <a:gd name="connsiteY674" fmla="*/ 3429000 h 3429000"/>
              <a:gd name="connsiteX675" fmla="*/ 3391774 w 12192000"/>
              <a:gd name="connsiteY675" fmla="*/ 3268181 h 3429000"/>
              <a:gd name="connsiteX676" fmla="*/ 3735540 w 12192000"/>
              <a:gd name="connsiteY676" fmla="*/ 2117923 h 3429000"/>
              <a:gd name="connsiteX677" fmla="*/ 3729438 w 12192000"/>
              <a:gd name="connsiteY677" fmla="*/ 2140058 h 3429000"/>
              <a:gd name="connsiteX678" fmla="*/ 3707782 w 12192000"/>
              <a:gd name="connsiteY678" fmla="*/ 2215908 h 3429000"/>
              <a:gd name="connsiteX679" fmla="*/ 3583827 w 12192000"/>
              <a:gd name="connsiteY679" fmla="*/ 2610215 h 3429000"/>
              <a:gd name="connsiteX680" fmla="*/ 3547861 w 12192000"/>
              <a:gd name="connsiteY680" fmla="*/ 2700609 h 3429000"/>
              <a:gd name="connsiteX681" fmla="*/ 3490905 w 12192000"/>
              <a:gd name="connsiteY681" fmla="*/ 2848660 h 3429000"/>
              <a:gd name="connsiteX682" fmla="*/ 3455859 w 12192000"/>
              <a:gd name="connsiteY682" fmla="*/ 2962301 h 3429000"/>
              <a:gd name="connsiteX683" fmla="*/ 3429112 w 12192000"/>
              <a:gd name="connsiteY683" fmla="*/ 3050469 h 3429000"/>
              <a:gd name="connsiteX684" fmla="*/ 3304862 w 12192000"/>
              <a:gd name="connsiteY684" fmla="*/ 3367476 h 3429000"/>
              <a:gd name="connsiteX685" fmla="*/ 3276071 w 12192000"/>
              <a:gd name="connsiteY685" fmla="*/ 3429000 h 3429000"/>
              <a:gd name="connsiteX686" fmla="*/ 3240805 w 12192000"/>
              <a:gd name="connsiteY686" fmla="*/ 3429000 h 3429000"/>
              <a:gd name="connsiteX687" fmla="*/ 3275917 w 12192000"/>
              <a:gd name="connsiteY687" fmla="*/ 3354192 h 3429000"/>
              <a:gd name="connsiteX688" fmla="*/ 3399358 w 12192000"/>
              <a:gd name="connsiteY688" fmla="*/ 3040011 h 3429000"/>
              <a:gd name="connsiteX689" fmla="*/ 3425650 w 12192000"/>
              <a:gd name="connsiteY689" fmla="*/ 2952333 h 3429000"/>
              <a:gd name="connsiteX690" fmla="*/ 3460661 w 12192000"/>
              <a:gd name="connsiteY690" fmla="*/ 2837763 h 3429000"/>
              <a:gd name="connsiteX691" fmla="*/ 3518021 w 12192000"/>
              <a:gd name="connsiteY691" fmla="*/ 2688298 h 3429000"/>
              <a:gd name="connsiteX692" fmla="*/ 3554035 w 12192000"/>
              <a:gd name="connsiteY692" fmla="*/ 2598832 h 3429000"/>
              <a:gd name="connsiteX693" fmla="*/ 3677174 w 12192000"/>
              <a:gd name="connsiteY693" fmla="*/ 2207351 h 3429000"/>
              <a:gd name="connsiteX694" fmla="*/ 3698819 w 12192000"/>
              <a:gd name="connsiteY694" fmla="*/ 2131503 h 3429000"/>
              <a:gd name="connsiteX695" fmla="*/ 3702094 w 12192000"/>
              <a:gd name="connsiteY695" fmla="*/ 2120194 h 3429000"/>
              <a:gd name="connsiteX696" fmla="*/ 3398355 w 12192000"/>
              <a:gd name="connsiteY696" fmla="*/ 2665603 h 3429000"/>
              <a:gd name="connsiteX697" fmla="*/ 3193941 w 12192000"/>
              <a:gd name="connsiteY697" fmla="*/ 3369775 h 3429000"/>
              <a:gd name="connsiteX698" fmla="*/ 3184140 w 12192000"/>
              <a:gd name="connsiteY698" fmla="*/ 3429000 h 3429000"/>
              <a:gd name="connsiteX699" fmla="*/ 3099978 w 12192000"/>
              <a:gd name="connsiteY699" fmla="*/ 3429000 h 3429000"/>
              <a:gd name="connsiteX700" fmla="*/ 3101556 w 12192000"/>
              <a:gd name="connsiteY700" fmla="*/ 3414337 h 3429000"/>
              <a:gd name="connsiteX701" fmla="*/ 3370162 w 12192000"/>
              <a:gd name="connsiteY701" fmla="*/ 2356550 h 3429000"/>
              <a:gd name="connsiteX702" fmla="*/ 3746477 w 12192000"/>
              <a:gd name="connsiteY702" fmla="*/ 1948889 h 3429000"/>
              <a:gd name="connsiteX703" fmla="*/ 3863399 w 12192000"/>
              <a:gd name="connsiteY703" fmla="*/ 1658257 h 3429000"/>
              <a:gd name="connsiteX704" fmla="*/ 3968712 w 12192000"/>
              <a:gd name="connsiteY704" fmla="*/ 1484989 h 3429000"/>
              <a:gd name="connsiteX705" fmla="*/ 2792390 w 12192000"/>
              <a:gd name="connsiteY705" fmla="*/ 1953974 h 3429000"/>
              <a:gd name="connsiteX706" fmla="*/ 2714982 w 12192000"/>
              <a:gd name="connsiteY706" fmla="*/ 1998051 h 3429000"/>
              <a:gd name="connsiteX707" fmla="*/ 2813361 w 12192000"/>
              <a:gd name="connsiteY707" fmla="*/ 2594912 h 3429000"/>
              <a:gd name="connsiteX708" fmla="*/ 2688430 w 12192000"/>
              <a:gd name="connsiteY708" fmla="*/ 3372564 h 3429000"/>
              <a:gd name="connsiteX709" fmla="*/ 2629626 w 12192000"/>
              <a:gd name="connsiteY709" fmla="*/ 3334394 h 3429000"/>
              <a:gd name="connsiteX710" fmla="*/ 2565328 w 12192000"/>
              <a:gd name="connsiteY710" fmla="*/ 2087399 h 3429000"/>
              <a:gd name="connsiteX711" fmla="*/ 1922999 w 12192000"/>
              <a:gd name="connsiteY711" fmla="*/ 2551343 h 3429000"/>
              <a:gd name="connsiteX712" fmla="*/ 1950261 w 12192000"/>
              <a:gd name="connsiteY712" fmla="*/ 2976858 h 3429000"/>
              <a:gd name="connsiteX713" fmla="*/ 2365554 w 12192000"/>
              <a:gd name="connsiteY713" fmla="*/ 3330107 h 3429000"/>
              <a:gd name="connsiteX714" fmla="*/ 2424142 w 12192000"/>
              <a:gd name="connsiteY714" fmla="*/ 3429000 h 3429000"/>
              <a:gd name="connsiteX715" fmla="*/ 2395994 w 12192000"/>
              <a:gd name="connsiteY715" fmla="*/ 3429000 h 3429000"/>
              <a:gd name="connsiteX716" fmla="*/ 2392863 w 12192000"/>
              <a:gd name="connsiteY716" fmla="*/ 3423964 h 3429000"/>
              <a:gd name="connsiteX717" fmla="*/ 2017589 w 12192000"/>
              <a:gd name="connsiteY717" fmla="*/ 3064982 h 3429000"/>
              <a:gd name="connsiteX718" fmla="*/ 2147336 w 12192000"/>
              <a:gd name="connsiteY718" fmla="*/ 3165052 h 3429000"/>
              <a:gd name="connsiteX719" fmla="*/ 2207047 w 12192000"/>
              <a:gd name="connsiteY719" fmla="*/ 3225540 h 3429000"/>
              <a:gd name="connsiteX720" fmla="*/ 2299106 w 12192000"/>
              <a:gd name="connsiteY720" fmla="*/ 3349931 h 3429000"/>
              <a:gd name="connsiteX721" fmla="*/ 2314430 w 12192000"/>
              <a:gd name="connsiteY721" fmla="*/ 3372144 h 3429000"/>
              <a:gd name="connsiteX722" fmla="*/ 2352406 w 12192000"/>
              <a:gd name="connsiteY722" fmla="*/ 3429000 h 3429000"/>
              <a:gd name="connsiteX723" fmla="*/ 2314492 w 12192000"/>
              <a:gd name="connsiteY723" fmla="*/ 3429000 h 3429000"/>
              <a:gd name="connsiteX724" fmla="*/ 2288095 w 12192000"/>
              <a:gd name="connsiteY724" fmla="*/ 3389030 h 3429000"/>
              <a:gd name="connsiteX725" fmla="*/ 2272768 w 12192000"/>
              <a:gd name="connsiteY725" fmla="*/ 3366822 h 3429000"/>
              <a:gd name="connsiteX726" fmla="*/ 2182715 w 12192000"/>
              <a:gd name="connsiteY726" fmla="*/ 3246071 h 3429000"/>
              <a:gd name="connsiteX727" fmla="*/ 2032061 w 12192000"/>
              <a:gd name="connsiteY727" fmla="*/ 3112380 h 3429000"/>
              <a:gd name="connsiteX728" fmla="*/ 2257220 w 12192000"/>
              <a:gd name="connsiteY728" fmla="*/ 3397257 h 3429000"/>
              <a:gd name="connsiteX729" fmla="*/ 2281324 w 12192000"/>
              <a:gd name="connsiteY729" fmla="*/ 3429000 h 3429000"/>
              <a:gd name="connsiteX730" fmla="*/ 2242860 w 12192000"/>
              <a:gd name="connsiteY730" fmla="*/ 3429000 h 3429000"/>
              <a:gd name="connsiteX731" fmla="*/ 2232818 w 12192000"/>
              <a:gd name="connsiteY731" fmla="*/ 3415926 h 3429000"/>
              <a:gd name="connsiteX732" fmla="*/ 1990172 w 12192000"/>
              <a:gd name="connsiteY732" fmla="*/ 3113121 h 3429000"/>
              <a:gd name="connsiteX733" fmla="*/ 2124090 w 12192000"/>
              <a:gd name="connsiteY733" fmla="*/ 3332017 h 3429000"/>
              <a:gd name="connsiteX734" fmla="*/ 2200380 w 12192000"/>
              <a:gd name="connsiteY734" fmla="*/ 3429000 h 3429000"/>
              <a:gd name="connsiteX735" fmla="*/ 2147507 w 12192000"/>
              <a:gd name="connsiteY735" fmla="*/ 3429000 h 3429000"/>
              <a:gd name="connsiteX736" fmla="*/ 2070668 w 12192000"/>
              <a:gd name="connsiteY736" fmla="*/ 3332520 h 3429000"/>
              <a:gd name="connsiteX737" fmla="*/ 1975142 w 12192000"/>
              <a:gd name="connsiteY737" fmla="*/ 3156570 h 3429000"/>
              <a:gd name="connsiteX738" fmla="*/ 2050035 w 12192000"/>
              <a:gd name="connsiteY738" fmla="*/ 3384345 h 3429000"/>
              <a:gd name="connsiteX739" fmla="*/ 2063025 w 12192000"/>
              <a:gd name="connsiteY739" fmla="*/ 3429000 h 3429000"/>
              <a:gd name="connsiteX740" fmla="*/ 2021675 w 12192000"/>
              <a:gd name="connsiteY740" fmla="*/ 3429000 h 3429000"/>
              <a:gd name="connsiteX741" fmla="*/ 2019308 w 12192000"/>
              <a:gd name="connsiteY741" fmla="*/ 3418118 h 3429000"/>
              <a:gd name="connsiteX742" fmla="*/ 1938835 w 12192000"/>
              <a:gd name="connsiteY742" fmla="*/ 3122160 h 3429000"/>
              <a:gd name="connsiteX743" fmla="*/ 1953230 w 12192000"/>
              <a:gd name="connsiteY743" fmla="*/ 3330699 h 3429000"/>
              <a:gd name="connsiteX744" fmla="*/ 1956763 w 12192000"/>
              <a:gd name="connsiteY744" fmla="*/ 3349191 h 3429000"/>
              <a:gd name="connsiteX745" fmla="*/ 1967925 w 12192000"/>
              <a:gd name="connsiteY745" fmla="*/ 3429000 h 3429000"/>
              <a:gd name="connsiteX746" fmla="*/ 1936622 w 12192000"/>
              <a:gd name="connsiteY746" fmla="*/ 3429000 h 3429000"/>
              <a:gd name="connsiteX747" fmla="*/ 1926261 w 12192000"/>
              <a:gd name="connsiteY747" fmla="*/ 3355064 h 3429000"/>
              <a:gd name="connsiteX748" fmla="*/ 1922724 w 12192000"/>
              <a:gd name="connsiteY748" fmla="*/ 3336577 h 3429000"/>
              <a:gd name="connsiteX749" fmla="*/ 1904650 w 12192000"/>
              <a:gd name="connsiteY749" fmla="*/ 3210616 h 3429000"/>
              <a:gd name="connsiteX750" fmla="*/ 1885273 w 12192000"/>
              <a:gd name="connsiteY750" fmla="*/ 3429000 h 3429000"/>
              <a:gd name="connsiteX751" fmla="*/ 1854363 w 12192000"/>
              <a:gd name="connsiteY751" fmla="*/ 3429000 h 3429000"/>
              <a:gd name="connsiteX752" fmla="*/ 1880391 w 12192000"/>
              <a:gd name="connsiteY752" fmla="*/ 3174796 h 3429000"/>
              <a:gd name="connsiteX753" fmla="*/ 1818273 w 12192000"/>
              <a:gd name="connsiteY753" fmla="*/ 3286729 h 3429000"/>
              <a:gd name="connsiteX754" fmla="*/ 1794691 w 12192000"/>
              <a:gd name="connsiteY754" fmla="*/ 3414239 h 3429000"/>
              <a:gd name="connsiteX755" fmla="*/ 1794914 w 12192000"/>
              <a:gd name="connsiteY755" fmla="*/ 3429000 h 3429000"/>
              <a:gd name="connsiteX756" fmla="*/ 1746128 w 12192000"/>
              <a:gd name="connsiteY756" fmla="*/ 3429000 h 3429000"/>
              <a:gd name="connsiteX757" fmla="*/ 1753934 w 12192000"/>
              <a:gd name="connsiteY757" fmla="*/ 3295796 h 3429000"/>
              <a:gd name="connsiteX758" fmla="*/ 1792053 w 12192000"/>
              <a:gd name="connsiteY758" fmla="*/ 3143396 h 3429000"/>
              <a:gd name="connsiteX759" fmla="*/ 1862248 w 12192000"/>
              <a:gd name="connsiteY759" fmla="*/ 2837397 h 3429000"/>
              <a:gd name="connsiteX760" fmla="*/ 1862250 w 12192000"/>
              <a:gd name="connsiteY760" fmla="*/ 2604531 h 3429000"/>
              <a:gd name="connsiteX761" fmla="*/ 1211999 w 12192000"/>
              <a:gd name="connsiteY761" fmla="*/ 3254610 h 3429000"/>
              <a:gd name="connsiteX762" fmla="*/ 1213266 w 12192000"/>
              <a:gd name="connsiteY762" fmla="*/ 3262947 h 3429000"/>
              <a:gd name="connsiteX763" fmla="*/ 1203370 w 12192000"/>
              <a:gd name="connsiteY763" fmla="*/ 3421676 h 3429000"/>
              <a:gd name="connsiteX764" fmla="*/ 1203671 w 12192000"/>
              <a:gd name="connsiteY764" fmla="*/ 3429000 h 3429000"/>
              <a:gd name="connsiteX765" fmla="*/ 1143180 w 12192000"/>
              <a:gd name="connsiteY765" fmla="*/ 3429000 h 3429000"/>
              <a:gd name="connsiteX766" fmla="*/ 1142176 w 12192000"/>
              <a:gd name="connsiteY766" fmla="*/ 3337045 h 3429000"/>
              <a:gd name="connsiteX767" fmla="*/ 1067484 w 12192000"/>
              <a:gd name="connsiteY767" fmla="*/ 3429000 h 3429000"/>
              <a:gd name="connsiteX768" fmla="*/ 953928 w 12192000"/>
              <a:gd name="connsiteY768" fmla="*/ 3429000 h 3429000"/>
              <a:gd name="connsiteX769" fmla="*/ 959715 w 12192000"/>
              <a:gd name="connsiteY769" fmla="*/ 3421185 h 3429000"/>
              <a:gd name="connsiteX770" fmla="*/ 1483788 w 12192000"/>
              <a:gd name="connsiteY770" fmla="*/ 2830174 h 3429000"/>
              <a:gd name="connsiteX771" fmla="*/ 1100671 w 12192000"/>
              <a:gd name="connsiteY771" fmla="*/ 2823137 h 3429000"/>
              <a:gd name="connsiteX772" fmla="*/ 1090144 w 12192000"/>
              <a:gd name="connsiteY772" fmla="*/ 2827748 h 3429000"/>
              <a:gd name="connsiteX773" fmla="*/ 1095872 w 12192000"/>
              <a:gd name="connsiteY773" fmla="*/ 2842892 h 3429000"/>
              <a:gd name="connsiteX774" fmla="*/ 262785 w 12192000"/>
              <a:gd name="connsiteY774" fmla="*/ 3416450 h 3429000"/>
              <a:gd name="connsiteX775" fmla="*/ 209968 w 12192000"/>
              <a:gd name="connsiteY775" fmla="*/ 3341713 h 3429000"/>
              <a:gd name="connsiteX776" fmla="*/ 873460 w 12192000"/>
              <a:gd name="connsiteY776" fmla="*/ 2824768 h 3429000"/>
              <a:gd name="connsiteX777" fmla="*/ 192686 w 12192000"/>
              <a:gd name="connsiteY777" fmla="*/ 2420257 h 3429000"/>
              <a:gd name="connsiteX778" fmla="*/ 4696 w 12192000"/>
              <a:gd name="connsiteY778" fmla="*/ 2268668 h 3429000"/>
              <a:gd name="connsiteX779" fmla="*/ 0 w 12192000"/>
              <a:gd name="connsiteY779" fmla="*/ 2260984 h 3429000"/>
              <a:gd name="connsiteX780" fmla="*/ 0 w 12192000"/>
              <a:gd name="connsiteY780" fmla="*/ 2084472 h 3429000"/>
              <a:gd name="connsiteX781" fmla="*/ 174101 w 12192000"/>
              <a:gd name="connsiteY781" fmla="*/ 2191277 h 3429000"/>
              <a:gd name="connsiteX782" fmla="*/ 891800 w 12192000"/>
              <a:gd name="connsiteY782" fmla="*/ 2607935 h 3429000"/>
              <a:gd name="connsiteX783" fmla="*/ 1072219 w 12192000"/>
              <a:gd name="connsiteY783" fmla="*/ 2740443 h 3429000"/>
              <a:gd name="connsiteX784" fmla="*/ 1074117 w 12192000"/>
              <a:gd name="connsiteY784" fmla="*/ 2741301 h 3429000"/>
              <a:gd name="connsiteX785" fmla="*/ 1083114 w 12192000"/>
              <a:gd name="connsiteY785" fmla="*/ 2745131 h 3429000"/>
              <a:gd name="connsiteX786" fmla="*/ 1543010 w 12192000"/>
              <a:gd name="connsiteY786" fmla="*/ 2762140 h 3429000"/>
              <a:gd name="connsiteX787" fmla="*/ 1551080 w 12192000"/>
              <a:gd name="connsiteY787" fmla="*/ 2766006 h 3429000"/>
              <a:gd name="connsiteX788" fmla="*/ 2345443 w 12192000"/>
              <a:gd name="connsiteY788" fmla="*/ 2120882 h 3429000"/>
              <a:gd name="connsiteX789" fmla="*/ 1721499 w 12192000"/>
              <a:gd name="connsiteY789" fmla="*/ 2170969 h 3429000"/>
              <a:gd name="connsiteX790" fmla="*/ 767716 w 12192000"/>
              <a:gd name="connsiteY790" fmla="*/ 2043768 h 3429000"/>
              <a:gd name="connsiteX791" fmla="*/ 722147 w 12192000"/>
              <a:gd name="connsiteY791" fmla="*/ 1964091 h 3429000"/>
              <a:gd name="connsiteX792" fmla="*/ 1485552 w 12192000"/>
              <a:gd name="connsiteY792" fmla="*/ 1884202 h 3429000"/>
              <a:gd name="connsiteX793" fmla="*/ 2143004 w 12192000"/>
              <a:gd name="connsiteY793" fmla="*/ 1973420 h 3429000"/>
              <a:gd name="connsiteX794" fmla="*/ 1933391 w 12192000"/>
              <a:gd name="connsiteY794" fmla="*/ 1727971 h 3429000"/>
              <a:gd name="connsiteX795" fmla="*/ 1827118 w 12192000"/>
              <a:gd name="connsiteY795" fmla="*/ 1539410 h 3429000"/>
              <a:gd name="connsiteX796" fmla="*/ 1837349 w 12192000"/>
              <a:gd name="connsiteY796" fmla="*/ 1527357 h 3429000"/>
              <a:gd name="connsiteX797" fmla="*/ 2162835 w 12192000"/>
              <a:gd name="connsiteY797" fmla="*/ 1758853 h 3429000"/>
              <a:gd name="connsiteX798" fmla="*/ 2257167 w 12192000"/>
              <a:gd name="connsiteY798" fmla="*/ 2033123 h 3429000"/>
              <a:gd name="connsiteX799" fmla="*/ 2261598 w 12192000"/>
              <a:gd name="connsiteY799" fmla="*/ 2038998 h 3429000"/>
              <a:gd name="connsiteX800" fmla="*/ 2437177 w 12192000"/>
              <a:gd name="connsiteY800" fmla="*/ 2050608 h 3429000"/>
              <a:gd name="connsiteX801" fmla="*/ 2445247 w 12192000"/>
              <a:gd name="connsiteY801" fmla="*/ 2054476 h 3429000"/>
              <a:gd name="connsiteX802" fmla="*/ 2743626 w 12192000"/>
              <a:gd name="connsiteY802" fmla="*/ 1875819 h 3429000"/>
              <a:gd name="connsiteX803" fmla="*/ 3048102 w 12192000"/>
              <a:gd name="connsiteY803" fmla="*/ 1721595 h 3429000"/>
              <a:gd name="connsiteX804" fmla="*/ 1799414 w 12192000"/>
              <a:gd name="connsiteY804" fmla="*/ 1265732 h 3429000"/>
              <a:gd name="connsiteX805" fmla="*/ 1771735 w 12192000"/>
              <a:gd name="connsiteY805" fmla="*/ 1190929 h 3429000"/>
              <a:gd name="connsiteX806" fmla="*/ 3104273 w 12192000"/>
              <a:gd name="connsiteY806" fmla="*/ 1647159 h 3429000"/>
              <a:gd name="connsiteX807" fmla="*/ 3113245 w 12192000"/>
              <a:gd name="connsiteY807" fmla="*/ 1661705 h 3429000"/>
              <a:gd name="connsiteX808" fmla="*/ 3126294 w 12192000"/>
              <a:gd name="connsiteY808" fmla="*/ 1685400 h 3429000"/>
              <a:gd name="connsiteX809" fmla="*/ 3937433 w 12192000"/>
              <a:gd name="connsiteY809" fmla="*/ 1401473 h 3429000"/>
              <a:gd name="connsiteX810" fmla="*/ 3590475 w 12192000"/>
              <a:gd name="connsiteY810" fmla="*/ 1168974 h 3429000"/>
              <a:gd name="connsiteX811" fmla="*/ 3100264 w 12192000"/>
              <a:gd name="connsiteY811" fmla="*/ 1150845 h 3429000"/>
              <a:gd name="connsiteX812" fmla="*/ 2183576 w 12192000"/>
              <a:gd name="connsiteY812" fmla="*/ 798150 h 3429000"/>
              <a:gd name="connsiteX813" fmla="*/ 2151029 w 12192000"/>
              <a:gd name="connsiteY813" fmla="*/ 717947 h 3429000"/>
              <a:gd name="connsiteX814" fmla="*/ 3563434 w 12192000"/>
              <a:gd name="connsiteY814" fmla="*/ 1040115 h 3429000"/>
              <a:gd name="connsiteX815" fmla="*/ 3177952 w 12192000"/>
              <a:gd name="connsiteY815" fmla="*/ 228386 h 3429000"/>
              <a:gd name="connsiteX816" fmla="*/ 3189263 w 12192000"/>
              <a:gd name="connsiteY816" fmla="*/ 196726 h 3429000"/>
              <a:gd name="connsiteX817" fmla="*/ 3560912 w 12192000"/>
              <a:gd name="connsiteY817" fmla="*/ 650863 h 3429000"/>
              <a:gd name="connsiteX818" fmla="*/ 3626636 w 12192000"/>
              <a:gd name="connsiteY818" fmla="*/ 1083230 h 3429000"/>
              <a:gd name="connsiteX819" fmla="*/ 3653088 w 12192000"/>
              <a:gd name="connsiteY819" fmla="*/ 1092417 h 3429000"/>
              <a:gd name="connsiteX820" fmla="*/ 3988128 w 12192000"/>
              <a:gd name="connsiteY820" fmla="*/ 1388267 h 3429000"/>
              <a:gd name="connsiteX821" fmla="*/ 4830582 w 12192000"/>
              <a:gd name="connsiteY821" fmla="*/ 1247000 h 3429000"/>
              <a:gd name="connsiteX822" fmla="*/ 4830100 w 12192000"/>
              <a:gd name="connsiteY822" fmla="*/ 1246554 h 3429000"/>
              <a:gd name="connsiteX823" fmla="*/ 4036318 w 12192000"/>
              <a:gd name="connsiteY823" fmla="*/ 718013 h 3429000"/>
              <a:gd name="connsiteX824" fmla="*/ 3432098 w 12192000"/>
              <a:gd name="connsiteY824" fmla="*/ 108312 h 3429000"/>
              <a:gd name="connsiteX825" fmla="*/ 3446761 w 12192000"/>
              <a:gd name="connsiteY825" fmla="*/ 32278 h 3429000"/>
              <a:gd name="connsiteX826" fmla="*/ 4419733 w 12192000"/>
              <a:gd name="connsiteY826" fmla="*/ 534555 h 3429000"/>
              <a:gd name="connsiteX827" fmla="*/ 4781371 w 12192000"/>
              <a:gd name="connsiteY827" fmla="*/ 1029604 h 3429000"/>
              <a:gd name="connsiteX828" fmla="*/ 4780440 w 12192000"/>
              <a:gd name="connsiteY828" fmla="*/ 1041290 h 3429000"/>
              <a:gd name="connsiteX829" fmla="*/ 4898954 w 12192000"/>
              <a:gd name="connsiteY829" fmla="*/ 1233092 h 3429000"/>
              <a:gd name="connsiteX830" fmla="*/ 4900699 w 12192000"/>
              <a:gd name="connsiteY830" fmla="*/ 1241867 h 3429000"/>
              <a:gd name="connsiteX831" fmla="*/ 5714511 w 12192000"/>
              <a:gd name="connsiteY831" fmla="*/ 1234483 h 3429000"/>
              <a:gd name="connsiteX832" fmla="*/ 5464793 w 12192000"/>
              <a:gd name="connsiteY832" fmla="*/ 964556 h 3429000"/>
              <a:gd name="connsiteX833" fmla="*/ 5461897 w 12192000"/>
              <a:gd name="connsiteY833" fmla="*/ 961879 h 3429000"/>
              <a:gd name="connsiteX834" fmla="*/ 4399417 w 12192000"/>
              <a:gd name="connsiteY834" fmla="*/ 23573 h 3429000"/>
              <a:gd name="connsiteX835" fmla="*/ 4382818 w 12192000"/>
              <a:gd name="connsiteY835" fmla="*/ 0 h 3429000"/>
              <a:gd name="connsiteX836" fmla="*/ 1890928 w 12192000"/>
              <a:gd name="connsiteY836" fmla="*/ 0 h 3429000"/>
              <a:gd name="connsiteX837" fmla="*/ 1994713 w 12192000"/>
              <a:gd name="connsiteY837" fmla="*/ 0 h 3429000"/>
              <a:gd name="connsiteX838" fmla="*/ 1931354 w 12192000"/>
              <a:gd name="connsiteY838" fmla="*/ 46950 h 3429000"/>
              <a:gd name="connsiteX839" fmla="*/ 1765923 w 12192000"/>
              <a:gd name="connsiteY839" fmla="*/ 152043 h 3429000"/>
              <a:gd name="connsiteX840" fmla="*/ 1702258 w 12192000"/>
              <a:gd name="connsiteY840" fmla="*/ 183286 h 3429000"/>
              <a:gd name="connsiteX841" fmla="*/ 1538370 w 12192000"/>
              <a:gd name="connsiteY841" fmla="*/ 382804 h 3429000"/>
              <a:gd name="connsiteX842" fmla="*/ 542867 w 12192000"/>
              <a:gd name="connsiteY842" fmla="*/ 1515092 h 3429000"/>
              <a:gd name="connsiteX843" fmla="*/ 515800 w 12192000"/>
              <a:gd name="connsiteY843" fmla="*/ 1433180 h 3429000"/>
              <a:gd name="connsiteX844" fmla="*/ 909145 w 12192000"/>
              <a:gd name="connsiteY844" fmla="*/ 770225 h 3429000"/>
              <a:gd name="connsiteX845" fmla="*/ 1214067 w 12192000"/>
              <a:gd name="connsiteY845" fmla="*/ 479561 h 3429000"/>
              <a:gd name="connsiteX846" fmla="*/ 640967 w 12192000"/>
              <a:gd name="connsiteY846" fmla="*/ 676601 h 3429000"/>
              <a:gd name="connsiteX847" fmla="*/ 112563 w 12192000"/>
              <a:gd name="connsiteY847" fmla="*/ 967952 h 3429000"/>
              <a:gd name="connsiteX848" fmla="*/ 0 w 12192000"/>
              <a:gd name="connsiteY848" fmla="*/ 1037006 h 3429000"/>
              <a:gd name="connsiteX849" fmla="*/ 0 w 12192000"/>
              <a:gd name="connsiteY849" fmla="*/ 804763 h 3429000"/>
              <a:gd name="connsiteX850" fmla="*/ 36881 w 12192000"/>
              <a:gd name="connsiteY850" fmla="*/ 771118 h 3429000"/>
              <a:gd name="connsiteX851" fmla="*/ 910534 w 12192000"/>
              <a:gd name="connsiteY851" fmla="*/ 200753 h 3429000"/>
              <a:gd name="connsiteX852" fmla="*/ 1578717 w 12192000"/>
              <a:gd name="connsiteY852" fmla="*/ 146982 h 3429000"/>
              <a:gd name="connsiteX853" fmla="*/ 1887945 w 12192000"/>
              <a:gd name="connsiteY853" fmla="*/ 2196 h 3429000"/>
              <a:gd name="connsiteX854" fmla="*/ 1890928 w 12192000"/>
              <a:gd name="connsiteY854" fmla="*/ 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</a:cxnLst>
            <a:rect l="l" t="t" r="r" b="b"/>
            <a:pathLst>
              <a:path w="12192000" h="3429000">
                <a:moveTo>
                  <a:pt x="369702" y="3283169"/>
                </a:moveTo>
                <a:lnTo>
                  <a:pt x="366575" y="3286556"/>
                </a:lnTo>
                <a:cubicBezTo>
                  <a:pt x="367954" y="3286031"/>
                  <a:pt x="369326" y="3285512"/>
                  <a:pt x="371637" y="3284954"/>
                </a:cubicBezTo>
                <a:lnTo>
                  <a:pt x="369702" y="3283169"/>
                </a:lnTo>
                <a:close/>
                <a:moveTo>
                  <a:pt x="7392322" y="3229238"/>
                </a:moveTo>
                <a:cubicBezTo>
                  <a:pt x="7466250" y="3252109"/>
                  <a:pt x="7539706" y="3278100"/>
                  <a:pt x="7611337" y="3303821"/>
                </a:cubicBezTo>
                <a:cubicBezTo>
                  <a:pt x="7723489" y="3344078"/>
                  <a:pt x="7838666" y="3384801"/>
                  <a:pt x="7955762" y="3413006"/>
                </a:cubicBezTo>
                <a:cubicBezTo>
                  <a:pt x="7825893" y="3334794"/>
                  <a:pt x="7655160" y="3276586"/>
                  <a:pt x="7512455" y="3245734"/>
                </a:cubicBezTo>
                <a:lnTo>
                  <a:pt x="7392322" y="3229238"/>
                </a:lnTo>
                <a:close/>
                <a:moveTo>
                  <a:pt x="9928143" y="3086312"/>
                </a:moveTo>
                <a:lnTo>
                  <a:pt x="9753801" y="3096103"/>
                </a:lnTo>
                <a:cubicBezTo>
                  <a:pt x="9696294" y="3099458"/>
                  <a:pt x="9636969" y="3102530"/>
                  <a:pt x="9578027" y="3103104"/>
                </a:cubicBezTo>
                <a:cubicBezTo>
                  <a:pt x="9526546" y="3103538"/>
                  <a:pt x="9474842" y="3101381"/>
                  <a:pt x="9424342" y="3099403"/>
                </a:cubicBezTo>
                <a:cubicBezTo>
                  <a:pt x="9283243" y="3094421"/>
                  <a:pt x="9137206" y="3089329"/>
                  <a:pt x="9001907" y="3131369"/>
                </a:cubicBezTo>
                <a:cubicBezTo>
                  <a:pt x="8974564" y="3139983"/>
                  <a:pt x="8948144" y="3150668"/>
                  <a:pt x="8922138" y="3162702"/>
                </a:cubicBezTo>
                <a:cubicBezTo>
                  <a:pt x="8976395" y="3168451"/>
                  <a:pt x="9031633" y="3171803"/>
                  <a:pt x="9087550" y="3170765"/>
                </a:cubicBezTo>
                <a:cubicBezTo>
                  <a:pt x="9228396" y="3169297"/>
                  <a:pt x="9371812" y="3147077"/>
                  <a:pt x="9512475" y="3134693"/>
                </a:cubicBezTo>
                <a:cubicBezTo>
                  <a:pt x="9626059" y="3125204"/>
                  <a:pt x="9898686" y="3108707"/>
                  <a:pt x="9928143" y="3086312"/>
                </a:cubicBezTo>
                <a:close/>
                <a:moveTo>
                  <a:pt x="9351220" y="3030370"/>
                </a:moveTo>
                <a:cubicBezTo>
                  <a:pt x="9225400" y="3034303"/>
                  <a:pt x="9098278" y="3052291"/>
                  <a:pt x="8999756" y="3100929"/>
                </a:cubicBezTo>
                <a:cubicBezTo>
                  <a:pt x="9138083" y="3059352"/>
                  <a:pt x="9284119" y="3064450"/>
                  <a:pt x="9425830" y="3069517"/>
                </a:cubicBezTo>
                <a:cubicBezTo>
                  <a:pt x="9476320" y="3071495"/>
                  <a:pt x="9528123" y="3073029"/>
                  <a:pt x="9578307" y="3073035"/>
                </a:cubicBezTo>
                <a:cubicBezTo>
                  <a:pt x="9636540" y="3072999"/>
                  <a:pt x="9695359" y="3069204"/>
                  <a:pt x="9752771" y="3066471"/>
                </a:cubicBezTo>
                <a:lnTo>
                  <a:pt x="9852779" y="3060665"/>
                </a:lnTo>
                <a:cubicBezTo>
                  <a:pt x="9815758" y="3055629"/>
                  <a:pt x="9764024" y="3049620"/>
                  <a:pt x="9694862" y="3044140"/>
                </a:cubicBezTo>
                <a:cubicBezTo>
                  <a:pt x="9601553" y="3036560"/>
                  <a:pt x="9477038" y="3026438"/>
                  <a:pt x="9351220" y="3030370"/>
                </a:cubicBezTo>
                <a:close/>
                <a:moveTo>
                  <a:pt x="1019354" y="2886006"/>
                </a:moveTo>
                <a:cubicBezTo>
                  <a:pt x="847231" y="3054030"/>
                  <a:pt x="636234" y="3170053"/>
                  <a:pt x="441046" y="3262153"/>
                </a:cubicBezTo>
                <a:cubicBezTo>
                  <a:pt x="668934" y="3184112"/>
                  <a:pt x="947819" y="3065377"/>
                  <a:pt x="1019354" y="2886006"/>
                </a:cubicBezTo>
                <a:close/>
                <a:moveTo>
                  <a:pt x="991680" y="2869413"/>
                </a:moveTo>
                <a:cubicBezTo>
                  <a:pt x="775775" y="2967465"/>
                  <a:pt x="575302" y="3078871"/>
                  <a:pt x="409060" y="3242470"/>
                </a:cubicBezTo>
                <a:cubicBezTo>
                  <a:pt x="603834" y="3151783"/>
                  <a:pt x="817655" y="3036584"/>
                  <a:pt x="991680" y="2869413"/>
                </a:cubicBezTo>
                <a:close/>
                <a:moveTo>
                  <a:pt x="7254615" y="2482918"/>
                </a:moveTo>
                <a:cubicBezTo>
                  <a:pt x="7274645" y="2505852"/>
                  <a:pt x="7294062" y="2528691"/>
                  <a:pt x="7312589" y="2553309"/>
                </a:cubicBezTo>
                <a:cubicBezTo>
                  <a:pt x="7413753" y="2685421"/>
                  <a:pt x="7483941" y="2837763"/>
                  <a:pt x="7580896" y="2973069"/>
                </a:cubicBezTo>
                <a:cubicBezTo>
                  <a:pt x="7695169" y="3132808"/>
                  <a:pt x="7849203" y="3247399"/>
                  <a:pt x="7990862" y="3378025"/>
                </a:cubicBezTo>
                <a:cubicBezTo>
                  <a:pt x="7962703" y="3319256"/>
                  <a:pt x="7917173" y="3268712"/>
                  <a:pt x="7871964" y="3220139"/>
                </a:cubicBezTo>
                <a:lnTo>
                  <a:pt x="7859674" y="3207358"/>
                </a:lnTo>
                <a:cubicBezTo>
                  <a:pt x="7748530" y="3087822"/>
                  <a:pt x="7645260" y="2957311"/>
                  <a:pt x="7545050" y="2831110"/>
                </a:cubicBezTo>
                <a:cubicBezTo>
                  <a:pt x="7452767" y="2713819"/>
                  <a:pt x="7357042" y="2594723"/>
                  <a:pt x="7254615" y="2482918"/>
                </a:cubicBezTo>
                <a:close/>
                <a:moveTo>
                  <a:pt x="9078855" y="2455754"/>
                </a:moveTo>
                <a:cubicBezTo>
                  <a:pt x="8942634" y="2641158"/>
                  <a:pt x="8787932" y="2886508"/>
                  <a:pt x="8825188" y="3067752"/>
                </a:cubicBezTo>
                <a:cubicBezTo>
                  <a:pt x="8871718" y="2841055"/>
                  <a:pt x="8975231" y="2634621"/>
                  <a:pt x="9078855" y="2455754"/>
                </a:cubicBezTo>
                <a:close/>
                <a:moveTo>
                  <a:pt x="9113805" y="2454072"/>
                </a:moveTo>
                <a:cubicBezTo>
                  <a:pt x="9009770" y="2631592"/>
                  <a:pt x="8903644" y="2838900"/>
                  <a:pt x="8855200" y="3065950"/>
                </a:cubicBezTo>
                <a:cubicBezTo>
                  <a:pt x="8971799" y="2871136"/>
                  <a:pt x="9069545" y="2674069"/>
                  <a:pt x="9113805" y="2454072"/>
                </a:cubicBezTo>
                <a:close/>
                <a:moveTo>
                  <a:pt x="9123940" y="2396040"/>
                </a:moveTo>
                <a:cubicBezTo>
                  <a:pt x="9123142" y="2397205"/>
                  <a:pt x="9122347" y="2398360"/>
                  <a:pt x="9120846" y="2400053"/>
                </a:cubicBezTo>
                <a:lnTo>
                  <a:pt x="9123267" y="2400425"/>
                </a:lnTo>
                <a:cubicBezTo>
                  <a:pt x="9123491" y="2398963"/>
                  <a:pt x="9123716" y="2397502"/>
                  <a:pt x="9123940" y="2396040"/>
                </a:cubicBezTo>
                <a:close/>
                <a:moveTo>
                  <a:pt x="103333" y="2270602"/>
                </a:moveTo>
                <a:cubicBezTo>
                  <a:pt x="133282" y="2297353"/>
                  <a:pt x="175725" y="2333843"/>
                  <a:pt x="233938" y="2380416"/>
                </a:cubicBezTo>
                <a:cubicBezTo>
                  <a:pt x="390802" y="2506412"/>
                  <a:pt x="652575" y="2716703"/>
                  <a:pt x="883580" y="2751710"/>
                </a:cubicBezTo>
                <a:cubicBezTo>
                  <a:pt x="736829" y="2704021"/>
                  <a:pt x="610173" y="2611280"/>
                  <a:pt x="487337" y="2521182"/>
                </a:cubicBezTo>
                <a:cubicBezTo>
                  <a:pt x="443670" y="2488932"/>
                  <a:pt x="398584" y="2456270"/>
                  <a:pt x="354051" y="2425912"/>
                </a:cubicBezTo>
                <a:cubicBezTo>
                  <a:pt x="302352" y="2390720"/>
                  <a:pt x="247963" y="2358429"/>
                  <a:pt x="195436" y="2326068"/>
                </a:cubicBezTo>
                <a:lnTo>
                  <a:pt x="103333" y="2270602"/>
                </a:lnTo>
                <a:close/>
                <a:moveTo>
                  <a:pt x="5539432" y="2213928"/>
                </a:moveTo>
                <a:cubicBezTo>
                  <a:pt x="5544304" y="2230969"/>
                  <a:pt x="5549664" y="2248449"/>
                  <a:pt x="5555462" y="2265454"/>
                </a:cubicBezTo>
                <a:cubicBezTo>
                  <a:pt x="5631122" y="2480386"/>
                  <a:pt x="5731219" y="2689228"/>
                  <a:pt x="5828270" y="2891663"/>
                </a:cubicBezTo>
                <a:cubicBezTo>
                  <a:pt x="5868407" y="2975290"/>
                  <a:pt x="5908582" y="3059842"/>
                  <a:pt x="5947416" y="3145846"/>
                </a:cubicBezTo>
                <a:cubicBezTo>
                  <a:pt x="5894674" y="2898329"/>
                  <a:pt x="5793018" y="2289484"/>
                  <a:pt x="5539432" y="2213928"/>
                </a:cubicBezTo>
                <a:close/>
                <a:moveTo>
                  <a:pt x="51253" y="2202825"/>
                </a:moveTo>
                <a:lnTo>
                  <a:pt x="211622" y="2299803"/>
                </a:lnTo>
                <a:cubicBezTo>
                  <a:pt x="264592" y="2331684"/>
                  <a:pt x="319013" y="2364908"/>
                  <a:pt x="371652" y="2400062"/>
                </a:cubicBezTo>
                <a:cubicBezTo>
                  <a:pt x="417589" y="2430824"/>
                  <a:pt x="462230" y="2463964"/>
                  <a:pt x="505903" y="2496221"/>
                </a:cubicBezTo>
                <a:cubicBezTo>
                  <a:pt x="628246" y="2585875"/>
                  <a:pt x="754907" y="2678611"/>
                  <a:pt x="899240" y="2724068"/>
                </a:cubicBezTo>
                <a:cubicBezTo>
                  <a:pt x="928476" y="2733153"/>
                  <a:pt x="958088" y="2739887"/>
                  <a:pt x="988114" y="2745204"/>
                </a:cubicBezTo>
                <a:cubicBezTo>
                  <a:pt x="943280" y="2707411"/>
                  <a:pt x="896194" y="2671100"/>
                  <a:pt x="845971" y="2638177"/>
                </a:cubicBezTo>
                <a:cubicBezTo>
                  <a:pt x="720131" y="2554257"/>
                  <a:pt x="580034" y="2486740"/>
                  <a:pt x="448057" y="2412376"/>
                </a:cubicBezTo>
                <a:cubicBezTo>
                  <a:pt x="341781" y="2351886"/>
                  <a:pt x="90319" y="2201263"/>
                  <a:pt x="51253" y="2202825"/>
                </a:cubicBezTo>
                <a:close/>
                <a:moveTo>
                  <a:pt x="2606687" y="2201718"/>
                </a:moveTo>
                <a:cubicBezTo>
                  <a:pt x="2484040" y="2523782"/>
                  <a:pt x="2550772" y="2876470"/>
                  <a:pt x="2645658" y="3211259"/>
                </a:cubicBezTo>
                <a:cubicBezTo>
                  <a:pt x="2605413" y="2891984"/>
                  <a:pt x="2566733" y="2541903"/>
                  <a:pt x="2606687" y="2201718"/>
                </a:cubicBezTo>
                <a:close/>
                <a:moveTo>
                  <a:pt x="10097724" y="2162852"/>
                </a:moveTo>
                <a:cubicBezTo>
                  <a:pt x="9944682" y="2164954"/>
                  <a:pt x="9791714" y="2182746"/>
                  <a:pt x="9645248" y="2201119"/>
                </a:cubicBezTo>
                <a:cubicBezTo>
                  <a:pt x="9610727" y="2205568"/>
                  <a:pt x="9577456" y="2210754"/>
                  <a:pt x="9543858" y="2221510"/>
                </a:cubicBezTo>
                <a:cubicBezTo>
                  <a:pt x="9550063" y="2233642"/>
                  <a:pt x="9629757" y="2204895"/>
                  <a:pt x="9681648" y="2200828"/>
                </a:cubicBezTo>
                <a:cubicBezTo>
                  <a:pt x="9969341" y="2180845"/>
                  <a:pt x="10272689" y="2226720"/>
                  <a:pt x="10557846" y="2172337"/>
                </a:cubicBezTo>
                <a:cubicBezTo>
                  <a:pt x="10473933" y="2182321"/>
                  <a:pt x="10386637" y="2176065"/>
                  <a:pt x="10301704" y="2169847"/>
                </a:cubicBezTo>
                <a:cubicBezTo>
                  <a:pt x="10284536" y="2168562"/>
                  <a:pt x="10267371" y="2167280"/>
                  <a:pt x="10250553" y="2166539"/>
                </a:cubicBezTo>
                <a:cubicBezTo>
                  <a:pt x="10199759" y="2163194"/>
                  <a:pt x="10148737" y="2162152"/>
                  <a:pt x="10097724" y="2162852"/>
                </a:cubicBezTo>
                <a:close/>
                <a:moveTo>
                  <a:pt x="3642057" y="2144487"/>
                </a:moveTo>
                <a:cubicBezTo>
                  <a:pt x="3639338" y="2146453"/>
                  <a:pt x="3635693" y="2148466"/>
                  <a:pt x="3632981" y="2150437"/>
                </a:cubicBezTo>
                <a:cubicBezTo>
                  <a:pt x="3509182" y="2245738"/>
                  <a:pt x="3441993" y="2382556"/>
                  <a:pt x="3382436" y="2523726"/>
                </a:cubicBezTo>
                <a:cubicBezTo>
                  <a:pt x="3286719" y="2750641"/>
                  <a:pt x="3231101" y="2990386"/>
                  <a:pt x="3191929" y="3233669"/>
                </a:cubicBezTo>
                <a:cubicBezTo>
                  <a:pt x="3237125" y="3036250"/>
                  <a:pt x="3296425" y="2842000"/>
                  <a:pt x="3369898" y="2652771"/>
                </a:cubicBezTo>
                <a:cubicBezTo>
                  <a:pt x="3454377" y="2436084"/>
                  <a:pt x="3540614" y="2274753"/>
                  <a:pt x="3642057" y="2144487"/>
                </a:cubicBezTo>
                <a:close/>
                <a:moveTo>
                  <a:pt x="7015907" y="2112548"/>
                </a:moveTo>
                <a:cubicBezTo>
                  <a:pt x="7100896" y="2184517"/>
                  <a:pt x="7181386" y="2261562"/>
                  <a:pt x="7259646" y="2336985"/>
                </a:cubicBezTo>
                <a:cubicBezTo>
                  <a:pt x="7425913" y="2497010"/>
                  <a:pt x="7598167" y="2662445"/>
                  <a:pt x="7741483" y="2850980"/>
                </a:cubicBezTo>
                <a:cubicBezTo>
                  <a:pt x="7847640" y="2990905"/>
                  <a:pt x="7937072" y="3142994"/>
                  <a:pt x="8008941" y="3304560"/>
                </a:cubicBezTo>
                <a:cubicBezTo>
                  <a:pt x="8009955" y="3265639"/>
                  <a:pt x="8010548" y="3225374"/>
                  <a:pt x="7999234" y="3181993"/>
                </a:cubicBezTo>
                <a:cubicBezTo>
                  <a:pt x="7958140" y="3025784"/>
                  <a:pt x="7815502" y="2885397"/>
                  <a:pt x="7715154" y="2768148"/>
                </a:cubicBezTo>
                <a:cubicBezTo>
                  <a:pt x="7576575" y="2605314"/>
                  <a:pt x="7431075" y="2447188"/>
                  <a:pt x="7271900" y="2305551"/>
                </a:cubicBezTo>
                <a:cubicBezTo>
                  <a:pt x="7230409" y="2269079"/>
                  <a:pt x="7098810" y="2161772"/>
                  <a:pt x="7015907" y="2112548"/>
                </a:cubicBezTo>
                <a:close/>
                <a:moveTo>
                  <a:pt x="2650666" y="2101686"/>
                </a:moveTo>
                <a:cubicBezTo>
                  <a:pt x="2650695" y="2102619"/>
                  <a:pt x="2650695" y="2102619"/>
                  <a:pt x="2650249" y="2103101"/>
                </a:cubicBezTo>
                <a:cubicBezTo>
                  <a:pt x="2594633" y="2435991"/>
                  <a:pt x="2624834" y="2783617"/>
                  <a:pt x="2663808" y="3106215"/>
                </a:cubicBezTo>
                <a:cubicBezTo>
                  <a:pt x="2664345" y="2972062"/>
                  <a:pt x="2664881" y="2837909"/>
                  <a:pt x="2665418" y="2703756"/>
                </a:cubicBezTo>
                <a:cubicBezTo>
                  <a:pt x="2666315" y="2516493"/>
                  <a:pt x="2661038" y="2314579"/>
                  <a:pt x="2650666" y="2101686"/>
                </a:cubicBezTo>
                <a:close/>
                <a:moveTo>
                  <a:pt x="10218664" y="2096300"/>
                </a:moveTo>
                <a:cubicBezTo>
                  <a:pt x="10171755" y="2095070"/>
                  <a:pt x="10126463" y="2096064"/>
                  <a:pt x="10086154" y="2096937"/>
                </a:cubicBezTo>
                <a:cubicBezTo>
                  <a:pt x="9975638" y="2099402"/>
                  <a:pt x="9876341" y="2102370"/>
                  <a:pt x="9778614" y="2121189"/>
                </a:cubicBezTo>
                <a:cubicBezTo>
                  <a:pt x="9714017" y="2133376"/>
                  <a:pt x="9654494" y="2152286"/>
                  <a:pt x="9601703" y="2176852"/>
                </a:cubicBezTo>
                <a:cubicBezTo>
                  <a:pt x="9614985" y="2174489"/>
                  <a:pt x="9628056" y="2173024"/>
                  <a:pt x="9641684" y="2171203"/>
                </a:cubicBezTo>
                <a:cubicBezTo>
                  <a:pt x="9838075" y="2146001"/>
                  <a:pt x="10046725" y="2122921"/>
                  <a:pt x="10252799" y="2135971"/>
                </a:cubicBezTo>
                <a:lnTo>
                  <a:pt x="10304297" y="2139822"/>
                </a:lnTo>
                <a:cubicBezTo>
                  <a:pt x="10380931" y="2145228"/>
                  <a:pt x="10459361" y="2151014"/>
                  <a:pt x="10533945" y="2144703"/>
                </a:cubicBezTo>
                <a:cubicBezTo>
                  <a:pt x="10504378" y="2139851"/>
                  <a:pt x="10475221" y="2133210"/>
                  <a:pt x="10446061" y="2126562"/>
                </a:cubicBezTo>
                <a:cubicBezTo>
                  <a:pt x="10417803" y="2120116"/>
                  <a:pt x="10389545" y="2113665"/>
                  <a:pt x="10360877" y="2109004"/>
                </a:cubicBezTo>
                <a:cubicBezTo>
                  <a:pt x="10314101" y="2100982"/>
                  <a:pt x="10265574" y="2097529"/>
                  <a:pt x="10218664" y="2096300"/>
                </a:cubicBezTo>
                <a:close/>
                <a:moveTo>
                  <a:pt x="6946849" y="2094271"/>
                </a:moveTo>
                <a:cubicBezTo>
                  <a:pt x="6946657" y="2095520"/>
                  <a:pt x="6946560" y="2096151"/>
                  <a:pt x="6946972" y="2097491"/>
                </a:cubicBezTo>
                <a:cubicBezTo>
                  <a:pt x="6980090" y="2172397"/>
                  <a:pt x="7043425" y="2232082"/>
                  <a:pt x="7105827" y="2289700"/>
                </a:cubicBezTo>
                <a:lnTo>
                  <a:pt x="7126431" y="2308872"/>
                </a:lnTo>
                <a:cubicBezTo>
                  <a:pt x="7289613" y="2460736"/>
                  <a:pt x="7430828" y="2638705"/>
                  <a:pt x="7567269" y="2811461"/>
                </a:cubicBezTo>
                <a:cubicBezTo>
                  <a:pt x="7666876" y="2937562"/>
                  <a:pt x="7769633" y="3067348"/>
                  <a:pt x="7880270" y="3186176"/>
                </a:cubicBezTo>
                <a:lnTo>
                  <a:pt x="7892560" y="3198949"/>
                </a:lnTo>
                <a:cubicBezTo>
                  <a:pt x="7919687" y="3228095"/>
                  <a:pt x="7947417" y="3257334"/>
                  <a:pt x="7971643" y="3289236"/>
                </a:cubicBezTo>
                <a:cubicBezTo>
                  <a:pt x="7902183" y="3140208"/>
                  <a:pt x="7817787" y="2999779"/>
                  <a:pt x="7719359" y="2870011"/>
                </a:cubicBezTo>
                <a:cubicBezTo>
                  <a:pt x="7577670" y="2683005"/>
                  <a:pt x="7405928" y="2518293"/>
                  <a:pt x="7240170" y="2358985"/>
                </a:cubicBezTo>
                <a:cubicBezTo>
                  <a:pt x="7146175" y="2268975"/>
                  <a:pt x="7050053" y="2176722"/>
                  <a:pt x="6946849" y="2094271"/>
                </a:cubicBezTo>
                <a:close/>
                <a:moveTo>
                  <a:pt x="2680277" y="2050204"/>
                </a:moveTo>
                <a:cubicBezTo>
                  <a:pt x="2679826" y="2050692"/>
                  <a:pt x="2679381" y="2051173"/>
                  <a:pt x="2678972" y="2052582"/>
                </a:cubicBezTo>
                <a:cubicBezTo>
                  <a:pt x="2691463" y="2283555"/>
                  <a:pt x="2697451" y="2503139"/>
                  <a:pt x="2696666" y="2704836"/>
                </a:cubicBezTo>
                <a:lnTo>
                  <a:pt x="2695769" y="2961955"/>
                </a:lnTo>
                <a:cubicBezTo>
                  <a:pt x="2712509" y="2868144"/>
                  <a:pt x="2727840" y="2773916"/>
                  <a:pt x="2739893" y="2679357"/>
                </a:cubicBezTo>
                <a:cubicBezTo>
                  <a:pt x="2767348" y="2457500"/>
                  <a:pt x="2737035" y="2258445"/>
                  <a:pt x="2680277" y="2050204"/>
                </a:cubicBezTo>
                <a:close/>
                <a:moveTo>
                  <a:pt x="1132195" y="2038980"/>
                </a:moveTo>
                <a:cubicBezTo>
                  <a:pt x="1313054" y="2066211"/>
                  <a:pt x="1494925" y="2083628"/>
                  <a:pt x="1679056" y="2087907"/>
                </a:cubicBezTo>
                <a:cubicBezTo>
                  <a:pt x="1838007" y="2091331"/>
                  <a:pt x="1983050" y="2061313"/>
                  <a:pt x="2128648" y="2045249"/>
                </a:cubicBezTo>
                <a:cubicBezTo>
                  <a:pt x="2028248" y="2038548"/>
                  <a:pt x="1925543" y="2044055"/>
                  <a:pt x="1825619" y="2049447"/>
                </a:cubicBezTo>
                <a:lnTo>
                  <a:pt x="1737798" y="2054353"/>
                </a:lnTo>
                <a:cubicBezTo>
                  <a:pt x="1536509" y="2063800"/>
                  <a:pt x="1332771" y="2058439"/>
                  <a:pt x="1132195" y="2038980"/>
                </a:cubicBezTo>
                <a:close/>
                <a:moveTo>
                  <a:pt x="10104407" y="2029317"/>
                </a:moveTo>
                <a:cubicBezTo>
                  <a:pt x="9978788" y="2027650"/>
                  <a:pt x="9828621" y="2050881"/>
                  <a:pt x="9704375" y="2107349"/>
                </a:cubicBezTo>
                <a:cubicBezTo>
                  <a:pt x="9726987" y="2101319"/>
                  <a:pt x="9749595" y="2095291"/>
                  <a:pt x="9773804" y="2090543"/>
                </a:cubicBezTo>
                <a:cubicBezTo>
                  <a:pt x="9873880" y="2071749"/>
                  <a:pt x="9974285" y="2068081"/>
                  <a:pt x="10086605" y="2065992"/>
                </a:cubicBezTo>
                <a:cubicBezTo>
                  <a:pt x="10168672" y="2064085"/>
                  <a:pt x="10271028" y="2062236"/>
                  <a:pt x="10367276" y="2078848"/>
                </a:cubicBezTo>
                <a:cubicBezTo>
                  <a:pt x="10396291" y="2084052"/>
                  <a:pt x="10425102" y="2090151"/>
                  <a:pt x="10454262" y="2096798"/>
                </a:cubicBezTo>
                <a:cubicBezTo>
                  <a:pt x="10493323" y="2105530"/>
                  <a:pt x="10531142" y="2113536"/>
                  <a:pt x="10569223" y="2118311"/>
                </a:cubicBezTo>
                <a:cubicBezTo>
                  <a:pt x="10422236" y="2061328"/>
                  <a:pt x="10260055" y="2031700"/>
                  <a:pt x="10104407" y="2029317"/>
                </a:cubicBezTo>
                <a:close/>
                <a:moveTo>
                  <a:pt x="6861797" y="1990899"/>
                </a:moveTo>
                <a:cubicBezTo>
                  <a:pt x="6869009" y="1991845"/>
                  <a:pt x="6876359" y="1994413"/>
                  <a:pt x="6879594" y="1995547"/>
                </a:cubicBezTo>
                <a:cubicBezTo>
                  <a:pt x="7239561" y="2108402"/>
                  <a:pt x="7549592" y="2502521"/>
                  <a:pt x="7789028" y="2783316"/>
                </a:cubicBezTo>
                <a:cubicBezTo>
                  <a:pt x="7920282" y="2937340"/>
                  <a:pt x="8046009" y="3078973"/>
                  <a:pt x="8093600" y="3281671"/>
                </a:cubicBezTo>
                <a:cubicBezTo>
                  <a:pt x="8106357" y="3335837"/>
                  <a:pt x="8115219" y="3381078"/>
                  <a:pt x="8129425" y="3425298"/>
                </a:cubicBezTo>
                <a:lnTo>
                  <a:pt x="8130898" y="3428998"/>
                </a:lnTo>
                <a:lnTo>
                  <a:pt x="7899365" y="3428998"/>
                </a:lnTo>
                <a:lnTo>
                  <a:pt x="7761176" y="3387656"/>
                </a:lnTo>
                <a:cubicBezTo>
                  <a:pt x="7707614" y="3369833"/>
                  <a:pt x="7654620" y="3350815"/>
                  <a:pt x="7602080" y="3331867"/>
                </a:cubicBezTo>
                <a:cubicBezTo>
                  <a:pt x="7499839" y="3295697"/>
                  <a:pt x="7395868" y="3258609"/>
                  <a:pt x="7289862" y="3230827"/>
                </a:cubicBezTo>
                <a:cubicBezTo>
                  <a:pt x="7386721" y="3273866"/>
                  <a:pt x="7479917" y="3312496"/>
                  <a:pt x="7582411" y="3355122"/>
                </a:cubicBezTo>
                <a:lnTo>
                  <a:pt x="7605759" y="3364465"/>
                </a:lnTo>
                <a:cubicBezTo>
                  <a:pt x="7652356" y="3383785"/>
                  <a:pt x="7694400" y="3400482"/>
                  <a:pt x="7737910" y="3411638"/>
                </a:cubicBezTo>
                <a:lnTo>
                  <a:pt x="7826532" y="3428999"/>
                </a:lnTo>
                <a:lnTo>
                  <a:pt x="7696096" y="3428999"/>
                </a:lnTo>
                <a:lnTo>
                  <a:pt x="7594081" y="3392149"/>
                </a:lnTo>
                <a:lnTo>
                  <a:pt x="7570734" y="3382799"/>
                </a:lnTo>
                <a:lnTo>
                  <a:pt x="7271814" y="3255601"/>
                </a:lnTo>
                <a:cubicBezTo>
                  <a:pt x="7315012" y="3311237"/>
                  <a:pt x="7445060" y="3376183"/>
                  <a:pt x="7585232" y="3421060"/>
                </a:cubicBezTo>
                <a:lnTo>
                  <a:pt x="7613775" y="3428998"/>
                </a:lnTo>
                <a:lnTo>
                  <a:pt x="7522197" y="3428998"/>
                </a:lnTo>
                <a:lnTo>
                  <a:pt x="7410696" y="3374861"/>
                </a:lnTo>
                <a:cubicBezTo>
                  <a:pt x="7272778" y="3302418"/>
                  <a:pt x="7152025" y="3224264"/>
                  <a:pt x="7088673" y="3181396"/>
                </a:cubicBezTo>
                <a:cubicBezTo>
                  <a:pt x="7075202" y="3172287"/>
                  <a:pt x="7065689" y="3153532"/>
                  <a:pt x="7090188" y="3155365"/>
                </a:cubicBezTo>
                <a:cubicBezTo>
                  <a:pt x="7322587" y="3174983"/>
                  <a:pt x="7561036" y="3195528"/>
                  <a:pt x="7780046" y="3282283"/>
                </a:cubicBezTo>
                <a:cubicBezTo>
                  <a:pt x="7810971" y="3294712"/>
                  <a:pt x="7991193" y="3408187"/>
                  <a:pt x="7944957" y="3370347"/>
                </a:cubicBezTo>
                <a:cubicBezTo>
                  <a:pt x="7830578" y="3275934"/>
                  <a:pt x="7705171" y="3188800"/>
                  <a:pt x="7601828" y="3074934"/>
                </a:cubicBezTo>
                <a:cubicBezTo>
                  <a:pt x="7389349" y="2840558"/>
                  <a:pt x="7257096" y="2543523"/>
                  <a:pt x="7042773" y="2305011"/>
                </a:cubicBezTo>
                <a:cubicBezTo>
                  <a:pt x="7007812" y="2266337"/>
                  <a:pt x="6799377" y="2086396"/>
                  <a:pt x="6844835" y="1995988"/>
                </a:cubicBezTo>
                <a:cubicBezTo>
                  <a:pt x="6847512" y="1990632"/>
                  <a:pt x="6854586" y="1989954"/>
                  <a:pt x="6861797" y="1990899"/>
                </a:cubicBezTo>
                <a:close/>
                <a:moveTo>
                  <a:pt x="1456157" y="1942404"/>
                </a:moveTo>
                <a:cubicBezTo>
                  <a:pt x="1385125" y="1944535"/>
                  <a:pt x="1314200" y="1949444"/>
                  <a:pt x="1244432" y="1956601"/>
                </a:cubicBezTo>
                <a:cubicBezTo>
                  <a:pt x="1151404" y="1966142"/>
                  <a:pt x="1060429" y="1979677"/>
                  <a:pt x="973990" y="1995940"/>
                </a:cubicBezTo>
                <a:cubicBezTo>
                  <a:pt x="1017323" y="1996535"/>
                  <a:pt x="1061253" y="2000367"/>
                  <a:pt x="1103809" y="2004720"/>
                </a:cubicBezTo>
                <a:lnTo>
                  <a:pt x="1123454" y="2006727"/>
                </a:lnTo>
                <a:cubicBezTo>
                  <a:pt x="1326373" y="2026563"/>
                  <a:pt x="1533386" y="2032253"/>
                  <a:pt x="1737017" y="2023183"/>
                </a:cubicBezTo>
                <a:lnTo>
                  <a:pt x="1824397" y="2018757"/>
                </a:lnTo>
                <a:cubicBezTo>
                  <a:pt x="1905266" y="2014590"/>
                  <a:pt x="1987993" y="2010352"/>
                  <a:pt x="2070059" y="2012660"/>
                </a:cubicBezTo>
                <a:cubicBezTo>
                  <a:pt x="1883310" y="1954634"/>
                  <a:pt x="1669251" y="1936013"/>
                  <a:pt x="1456157" y="1942404"/>
                </a:cubicBezTo>
                <a:close/>
                <a:moveTo>
                  <a:pt x="4988186" y="1787467"/>
                </a:moveTo>
                <a:cubicBezTo>
                  <a:pt x="4914642" y="1846764"/>
                  <a:pt x="4843105" y="1909703"/>
                  <a:pt x="4777334" y="1977072"/>
                </a:cubicBezTo>
                <a:cubicBezTo>
                  <a:pt x="4757662" y="1997414"/>
                  <a:pt x="4737537" y="2018249"/>
                  <a:pt x="4718341" y="2039043"/>
                </a:cubicBezTo>
                <a:cubicBezTo>
                  <a:pt x="4681696" y="2077771"/>
                  <a:pt x="4644162" y="2117455"/>
                  <a:pt x="4604655" y="2154434"/>
                </a:cubicBezTo>
                <a:cubicBezTo>
                  <a:pt x="4591636" y="2166592"/>
                  <a:pt x="4578581" y="2177832"/>
                  <a:pt x="4565074" y="2189550"/>
                </a:cubicBezTo>
                <a:cubicBezTo>
                  <a:pt x="4712605" y="2082121"/>
                  <a:pt x="4908425" y="1947611"/>
                  <a:pt x="4988186" y="1787467"/>
                </a:cubicBezTo>
                <a:close/>
                <a:moveTo>
                  <a:pt x="4978032" y="1754809"/>
                </a:moveTo>
                <a:cubicBezTo>
                  <a:pt x="4748175" y="1806846"/>
                  <a:pt x="4611576" y="2001393"/>
                  <a:pt x="4463413" y="2186162"/>
                </a:cubicBezTo>
                <a:cubicBezTo>
                  <a:pt x="4428815" y="2229459"/>
                  <a:pt x="4393697" y="2271384"/>
                  <a:pt x="4358134" y="2313791"/>
                </a:cubicBezTo>
                <a:lnTo>
                  <a:pt x="4376219" y="2300027"/>
                </a:lnTo>
                <a:cubicBezTo>
                  <a:pt x="4445817" y="2246939"/>
                  <a:pt x="4517680" y="2192374"/>
                  <a:pt x="4582340" y="2132037"/>
                </a:cubicBezTo>
                <a:cubicBezTo>
                  <a:pt x="4621394" y="2095545"/>
                  <a:pt x="4658482" y="2056345"/>
                  <a:pt x="4694684" y="2018098"/>
                </a:cubicBezTo>
                <a:cubicBezTo>
                  <a:pt x="4714806" y="1997264"/>
                  <a:pt x="4733997" y="1976475"/>
                  <a:pt x="4754123" y="1955643"/>
                </a:cubicBezTo>
                <a:cubicBezTo>
                  <a:pt x="4823909" y="1883925"/>
                  <a:pt x="4899949" y="1817074"/>
                  <a:pt x="4978032" y="1754809"/>
                </a:cubicBezTo>
                <a:close/>
                <a:moveTo>
                  <a:pt x="7427076" y="1713684"/>
                </a:moveTo>
                <a:cubicBezTo>
                  <a:pt x="7446602" y="1723725"/>
                  <a:pt x="7466122" y="1733767"/>
                  <a:pt x="7485963" y="1745783"/>
                </a:cubicBezTo>
                <a:cubicBezTo>
                  <a:pt x="7567460" y="1796071"/>
                  <a:pt x="7639772" y="1857770"/>
                  <a:pt x="7719410" y="1928281"/>
                </a:cubicBezTo>
                <a:cubicBezTo>
                  <a:pt x="7777835" y="1979518"/>
                  <a:pt x="7850375" y="2043816"/>
                  <a:pt x="7907163" y="2117863"/>
                </a:cubicBezTo>
                <a:cubicBezTo>
                  <a:pt x="7924160" y="2140331"/>
                  <a:pt x="7940457" y="2163330"/>
                  <a:pt x="7956656" y="2186961"/>
                </a:cubicBezTo>
                <a:cubicBezTo>
                  <a:pt x="7978464" y="2218485"/>
                  <a:pt x="7999857" y="2248676"/>
                  <a:pt x="8023445" y="2276642"/>
                </a:cubicBezTo>
                <a:cubicBezTo>
                  <a:pt x="7956400" y="2140150"/>
                  <a:pt x="7861731" y="2014166"/>
                  <a:pt x="7754656" y="1912546"/>
                </a:cubicBezTo>
                <a:cubicBezTo>
                  <a:pt x="7668081" y="1830722"/>
                  <a:pt x="7548884" y="1751582"/>
                  <a:pt x="7427076" y="1713684"/>
                </a:cubicBezTo>
                <a:close/>
                <a:moveTo>
                  <a:pt x="7312201" y="1699278"/>
                </a:moveTo>
                <a:cubicBezTo>
                  <a:pt x="7322935" y="1706049"/>
                  <a:pt x="7332964" y="1713350"/>
                  <a:pt x="7343603" y="1720746"/>
                </a:cubicBezTo>
                <a:cubicBezTo>
                  <a:pt x="7496266" y="1828079"/>
                  <a:pt x="7656157" y="1944847"/>
                  <a:pt x="7791759" y="2086717"/>
                </a:cubicBezTo>
                <a:lnTo>
                  <a:pt x="7825280" y="2122608"/>
                </a:lnTo>
                <a:cubicBezTo>
                  <a:pt x="7875363" y="2175773"/>
                  <a:pt x="7926463" y="2230374"/>
                  <a:pt x="7982410" y="2273551"/>
                </a:cubicBezTo>
                <a:cubicBezTo>
                  <a:pt x="7964809" y="2250989"/>
                  <a:pt x="7948608" y="2227366"/>
                  <a:pt x="7932408" y="2203736"/>
                </a:cubicBezTo>
                <a:cubicBezTo>
                  <a:pt x="7916712" y="2180836"/>
                  <a:pt x="7901020" y="2157930"/>
                  <a:pt x="7883927" y="2136087"/>
                </a:cubicBezTo>
                <a:cubicBezTo>
                  <a:pt x="7828664" y="2064188"/>
                  <a:pt x="7757146" y="2001331"/>
                  <a:pt x="7699832" y="1950904"/>
                </a:cubicBezTo>
                <a:cubicBezTo>
                  <a:pt x="7621217" y="1881828"/>
                  <a:pt x="7550116" y="1820322"/>
                  <a:pt x="7470240" y="1771559"/>
                </a:cubicBezTo>
                <a:cubicBezTo>
                  <a:pt x="7417598" y="1739141"/>
                  <a:pt x="7364314" y="1714956"/>
                  <a:pt x="7312201" y="1699278"/>
                </a:cubicBezTo>
                <a:close/>
                <a:moveTo>
                  <a:pt x="7244057" y="1695233"/>
                </a:moveTo>
                <a:cubicBezTo>
                  <a:pt x="7240832" y="1708197"/>
                  <a:pt x="7314310" y="1738040"/>
                  <a:pt x="7353035" y="1768318"/>
                </a:cubicBezTo>
                <a:cubicBezTo>
                  <a:pt x="7566127" y="1938091"/>
                  <a:pt x="7749139" y="2166671"/>
                  <a:pt x="7981878" y="2309345"/>
                </a:cubicBezTo>
                <a:cubicBezTo>
                  <a:pt x="7917138" y="2262903"/>
                  <a:pt x="7860147" y="2202267"/>
                  <a:pt x="7804780" y="2143174"/>
                </a:cubicBezTo>
                <a:cubicBezTo>
                  <a:pt x="7793606" y="2131210"/>
                  <a:pt x="7782433" y="2119247"/>
                  <a:pt x="7771164" y="2107908"/>
                </a:cubicBezTo>
                <a:cubicBezTo>
                  <a:pt x="7637791" y="1967658"/>
                  <a:pt x="7478920" y="1852329"/>
                  <a:pt x="7327465" y="1745181"/>
                </a:cubicBezTo>
                <a:cubicBezTo>
                  <a:pt x="7300620" y="1726330"/>
                  <a:pt x="7274186" y="1708825"/>
                  <a:pt x="7244057" y="1695233"/>
                </a:cubicBezTo>
                <a:close/>
                <a:moveTo>
                  <a:pt x="7133363" y="1621246"/>
                </a:moveTo>
                <a:cubicBezTo>
                  <a:pt x="7577149" y="1692491"/>
                  <a:pt x="7947715" y="1926125"/>
                  <a:pt x="8128687" y="2361959"/>
                </a:cubicBezTo>
                <a:cubicBezTo>
                  <a:pt x="8276565" y="2476246"/>
                  <a:pt x="8400253" y="2615012"/>
                  <a:pt x="8497002" y="2775913"/>
                </a:cubicBezTo>
                <a:cubicBezTo>
                  <a:pt x="8503575" y="2712856"/>
                  <a:pt x="8502497" y="2730666"/>
                  <a:pt x="8514292" y="2586372"/>
                </a:cubicBezTo>
                <a:cubicBezTo>
                  <a:pt x="8536052" y="2320157"/>
                  <a:pt x="8547760" y="2104819"/>
                  <a:pt x="8491838" y="1907275"/>
                </a:cubicBezTo>
                <a:cubicBezTo>
                  <a:pt x="8507078" y="1838180"/>
                  <a:pt x="8575461" y="1922481"/>
                  <a:pt x="8605731" y="2171804"/>
                </a:cubicBezTo>
                <a:cubicBezTo>
                  <a:pt x="8608350" y="2316349"/>
                  <a:pt x="8605836" y="2462029"/>
                  <a:pt x="8594880" y="2610262"/>
                </a:cubicBezTo>
                <a:cubicBezTo>
                  <a:pt x="8575957" y="2862971"/>
                  <a:pt x="8542313" y="3114716"/>
                  <a:pt x="8494242" y="3363600"/>
                </a:cubicBezTo>
                <a:cubicBezTo>
                  <a:pt x="8597730" y="3298745"/>
                  <a:pt x="8691862" y="3210036"/>
                  <a:pt x="8794675" y="3161735"/>
                </a:cubicBezTo>
                <a:cubicBezTo>
                  <a:pt x="8796362" y="3158786"/>
                  <a:pt x="8798755" y="3155312"/>
                  <a:pt x="8800448" y="3152371"/>
                </a:cubicBezTo>
                <a:cubicBezTo>
                  <a:pt x="8795284" y="3149656"/>
                  <a:pt x="8790221" y="3146317"/>
                  <a:pt x="8788186" y="3143441"/>
                </a:cubicBezTo>
                <a:cubicBezTo>
                  <a:pt x="8594646" y="2882498"/>
                  <a:pt x="8993712" y="2429248"/>
                  <a:pt x="9137232" y="2236639"/>
                </a:cubicBezTo>
                <a:cubicBezTo>
                  <a:pt x="9150495" y="2218816"/>
                  <a:pt x="9217510" y="2246384"/>
                  <a:pt x="9216765" y="2267416"/>
                </a:cubicBezTo>
                <a:cubicBezTo>
                  <a:pt x="9208076" y="2554368"/>
                  <a:pt x="9105464" y="2799377"/>
                  <a:pt x="8969849" y="3037405"/>
                </a:cubicBezTo>
                <a:cubicBezTo>
                  <a:pt x="9192790" y="2953070"/>
                  <a:pt x="9514633" y="2995367"/>
                  <a:pt x="9706237" y="2990148"/>
                </a:cubicBezTo>
                <a:cubicBezTo>
                  <a:pt x="9875985" y="2986062"/>
                  <a:pt x="9998989" y="2995957"/>
                  <a:pt x="10110375" y="3134116"/>
                </a:cubicBezTo>
                <a:cubicBezTo>
                  <a:pt x="10119737" y="3145800"/>
                  <a:pt x="10104347" y="3149204"/>
                  <a:pt x="10096281" y="3149254"/>
                </a:cubicBezTo>
                <a:cubicBezTo>
                  <a:pt x="9752742" y="3155519"/>
                  <a:pt x="9411210" y="3213343"/>
                  <a:pt x="9067672" y="3219608"/>
                </a:cubicBezTo>
                <a:cubicBezTo>
                  <a:pt x="9008636" y="3220807"/>
                  <a:pt x="8918484" y="3198657"/>
                  <a:pt x="8859441" y="3212028"/>
                </a:cubicBezTo>
                <a:cubicBezTo>
                  <a:pt x="8858839" y="3211935"/>
                  <a:pt x="8858138" y="3212468"/>
                  <a:pt x="8857528" y="3212375"/>
                </a:cubicBezTo>
                <a:cubicBezTo>
                  <a:pt x="8854312" y="3213158"/>
                  <a:pt x="8851192" y="3213319"/>
                  <a:pt x="8848579" y="3214204"/>
                </a:cubicBezTo>
                <a:cubicBezTo>
                  <a:pt x="8763018" y="3241925"/>
                  <a:pt x="8669480" y="3330768"/>
                  <a:pt x="8576285" y="3395788"/>
                </a:cubicBezTo>
                <a:lnTo>
                  <a:pt x="8519159" y="3428998"/>
                </a:lnTo>
                <a:lnTo>
                  <a:pt x="8393540" y="3428998"/>
                </a:lnTo>
                <a:lnTo>
                  <a:pt x="8417346" y="3316652"/>
                </a:lnTo>
                <a:cubicBezTo>
                  <a:pt x="8445294" y="3171749"/>
                  <a:pt x="8467982" y="3025800"/>
                  <a:pt x="8485502" y="2879216"/>
                </a:cubicBezTo>
                <a:cubicBezTo>
                  <a:pt x="8483369" y="2876964"/>
                  <a:pt x="8481139" y="2875343"/>
                  <a:pt x="8480214" y="2873278"/>
                </a:cubicBezTo>
                <a:cubicBezTo>
                  <a:pt x="8389148" y="2691471"/>
                  <a:pt x="8265637" y="2535433"/>
                  <a:pt x="8112215" y="2408768"/>
                </a:cubicBezTo>
                <a:cubicBezTo>
                  <a:pt x="8107469" y="2407403"/>
                  <a:pt x="8101510" y="2405843"/>
                  <a:pt x="8095146" y="2402943"/>
                </a:cubicBezTo>
                <a:cubicBezTo>
                  <a:pt x="7720999" y="2241157"/>
                  <a:pt x="7460805" y="1881579"/>
                  <a:pt x="7131946" y="1646653"/>
                </a:cubicBezTo>
                <a:cubicBezTo>
                  <a:pt x="7120196" y="1638444"/>
                  <a:pt x="7107334" y="1617255"/>
                  <a:pt x="7133363" y="1621246"/>
                </a:cubicBezTo>
                <a:close/>
                <a:moveTo>
                  <a:pt x="1903353" y="1615827"/>
                </a:moveTo>
                <a:cubicBezTo>
                  <a:pt x="1900901" y="1620058"/>
                  <a:pt x="1913196" y="1636331"/>
                  <a:pt x="1936931" y="1664954"/>
                </a:cubicBezTo>
                <a:cubicBezTo>
                  <a:pt x="2021149" y="1767773"/>
                  <a:pt x="2108079" y="1868623"/>
                  <a:pt x="2195868" y="1967574"/>
                </a:cubicBezTo>
                <a:cubicBezTo>
                  <a:pt x="2196092" y="1880013"/>
                  <a:pt x="2155695" y="1801515"/>
                  <a:pt x="2088852" y="1737123"/>
                </a:cubicBezTo>
                <a:cubicBezTo>
                  <a:pt x="2054441" y="1703572"/>
                  <a:pt x="2001584" y="1662839"/>
                  <a:pt x="1958241" y="1638955"/>
                </a:cubicBezTo>
                <a:cubicBezTo>
                  <a:pt x="1922998" y="1619408"/>
                  <a:pt x="1905803" y="1611595"/>
                  <a:pt x="1903353" y="1615827"/>
                </a:cubicBezTo>
                <a:close/>
                <a:moveTo>
                  <a:pt x="11544294" y="1515364"/>
                </a:moveTo>
                <a:cubicBezTo>
                  <a:pt x="11560186" y="1751994"/>
                  <a:pt x="11601886" y="2047223"/>
                  <a:pt x="11755210" y="2159157"/>
                </a:cubicBezTo>
                <a:cubicBezTo>
                  <a:pt x="11638730" y="1953912"/>
                  <a:pt x="11582097" y="1724179"/>
                  <a:pt x="11544294" y="1515364"/>
                </a:cubicBezTo>
                <a:close/>
                <a:moveTo>
                  <a:pt x="11571408" y="1489599"/>
                </a:moveTo>
                <a:cubicBezTo>
                  <a:pt x="11607963" y="1697676"/>
                  <a:pt x="11663078" y="1929905"/>
                  <a:pt x="11778250" y="2136760"/>
                </a:cubicBezTo>
                <a:cubicBezTo>
                  <a:pt x="11740096" y="1906710"/>
                  <a:pt x="11685166" y="1688152"/>
                  <a:pt x="11571408" y="1489599"/>
                </a:cubicBezTo>
                <a:close/>
                <a:moveTo>
                  <a:pt x="11540154" y="1438303"/>
                </a:moveTo>
                <a:cubicBezTo>
                  <a:pt x="11540302" y="1439748"/>
                  <a:pt x="11540443" y="1441186"/>
                  <a:pt x="11540380" y="1443526"/>
                </a:cubicBezTo>
                <a:lnTo>
                  <a:pt x="11542590" y="1442112"/>
                </a:lnTo>
                <a:lnTo>
                  <a:pt x="11540154" y="1438303"/>
                </a:lnTo>
                <a:close/>
                <a:moveTo>
                  <a:pt x="10567662" y="1437948"/>
                </a:moveTo>
                <a:cubicBezTo>
                  <a:pt x="10522198" y="1438672"/>
                  <a:pt x="10476263" y="1443522"/>
                  <a:pt x="10431225" y="1448568"/>
                </a:cubicBezTo>
                <a:cubicBezTo>
                  <a:pt x="10381279" y="1454457"/>
                  <a:pt x="10328981" y="1460314"/>
                  <a:pt x="10277556" y="1460247"/>
                </a:cubicBezTo>
                <a:cubicBezTo>
                  <a:pt x="10236449" y="1460475"/>
                  <a:pt x="10195262" y="1456932"/>
                  <a:pt x="10155875" y="1453769"/>
                </a:cubicBezTo>
                <a:cubicBezTo>
                  <a:pt x="10128043" y="1451639"/>
                  <a:pt x="10100420" y="1448611"/>
                  <a:pt x="10072733" y="1447924"/>
                </a:cubicBezTo>
                <a:cubicBezTo>
                  <a:pt x="10009605" y="1445377"/>
                  <a:pt x="9945053" y="1449112"/>
                  <a:pt x="9882500" y="1452330"/>
                </a:cubicBezTo>
                <a:cubicBezTo>
                  <a:pt x="9817947" y="1456065"/>
                  <a:pt x="9751031" y="1459772"/>
                  <a:pt x="9685205" y="1456650"/>
                </a:cubicBezTo>
                <a:lnTo>
                  <a:pt x="9666932" y="1456075"/>
                </a:lnTo>
                <a:cubicBezTo>
                  <a:pt x="9647413" y="1454768"/>
                  <a:pt x="9627689" y="1454349"/>
                  <a:pt x="9608662" y="1455027"/>
                </a:cubicBezTo>
                <a:cubicBezTo>
                  <a:pt x="9746940" y="1477717"/>
                  <a:pt x="9886187" y="1498258"/>
                  <a:pt x="10026230" y="1509088"/>
                </a:cubicBezTo>
                <a:cubicBezTo>
                  <a:pt x="10217917" y="1525217"/>
                  <a:pt x="10389161" y="1492336"/>
                  <a:pt x="10567662" y="1437948"/>
                </a:cubicBezTo>
                <a:close/>
                <a:moveTo>
                  <a:pt x="10221015" y="1354657"/>
                </a:moveTo>
                <a:cubicBezTo>
                  <a:pt x="10183412" y="1353731"/>
                  <a:pt x="10145345" y="1354278"/>
                  <a:pt x="10107121" y="1356091"/>
                </a:cubicBezTo>
                <a:cubicBezTo>
                  <a:pt x="9954224" y="1363347"/>
                  <a:pt x="9798826" y="1390883"/>
                  <a:pt x="9660668" y="1425595"/>
                </a:cubicBezTo>
                <a:cubicBezTo>
                  <a:pt x="9663924" y="1425814"/>
                  <a:pt x="9666276" y="1425838"/>
                  <a:pt x="9669531" y="1426057"/>
                </a:cubicBezTo>
                <a:lnTo>
                  <a:pt x="9687254" y="1426986"/>
                </a:lnTo>
                <a:cubicBezTo>
                  <a:pt x="9751279" y="1429722"/>
                  <a:pt x="9817637" y="1426370"/>
                  <a:pt x="9881290" y="1422445"/>
                </a:cubicBezTo>
                <a:cubicBezTo>
                  <a:pt x="9944395" y="1418874"/>
                  <a:pt x="10009857" y="1415334"/>
                  <a:pt x="10074432" y="1417715"/>
                </a:cubicBezTo>
                <a:cubicBezTo>
                  <a:pt x="10102466" y="1418944"/>
                  <a:pt x="10131190" y="1421269"/>
                  <a:pt x="10159369" y="1423935"/>
                </a:cubicBezTo>
                <a:cubicBezTo>
                  <a:pt x="10198208" y="1427456"/>
                  <a:pt x="10239045" y="1430459"/>
                  <a:pt x="10278706" y="1430393"/>
                </a:cubicBezTo>
                <a:cubicBezTo>
                  <a:pt x="10328324" y="1430079"/>
                  <a:pt x="10379724" y="1424023"/>
                  <a:pt x="10429120" y="1418493"/>
                </a:cubicBezTo>
                <a:cubicBezTo>
                  <a:pt x="10465435" y="1414425"/>
                  <a:pt x="10501756" y="1410354"/>
                  <a:pt x="10538565" y="1408270"/>
                </a:cubicBezTo>
                <a:cubicBezTo>
                  <a:pt x="10442450" y="1373463"/>
                  <a:pt x="10333824" y="1357435"/>
                  <a:pt x="10221015" y="1354657"/>
                </a:cubicBezTo>
                <a:close/>
                <a:moveTo>
                  <a:pt x="1979378" y="1340504"/>
                </a:moveTo>
                <a:cubicBezTo>
                  <a:pt x="2251008" y="1517802"/>
                  <a:pt x="2557265" y="1617794"/>
                  <a:pt x="2882120" y="1635547"/>
                </a:cubicBezTo>
                <a:cubicBezTo>
                  <a:pt x="2852884" y="1626476"/>
                  <a:pt x="2822307" y="1618842"/>
                  <a:pt x="2793103" y="1610699"/>
                </a:cubicBezTo>
                <a:lnTo>
                  <a:pt x="2770041" y="1604634"/>
                </a:lnTo>
                <a:cubicBezTo>
                  <a:pt x="2500352" y="1533917"/>
                  <a:pt x="2236095" y="1435963"/>
                  <a:pt x="1979378" y="1340504"/>
                </a:cubicBezTo>
                <a:close/>
                <a:moveTo>
                  <a:pt x="1927410" y="1287164"/>
                </a:moveTo>
                <a:cubicBezTo>
                  <a:pt x="1938311" y="1291848"/>
                  <a:pt x="1949172" y="1295604"/>
                  <a:pt x="1959587" y="1299849"/>
                </a:cubicBezTo>
                <a:cubicBezTo>
                  <a:pt x="2224818" y="1398692"/>
                  <a:pt x="2499050" y="1501367"/>
                  <a:pt x="2777707" y="1574991"/>
                </a:cubicBezTo>
                <a:lnTo>
                  <a:pt x="2800768" y="1581056"/>
                </a:lnTo>
                <a:lnTo>
                  <a:pt x="2879408" y="1602590"/>
                </a:lnTo>
                <a:cubicBezTo>
                  <a:pt x="2873718" y="1600024"/>
                  <a:pt x="2868475" y="1596973"/>
                  <a:pt x="2862295" y="1593958"/>
                </a:cubicBezTo>
                <a:cubicBezTo>
                  <a:pt x="2846112" y="1585292"/>
                  <a:pt x="2829972" y="1577555"/>
                  <a:pt x="2813343" y="1569369"/>
                </a:cubicBezTo>
                <a:cubicBezTo>
                  <a:pt x="2759214" y="1543589"/>
                  <a:pt x="2702010" y="1522123"/>
                  <a:pt x="2646245" y="1501999"/>
                </a:cubicBezTo>
                <a:cubicBezTo>
                  <a:pt x="2437298" y="1424662"/>
                  <a:pt x="2221285" y="1345272"/>
                  <a:pt x="1999243" y="1301524"/>
                </a:cubicBezTo>
                <a:lnTo>
                  <a:pt x="1979527" y="1297651"/>
                </a:lnTo>
                <a:lnTo>
                  <a:pt x="1927410" y="1287164"/>
                </a:lnTo>
                <a:close/>
                <a:moveTo>
                  <a:pt x="1997014" y="1269007"/>
                </a:moveTo>
                <a:lnTo>
                  <a:pt x="2005458" y="1270540"/>
                </a:lnTo>
                <a:cubicBezTo>
                  <a:pt x="2229844" y="1314659"/>
                  <a:pt x="2447268" y="1394456"/>
                  <a:pt x="2657186" y="1472687"/>
                </a:cubicBezTo>
                <a:cubicBezTo>
                  <a:pt x="2713431" y="1493259"/>
                  <a:pt x="2771565" y="1514688"/>
                  <a:pt x="2826662" y="1541362"/>
                </a:cubicBezTo>
                <a:cubicBezTo>
                  <a:pt x="2843286" y="1549544"/>
                  <a:pt x="2859914" y="1557729"/>
                  <a:pt x="2876100" y="1566397"/>
                </a:cubicBezTo>
                <a:cubicBezTo>
                  <a:pt x="2929811" y="1593592"/>
                  <a:pt x="2984941" y="1621189"/>
                  <a:pt x="3042600" y="1630532"/>
                </a:cubicBezTo>
                <a:cubicBezTo>
                  <a:pt x="2779645" y="1343909"/>
                  <a:pt x="2376891" y="1276645"/>
                  <a:pt x="1997014" y="1269007"/>
                </a:cubicBezTo>
                <a:close/>
                <a:moveTo>
                  <a:pt x="9857254" y="846904"/>
                </a:moveTo>
                <a:cubicBezTo>
                  <a:pt x="9525980" y="871770"/>
                  <a:pt x="9241479" y="935703"/>
                  <a:pt x="8989866" y="1043742"/>
                </a:cubicBezTo>
                <a:lnTo>
                  <a:pt x="8931614" y="1069508"/>
                </a:lnTo>
                <a:cubicBezTo>
                  <a:pt x="8902659" y="1082659"/>
                  <a:pt x="8873359" y="1095268"/>
                  <a:pt x="8843711" y="1107334"/>
                </a:cubicBezTo>
                <a:cubicBezTo>
                  <a:pt x="8889894" y="1093124"/>
                  <a:pt x="8937874" y="1079296"/>
                  <a:pt x="8966093" y="1073509"/>
                </a:cubicBezTo>
                <a:cubicBezTo>
                  <a:pt x="9076195" y="1052142"/>
                  <a:pt x="9187512" y="1039967"/>
                  <a:pt x="9299227" y="1025994"/>
                </a:cubicBezTo>
                <a:cubicBezTo>
                  <a:pt x="9502333" y="1000326"/>
                  <a:pt x="9654280" y="888586"/>
                  <a:pt x="9857254" y="846904"/>
                </a:cubicBezTo>
                <a:close/>
                <a:moveTo>
                  <a:pt x="9615182" y="791499"/>
                </a:moveTo>
                <a:cubicBezTo>
                  <a:pt x="9415185" y="799027"/>
                  <a:pt x="9214426" y="900700"/>
                  <a:pt x="9023688" y="996819"/>
                </a:cubicBezTo>
                <a:cubicBezTo>
                  <a:pt x="9256457" y="903127"/>
                  <a:pt x="9516545" y="844854"/>
                  <a:pt x="9814527" y="819048"/>
                </a:cubicBezTo>
                <a:cubicBezTo>
                  <a:pt x="9748431" y="796943"/>
                  <a:pt x="9681848" y="788991"/>
                  <a:pt x="9615182" y="791499"/>
                </a:cubicBezTo>
                <a:close/>
                <a:moveTo>
                  <a:pt x="2305292" y="790492"/>
                </a:moveTo>
                <a:cubicBezTo>
                  <a:pt x="2631112" y="948847"/>
                  <a:pt x="3011879" y="1106878"/>
                  <a:pt x="3360922" y="1100373"/>
                </a:cubicBezTo>
                <a:cubicBezTo>
                  <a:pt x="3408391" y="1099405"/>
                  <a:pt x="3451278" y="1088839"/>
                  <a:pt x="3492420" y="1081145"/>
                </a:cubicBezTo>
                <a:cubicBezTo>
                  <a:pt x="3448862" y="1074966"/>
                  <a:pt x="3405674" y="1066449"/>
                  <a:pt x="3364086" y="1051340"/>
                </a:cubicBezTo>
                <a:cubicBezTo>
                  <a:pt x="3314946" y="1033747"/>
                  <a:pt x="3269673" y="1008082"/>
                  <a:pt x="3225818" y="982822"/>
                </a:cubicBezTo>
                <a:cubicBezTo>
                  <a:pt x="3194830" y="964966"/>
                  <a:pt x="3162431" y="946699"/>
                  <a:pt x="3129696" y="931704"/>
                </a:cubicBezTo>
                <a:cubicBezTo>
                  <a:pt x="3030558" y="886774"/>
                  <a:pt x="2920899" y="869731"/>
                  <a:pt x="2814545" y="853955"/>
                </a:cubicBezTo>
                <a:cubicBezTo>
                  <a:pt x="2648192" y="828474"/>
                  <a:pt x="2475773" y="802762"/>
                  <a:pt x="2305292" y="790492"/>
                </a:cubicBezTo>
                <a:close/>
                <a:moveTo>
                  <a:pt x="2626982" y="777450"/>
                </a:moveTo>
                <a:cubicBezTo>
                  <a:pt x="2581807" y="776467"/>
                  <a:pt x="2536327" y="776706"/>
                  <a:pt x="2490617" y="777951"/>
                </a:cubicBezTo>
                <a:cubicBezTo>
                  <a:pt x="2601507" y="790748"/>
                  <a:pt x="2711611" y="807309"/>
                  <a:pt x="2819869" y="823936"/>
                </a:cubicBezTo>
                <a:cubicBezTo>
                  <a:pt x="2928115" y="840564"/>
                  <a:pt x="3040565" y="857495"/>
                  <a:pt x="3143018" y="903698"/>
                </a:cubicBezTo>
                <a:cubicBezTo>
                  <a:pt x="3177162" y="919099"/>
                  <a:pt x="3210046" y="937808"/>
                  <a:pt x="3241520" y="956112"/>
                </a:cubicBezTo>
                <a:cubicBezTo>
                  <a:pt x="3284409" y="980477"/>
                  <a:pt x="3328265" y="1005739"/>
                  <a:pt x="3374575" y="1022517"/>
                </a:cubicBezTo>
                <a:cubicBezTo>
                  <a:pt x="3416609" y="1037134"/>
                  <a:pt x="3460730" y="1045620"/>
                  <a:pt x="3505221" y="1051757"/>
                </a:cubicBezTo>
                <a:cubicBezTo>
                  <a:pt x="3244537" y="851088"/>
                  <a:pt x="2943211" y="784332"/>
                  <a:pt x="2626982" y="777450"/>
                </a:cubicBezTo>
                <a:close/>
                <a:moveTo>
                  <a:pt x="9258094" y="529602"/>
                </a:moveTo>
                <a:cubicBezTo>
                  <a:pt x="9013678" y="577086"/>
                  <a:pt x="8768731" y="631051"/>
                  <a:pt x="8526712" y="690804"/>
                </a:cubicBezTo>
                <a:cubicBezTo>
                  <a:pt x="8781748" y="694003"/>
                  <a:pt x="9026494" y="640940"/>
                  <a:pt x="9258094" y="529602"/>
                </a:cubicBezTo>
                <a:close/>
                <a:moveTo>
                  <a:pt x="1310106" y="514217"/>
                </a:moveTo>
                <a:cubicBezTo>
                  <a:pt x="1129544" y="634332"/>
                  <a:pt x="976804" y="783308"/>
                  <a:pt x="854994" y="970136"/>
                </a:cubicBezTo>
                <a:cubicBezTo>
                  <a:pt x="813550" y="1033067"/>
                  <a:pt x="777442" y="1099637"/>
                  <a:pt x="742462" y="1165648"/>
                </a:cubicBezTo>
                <a:cubicBezTo>
                  <a:pt x="769633" y="1130245"/>
                  <a:pt x="795392" y="1093436"/>
                  <a:pt x="820602" y="1056915"/>
                </a:cubicBezTo>
                <a:cubicBezTo>
                  <a:pt x="839644" y="1029097"/>
                  <a:pt x="858127" y="1001568"/>
                  <a:pt x="878295" y="974594"/>
                </a:cubicBezTo>
                <a:cubicBezTo>
                  <a:pt x="984168" y="830170"/>
                  <a:pt x="1114491" y="703679"/>
                  <a:pt x="1240607" y="581401"/>
                </a:cubicBezTo>
                <a:lnTo>
                  <a:pt x="1310106" y="514217"/>
                </a:lnTo>
                <a:close/>
                <a:moveTo>
                  <a:pt x="11225213" y="507722"/>
                </a:moveTo>
                <a:cubicBezTo>
                  <a:pt x="11207028" y="593695"/>
                  <a:pt x="11194593" y="681355"/>
                  <a:pt x="11182914" y="767771"/>
                </a:cubicBezTo>
                <a:cubicBezTo>
                  <a:pt x="11164076" y="906276"/>
                  <a:pt x="11145116" y="1049465"/>
                  <a:pt x="11099211" y="1184594"/>
                </a:cubicBezTo>
                <a:cubicBezTo>
                  <a:pt x="11088245" y="1216134"/>
                  <a:pt x="11076378" y="1247477"/>
                  <a:pt x="11064509" y="1278830"/>
                </a:cubicBezTo>
                <a:lnTo>
                  <a:pt x="11049349" y="1318418"/>
                </a:lnTo>
                <a:cubicBezTo>
                  <a:pt x="11022123" y="1390250"/>
                  <a:pt x="10998838" y="1463390"/>
                  <a:pt x="10978260" y="1537094"/>
                </a:cubicBezTo>
                <a:cubicBezTo>
                  <a:pt x="11216457" y="1249857"/>
                  <a:pt x="11222923" y="871706"/>
                  <a:pt x="11225213" y="507722"/>
                </a:cubicBezTo>
                <a:close/>
                <a:moveTo>
                  <a:pt x="9168987" y="490232"/>
                </a:moveTo>
                <a:cubicBezTo>
                  <a:pt x="8975366" y="483045"/>
                  <a:pt x="8788341" y="560836"/>
                  <a:pt x="8603910" y="639895"/>
                </a:cubicBezTo>
                <a:cubicBezTo>
                  <a:pt x="8818554" y="588452"/>
                  <a:pt x="9035976" y="541366"/>
                  <a:pt x="9252382" y="498759"/>
                </a:cubicBezTo>
                <a:cubicBezTo>
                  <a:pt x="9224441" y="494020"/>
                  <a:pt x="9196646" y="491259"/>
                  <a:pt x="9168987" y="490232"/>
                </a:cubicBezTo>
                <a:close/>
                <a:moveTo>
                  <a:pt x="11201005" y="471089"/>
                </a:moveTo>
                <a:cubicBezTo>
                  <a:pt x="11064705" y="787426"/>
                  <a:pt x="10958405" y="1112932"/>
                  <a:pt x="10968432" y="1456010"/>
                </a:cubicBezTo>
                <a:cubicBezTo>
                  <a:pt x="10984596" y="1405817"/>
                  <a:pt x="11001105" y="1356171"/>
                  <a:pt x="11019967" y="1306553"/>
                </a:cubicBezTo>
                <a:lnTo>
                  <a:pt x="11035125" y="1266966"/>
                </a:lnTo>
                <a:cubicBezTo>
                  <a:pt x="11047342" y="1236154"/>
                  <a:pt x="11059004" y="1205706"/>
                  <a:pt x="11069972" y="1174168"/>
                </a:cubicBezTo>
                <a:cubicBezTo>
                  <a:pt x="11114708" y="1042083"/>
                  <a:pt x="11133811" y="900343"/>
                  <a:pt x="11152239" y="763628"/>
                </a:cubicBezTo>
                <a:cubicBezTo>
                  <a:pt x="11165272" y="667160"/>
                  <a:pt x="11178361" y="568344"/>
                  <a:pt x="11201005" y="471089"/>
                </a:cubicBezTo>
                <a:close/>
                <a:moveTo>
                  <a:pt x="1423113" y="445565"/>
                </a:moveTo>
                <a:lnTo>
                  <a:pt x="1260565" y="602982"/>
                </a:lnTo>
                <a:cubicBezTo>
                  <a:pt x="1135292" y="724135"/>
                  <a:pt x="1006090" y="850065"/>
                  <a:pt x="901900" y="992236"/>
                </a:cubicBezTo>
                <a:cubicBezTo>
                  <a:pt x="882292" y="1018928"/>
                  <a:pt x="863806" y="1046465"/>
                  <a:pt x="845044" y="1073436"/>
                </a:cubicBezTo>
                <a:cubicBezTo>
                  <a:pt x="797719" y="1142828"/>
                  <a:pt x="747866" y="1214196"/>
                  <a:pt x="685926" y="1274069"/>
                </a:cubicBezTo>
                <a:cubicBezTo>
                  <a:pt x="685087" y="1275192"/>
                  <a:pt x="684806" y="1276038"/>
                  <a:pt x="684248" y="1277721"/>
                </a:cubicBezTo>
                <a:cubicBezTo>
                  <a:pt x="955830" y="1021343"/>
                  <a:pt x="1215323" y="756291"/>
                  <a:pt x="1423113" y="445565"/>
                </a:cubicBezTo>
                <a:close/>
                <a:moveTo>
                  <a:pt x="3316479" y="443136"/>
                </a:moveTo>
                <a:lnTo>
                  <a:pt x="3546806" y="927139"/>
                </a:lnTo>
                <a:cubicBezTo>
                  <a:pt x="3510992" y="788388"/>
                  <a:pt x="3440535" y="657075"/>
                  <a:pt x="3364433" y="524121"/>
                </a:cubicBezTo>
                <a:lnTo>
                  <a:pt x="3316479" y="443136"/>
                </a:lnTo>
                <a:close/>
                <a:moveTo>
                  <a:pt x="10268559" y="442054"/>
                </a:moveTo>
                <a:cubicBezTo>
                  <a:pt x="10277021" y="671939"/>
                  <a:pt x="10375577" y="877148"/>
                  <a:pt x="10494169" y="1091780"/>
                </a:cubicBezTo>
                <a:cubicBezTo>
                  <a:pt x="10447177" y="970850"/>
                  <a:pt x="10400743" y="849562"/>
                  <a:pt x="10356661" y="728302"/>
                </a:cubicBezTo>
                <a:cubicBezTo>
                  <a:pt x="10321871" y="632517"/>
                  <a:pt x="10289232" y="537669"/>
                  <a:pt x="10268559" y="442054"/>
                </a:cubicBezTo>
                <a:close/>
                <a:moveTo>
                  <a:pt x="3291335" y="338420"/>
                </a:moveTo>
                <a:cubicBezTo>
                  <a:pt x="3324815" y="395296"/>
                  <a:pt x="3358740" y="451691"/>
                  <a:pt x="3390805" y="508163"/>
                </a:cubicBezTo>
                <a:cubicBezTo>
                  <a:pt x="3469925" y="646583"/>
                  <a:pt x="3543427" y="784298"/>
                  <a:pt x="3579062" y="930040"/>
                </a:cubicBezTo>
                <a:cubicBezTo>
                  <a:pt x="3585500" y="799842"/>
                  <a:pt x="3547302" y="683076"/>
                  <a:pt x="3467355" y="559130"/>
                </a:cubicBezTo>
                <a:cubicBezTo>
                  <a:pt x="3420192" y="486029"/>
                  <a:pt x="3371016" y="420934"/>
                  <a:pt x="3310753" y="358140"/>
                </a:cubicBezTo>
                <a:cubicBezTo>
                  <a:pt x="3303466" y="350509"/>
                  <a:pt x="3297626" y="344227"/>
                  <a:pt x="3291335" y="338420"/>
                </a:cubicBezTo>
                <a:close/>
                <a:moveTo>
                  <a:pt x="1635889" y="280494"/>
                </a:moveTo>
                <a:lnTo>
                  <a:pt x="1634800" y="302111"/>
                </a:lnTo>
                <a:cubicBezTo>
                  <a:pt x="1634800" y="302111"/>
                  <a:pt x="1635342" y="287795"/>
                  <a:pt x="1635889" y="280494"/>
                </a:cubicBezTo>
                <a:close/>
                <a:moveTo>
                  <a:pt x="10277529" y="272307"/>
                </a:moveTo>
                <a:cubicBezTo>
                  <a:pt x="10277467" y="274640"/>
                  <a:pt x="10276853" y="277334"/>
                  <a:pt x="10276797" y="279672"/>
                </a:cubicBezTo>
                <a:cubicBezTo>
                  <a:pt x="10284209" y="425149"/>
                  <a:pt x="10331835" y="570199"/>
                  <a:pt x="10385906" y="718031"/>
                </a:cubicBezTo>
                <a:cubicBezTo>
                  <a:pt x="10434036" y="850493"/>
                  <a:pt x="10484873" y="983529"/>
                  <a:pt x="10536458" y="1115310"/>
                </a:cubicBezTo>
                <a:cubicBezTo>
                  <a:pt x="10537315" y="979107"/>
                  <a:pt x="10476552" y="837858"/>
                  <a:pt x="10436479" y="715570"/>
                </a:cubicBezTo>
                <a:cubicBezTo>
                  <a:pt x="10386976" y="566354"/>
                  <a:pt x="10333255" y="419072"/>
                  <a:pt x="10277529" y="272307"/>
                </a:cubicBezTo>
                <a:close/>
                <a:moveTo>
                  <a:pt x="1510397" y="255705"/>
                </a:moveTo>
                <a:cubicBezTo>
                  <a:pt x="1390337" y="300510"/>
                  <a:pt x="1267181" y="337747"/>
                  <a:pt x="1146550" y="373012"/>
                </a:cubicBezTo>
                <a:cubicBezTo>
                  <a:pt x="997862" y="416736"/>
                  <a:pt x="843568" y="461871"/>
                  <a:pt x="698834" y="523272"/>
                </a:cubicBezTo>
                <a:cubicBezTo>
                  <a:pt x="460140" y="624106"/>
                  <a:pt x="242842" y="767577"/>
                  <a:pt x="34256" y="918603"/>
                </a:cubicBezTo>
                <a:cubicBezTo>
                  <a:pt x="196048" y="819849"/>
                  <a:pt x="358125" y="721653"/>
                  <a:pt x="527241" y="636078"/>
                </a:cubicBezTo>
                <a:cubicBezTo>
                  <a:pt x="838255" y="479281"/>
                  <a:pt x="1212318" y="434093"/>
                  <a:pt x="1510397" y="255705"/>
                </a:cubicBezTo>
                <a:close/>
                <a:moveTo>
                  <a:pt x="1313114" y="226216"/>
                </a:moveTo>
                <a:cubicBezTo>
                  <a:pt x="1247578" y="225578"/>
                  <a:pt x="1180153" y="227293"/>
                  <a:pt x="1109304" y="240030"/>
                </a:cubicBezTo>
                <a:cubicBezTo>
                  <a:pt x="689821" y="315031"/>
                  <a:pt x="334655" y="603530"/>
                  <a:pt x="8129" y="901519"/>
                </a:cubicBezTo>
                <a:cubicBezTo>
                  <a:pt x="220923" y="747682"/>
                  <a:pt x="442983" y="599720"/>
                  <a:pt x="687572" y="496629"/>
                </a:cubicBezTo>
                <a:cubicBezTo>
                  <a:pt x="833705" y="435223"/>
                  <a:pt x="989118" y="389520"/>
                  <a:pt x="1138365" y="345515"/>
                </a:cubicBezTo>
                <a:cubicBezTo>
                  <a:pt x="1260121" y="309686"/>
                  <a:pt x="1384681" y="272451"/>
                  <a:pt x="1505579" y="226526"/>
                </a:cubicBezTo>
                <a:cubicBezTo>
                  <a:pt x="1442294" y="229846"/>
                  <a:pt x="1378650" y="226854"/>
                  <a:pt x="1313114" y="226216"/>
                </a:cubicBezTo>
                <a:close/>
                <a:moveTo>
                  <a:pt x="3655073" y="221884"/>
                </a:moveTo>
                <a:cubicBezTo>
                  <a:pt x="3768399" y="336347"/>
                  <a:pt x="3873410" y="455450"/>
                  <a:pt x="3989938" y="562685"/>
                </a:cubicBezTo>
                <a:cubicBezTo>
                  <a:pt x="4106468" y="669916"/>
                  <a:pt x="4234512" y="765281"/>
                  <a:pt x="4393907" y="832258"/>
                </a:cubicBezTo>
                <a:cubicBezTo>
                  <a:pt x="4484865" y="870540"/>
                  <a:pt x="4571866" y="903385"/>
                  <a:pt x="4648051" y="945051"/>
                </a:cubicBezTo>
                <a:cubicBezTo>
                  <a:pt x="4566919" y="872848"/>
                  <a:pt x="4474187" y="813216"/>
                  <a:pt x="4383389" y="755369"/>
                </a:cubicBezTo>
                <a:cubicBezTo>
                  <a:pt x="4310251" y="708460"/>
                  <a:pt x="4234739" y="660250"/>
                  <a:pt x="4165508" y="606196"/>
                </a:cubicBezTo>
                <a:cubicBezTo>
                  <a:pt x="4131846" y="579598"/>
                  <a:pt x="4099524" y="551549"/>
                  <a:pt x="4068162" y="524394"/>
                </a:cubicBezTo>
                <a:cubicBezTo>
                  <a:pt x="4039704" y="499919"/>
                  <a:pt x="4010763" y="474992"/>
                  <a:pt x="3981416" y="451482"/>
                </a:cubicBezTo>
                <a:cubicBezTo>
                  <a:pt x="3923199" y="404909"/>
                  <a:pt x="3860482" y="362236"/>
                  <a:pt x="3800147" y="320872"/>
                </a:cubicBezTo>
                <a:lnTo>
                  <a:pt x="3655073" y="221884"/>
                </a:lnTo>
                <a:close/>
                <a:moveTo>
                  <a:pt x="3670252" y="193798"/>
                </a:moveTo>
                <a:lnTo>
                  <a:pt x="3817258" y="294577"/>
                </a:lnTo>
                <a:cubicBezTo>
                  <a:pt x="3878082" y="336387"/>
                  <a:pt x="3941278" y="379498"/>
                  <a:pt x="4000461" y="426966"/>
                </a:cubicBezTo>
                <a:cubicBezTo>
                  <a:pt x="4030299" y="450926"/>
                  <a:pt x="4059233" y="475849"/>
                  <a:pt x="4088180" y="500774"/>
                </a:cubicBezTo>
                <a:cubicBezTo>
                  <a:pt x="4119532" y="527928"/>
                  <a:pt x="4151864" y="555979"/>
                  <a:pt x="4184555" y="581683"/>
                </a:cubicBezTo>
                <a:cubicBezTo>
                  <a:pt x="4252374" y="635322"/>
                  <a:pt x="4327401" y="683085"/>
                  <a:pt x="4399563" y="729106"/>
                </a:cubicBezTo>
                <a:cubicBezTo>
                  <a:pt x="4497546" y="791788"/>
                  <a:pt x="4597907" y="855772"/>
                  <a:pt x="4684469" y="935680"/>
                </a:cubicBezTo>
                <a:lnTo>
                  <a:pt x="4690271" y="941034"/>
                </a:lnTo>
                <a:cubicBezTo>
                  <a:pt x="4617960" y="705006"/>
                  <a:pt x="4326618" y="547128"/>
                  <a:pt x="4136093" y="429466"/>
                </a:cubicBezTo>
                <a:cubicBezTo>
                  <a:pt x="3985171" y="335831"/>
                  <a:pt x="3831168" y="258155"/>
                  <a:pt x="3670252" y="193798"/>
                </a:cubicBezTo>
                <a:close/>
                <a:moveTo>
                  <a:pt x="9334796" y="27584"/>
                </a:moveTo>
                <a:cubicBezTo>
                  <a:pt x="9406875" y="179228"/>
                  <a:pt x="9503788" y="329542"/>
                  <a:pt x="9651570" y="397505"/>
                </a:cubicBezTo>
                <a:cubicBezTo>
                  <a:pt x="9559808" y="257686"/>
                  <a:pt x="9456900" y="135734"/>
                  <a:pt x="9334796" y="27584"/>
                </a:cubicBezTo>
                <a:close/>
                <a:moveTo>
                  <a:pt x="4440129" y="19571"/>
                </a:moveTo>
                <a:cubicBezTo>
                  <a:pt x="4500684" y="171308"/>
                  <a:pt x="4765312" y="394987"/>
                  <a:pt x="4856525" y="486351"/>
                </a:cubicBezTo>
                <a:cubicBezTo>
                  <a:pt x="4921046" y="550838"/>
                  <a:pt x="4987678" y="618617"/>
                  <a:pt x="5059055" y="679918"/>
                </a:cubicBezTo>
                <a:cubicBezTo>
                  <a:pt x="5130436" y="741218"/>
                  <a:pt x="5206561" y="796043"/>
                  <a:pt x="5290070" y="834619"/>
                </a:cubicBezTo>
                <a:cubicBezTo>
                  <a:pt x="5126032" y="703785"/>
                  <a:pt x="4978794" y="550858"/>
                  <a:pt x="4834991" y="401985"/>
                </a:cubicBezTo>
                <a:cubicBezTo>
                  <a:pt x="4709629" y="271933"/>
                  <a:pt x="4579958" y="138796"/>
                  <a:pt x="4440129" y="19571"/>
                </a:cubicBezTo>
                <a:close/>
                <a:moveTo>
                  <a:pt x="8613009" y="0"/>
                </a:moveTo>
                <a:lnTo>
                  <a:pt x="8720364" y="0"/>
                </a:lnTo>
                <a:lnTo>
                  <a:pt x="8781165" y="82863"/>
                </a:lnTo>
                <a:cubicBezTo>
                  <a:pt x="8835159" y="149786"/>
                  <a:pt x="8896472" y="209441"/>
                  <a:pt x="8971448" y="246946"/>
                </a:cubicBezTo>
                <a:cubicBezTo>
                  <a:pt x="8910775" y="192244"/>
                  <a:pt x="8864937" y="124231"/>
                  <a:pt x="8820691" y="57482"/>
                </a:cubicBezTo>
                <a:lnTo>
                  <a:pt x="8807612" y="38256"/>
                </a:lnTo>
                <a:lnTo>
                  <a:pt x="8780258" y="0"/>
                </a:lnTo>
                <a:lnTo>
                  <a:pt x="8818949" y="0"/>
                </a:lnTo>
                <a:lnTo>
                  <a:pt x="8833783" y="20753"/>
                </a:lnTo>
                <a:lnTo>
                  <a:pt x="8846863" y="39981"/>
                </a:lnTo>
                <a:cubicBezTo>
                  <a:pt x="8881714" y="92040"/>
                  <a:pt x="8917610" y="145725"/>
                  <a:pt x="8960046" y="191389"/>
                </a:cubicBezTo>
                <a:lnTo>
                  <a:pt x="8876789" y="0"/>
                </a:lnTo>
                <a:lnTo>
                  <a:pt x="8980100" y="0"/>
                </a:lnTo>
                <a:lnTo>
                  <a:pt x="9090618" y="287225"/>
                </a:lnTo>
                <a:cubicBezTo>
                  <a:pt x="9321070" y="406548"/>
                  <a:pt x="9546131" y="530850"/>
                  <a:pt x="9762441" y="664587"/>
                </a:cubicBezTo>
                <a:cubicBezTo>
                  <a:pt x="9739891" y="606197"/>
                  <a:pt x="9720655" y="545696"/>
                  <a:pt x="9717826" y="487719"/>
                </a:cubicBezTo>
                <a:cubicBezTo>
                  <a:pt x="9716379" y="487883"/>
                  <a:pt x="9714371" y="488401"/>
                  <a:pt x="9713123" y="487663"/>
                </a:cubicBezTo>
                <a:cubicBezTo>
                  <a:pt x="9492837" y="457254"/>
                  <a:pt x="9357418" y="278154"/>
                  <a:pt x="9260878" y="87448"/>
                </a:cubicBezTo>
                <a:lnTo>
                  <a:pt x="9221522" y="0"/>
                </a:lnTo>
                <a:lnTo>
                  <a:pt x="9425221" y="0"/>
                </a:lnTo>
                <a:lnTo>
                  <a:pt x="9453548" y="23392"/>
                </a:lnTo>
                <a:cubicBezTo>
                  <a:pt x="9515298" y="81904"/>
                  <a:pt x="9572467" y="144207"/>
                  <a:pt x="9625671" y="210960"/>
                </a:cubicBezTo>
                <a:cubicBezTo>
                  <a:pt x="9624081" y="161011"/>
                  <a:pt x="9627113" y="110980"/>
                  <a:pt x="9632927" y="60128"/>
                </a:cubicBezTo>
                <a:lnTo>
                  <a:pt x="9642174" y="0"/>
                </a:lnTo>
                <a:lnTo>
                  <a:pt x="9731615" y="0"/>
                </a:lnTo>
                <a:lnTo>
                  <a:pt x="9721255" y="74242"/>
                </a:lnTo>
                <a:cubicBezTo>
                  <a:pt x="9713264" y="158966"/>
                  <a:pt x="9714814" y="243239"/>
                  <a:pt x="9736458" y="329413"/>
                </a:cubicBezTo>
                <a:cubicBezTo>
                  <a:pt x="9741385" y="251922"/>
                  <a:pt x="9752472" y="174320"/>
                  <a:pt x="9763499" y="99057"/>
                </a:cubicBezTo>
                <a:lnTo>
                  <a:pt x="9777267" y="0"/>
                </a:lnTo>
                <a:lnTo>
                  <a:pt x="9808036" y="0"/>
                </a:lnTo>
                <a:lnTo>
                  <a:pt x="9793821" y="102652"/>
                </a:lnTo>
                <a:cubicBezTo>
                  <a:pt x="9783066" y="174683"/>
                  <a:pt x="9772446" y="248150"/>
                  <a:pt x="9767436" y="321864"/>
                </a:cubicBezTo>
                <a:cubicBezTo>
                  <a:pt x="9782786" y="295954"/>
                  <a:pt x="9799440" y="268443"/>
                  <a:pt x="9814477" y="233531"/>
                </a:cubicBezTo>
                <a:cubicBezTo>
                  <a:pt x="9842546" y="169402"/>
                  <a:pt x="9861429" y="104298"/>
                  <a:pt x="9873012" y="38619"/>
                </a:cubicBezTo>
                <a:lnTo>
                  <a:pt x="9875879" y="0"/>
                </a:lnTo>
                <a:lnTo>
                  <a:pt x="9965253" y="0"/>
                </a:lnTo>
                <a:lnTo>
                  <a:pt x="9930901" y="135026"/>
                </a:lnTo>
                <a:cubicBezTo>
                  <a:pt x="9915560" y="179805"/>
                  <a:pt x="9897837" y="223903"/>
                  <a:pt x="9880832" y="271562"/>
                </a:cubicBezTo>
                <a:cubicBezTo>
                  <a:pt x="9817639" y="451472"/>
                  <a:pt x="9825316" y="573022"/>
                  <a:pt x="9896024" y="749295"/>
                </a:cubicBezTo>
                <a:cubicBezTo>
                  <a:pt x="10068034" y="860020"/>
                  <a:pt x="10235704" y="977341"/>
                  <a:pt x="10395379" y="1102843"/>
                </a:cubicBezTo>
                <a:cubicBezTo>
                  <a:pt x="10227815" y="794610"/>
                  <a:pt x="10104867" y="497696"/>
                  <a:pt x="10225980" y="132061"/>
                </a:cubicBezTo>
                <a:cubicBezTo>
                  <a:pt x="10233239" y="110559"/>
                  <a:pt x="10303382" y="80255"/>
                  <a:pt x="10314210" y="109353"/>
                </a:cubicBezTo>
                <a:cubicBezTo>
                  <a:pt x="10408734" y="350872"/>
                  <a:pt x="10497596" y="594472"/>
                  <a:pt x="10573663" y="842430"/>
                </a:cubicBezTo>
                <a:cubicBezTo>
                  <a:pt x="10618238" y="986363"/>
                  <a:pt x="10653304" y="1120296"/>
                  <a:pt x="10583736" y="1259819"/>
                </a:cubicBezTo>
                <a:cubicBezTo>
                  <a:pt x="10685909" y="1347757"/>
                  <a:pt x="10784700" y="1440157"/>
                  <a:pt x="10880472" y="1537558"/>
                </a:cubicBezTo>
                <a:cubicBezTo>
                  <a:pt x="10849056" y="1070967"/>
                  <a:pt x="11034230" y="637538"/>
                  <a:pt x="11231212" y="216474"/>
                </a:cubicBezTo>
                <a:cubicBezTo>
                  <a:pt x="11242138" y="193394"/>
                  <a:pt x="11319709" y="169841"/>
                  <a:pt x="11317765" y="209405"/>
                </a:cubicBezTo>
                <a:cubicBezTo>
                  <a:pt x="11295958" y="696233"/>
                  <a:pt x="11372236" y="1247562"/>
                  <a:pt x="10982911" y="1622260"/>
                </a:cubicBezTo>
                <a:cubicBezTo>
                  <a:pt x="10979389" y="1625277"/>
                  <a:pt x="10974419" y="1628456"/>
                  <a:pt x="10968747" y="1630552"/>
                </a:cubicBezTo>
                <a:cubicBezTo>
                  <a:pt x="11069120" y="1738803"/>
                  <a:pt x="11166116" y="1851511"/>
                  <a:pt x="11258020" y="1972078"/>
                </a:cubicBezTo>
                <a:cubicBezTo>
                  <a:pt x="11414501" y="2177795"/>
                  <a:pt x="11558425" y="2393089"/>
                  <a:pt x="11688741" y="2616312"/>
                </a:cubicBezTo>
                <a:cubicBezTo>
                  <a:pt x="11728326" y="2494422"/>
                  <a:pt x="11744133" y="2360920"/>
                  <a:pt x="11794425" y="2252109"/>
                </a:cubicBezTo>
                <a:cubicBezTo>
                  <a:pt x="11793785" y="2248682"/>
                  <a:pt x="11793359" y="2244360"/>
                  <a:pt x="11792727" y="2240934"/>
                </a:cubicBezTo>
                <a:cubicBezTo>
                  <a:pt x="11786706" y="2242483"/>
                  <a:pt x="11780344" y="2243486"/>
                  <a:pt x="11776744" y="2242723"/>
                </a:cubicBezTo>
                <a:cubicBezTo>
                  <a:pt x="11442886" y="2179574"/>
                  <a:pt x="11457436" y="1554823"/>
                  <a:pt x="11442546" y="1307592"/>
                </a:cubicBezTo>
                <a:cubicBezTo>
                  <a:pt x="11441155" y="1284728"/>
                  <a:pt x="11514076" y="1258776"/>
                  <a:pt x="11527771" y="1275317"/>
                </a:cubicBezTo>
                <a:cubicBezTo>
                  <a:pt x="11715804" y="1499943"/>
                  <a:pt x="11799388" y="1758422"/>
                  <a:pt x="11851542" y="2034703"/>
                </a:cubicBezTo>
                <a:cubicBezTo>
                  <a:pt x="11913004" y="1924500"/>
                  <a:pt x="12015977" y="1821086"/>
                  <a:pt x="12122505" y="1727948"/>
                </a:cubicBezTo>
                <a:lnTo>
                  <a:pt x="12192000" y="1669975"/>
                </a:lnTo>
                <a:lnTo>
                  <a:pt x="12192000" y="1731063"/>
                </a:lnTo>
                <a:lnTo>
                  <a:pt x="12155105" y="1762181"/>
                </a:lnTo>
                <a:cubicBezTo>
                  <a:pt x="12056052" y="1853318"/>
                  <a:pt x="11965498" y="1956071"/>
                  <a:pt x="11918903" y="2062132"/>
                </a:cubicBezTo>
                <a:cubicBezTo>
                  <a:pt x="11960691" y="1997848"/>
                  <a:pt x="12011970" y="1941101"/>
                  <a:pt x="12067554" y="1888498"/>
                </a:cubicBezTo>
                <a:lnTo>
                  <a:pt x="12192000" y="1782392"/>
                </a:lnTo>
                <a:lnTo>
                  <a:pt x="12192000" y="1822559"/>
                </a:lnTo>
                <a:lnTo>
                  <a:pt x="12087498" y="1911764"/>
                </a:lnTo>
                <a:cubicBezTo>
                  <a:pt x="12032329" y="1964102"/>
                  <a:pt x="11981742" y="2020408"/>
                  <a:pt x="11941335" y="2083809"/>
                </a:cubicBezTo>
                <a:cubicBezTo>
                  <a:pt x="11925082" y="2109523"/>
                  <a:pt x="11910985" y="2136169"/>
                  <a:pt x="11898139" y="2163553"/>
                </a:cubicBezTo>
                <a:cubicBezTo>
                  <a:pt x="11945914" y="2129922"/>
                  <a:pt x="11992854" y="2093778"/>
                  <a:pt x="12037359" y="2053816"/>
                </a:cubicBezTo>
                <a:lnTo>
                  <a:pt x="12192000" y="1901891"/>
                </a:lnTo>
                <a:lnTo>
                  <a:pt x="12192000" y="1973912"/>
                </a:lnTo>
                <a:lnTo>
                  <a:pt x="12054488" y="2104939"/>
                </a:lnTo>
                <a:cubicBezTo>
                  <a:pt x="12007570" y="2147210"/>
                  <a:pt x="11919625" y="2193495"/>
                  <a:pt x="11880977" y="2245040"/>
                </a:cubicBezTo>
                <a:cubicBezTo>
                  <a:pt x="11880428" y="2245391"/>
                  <a:pt x="11880223" y="2246288"/>
                  <a:pt x="11879666" y="2246644"/>
                </a:cubicBezTo>
                <a:cubicBezTo>
                  <a:pt x="11877599" y="2249494"/>
                  <a:pt x="11875186" y="2251803"/>
                  <a:pt x="11873674" y="2254306"/>
                </a:cubicBezTo>
                <a:cubicBezTo>
                  <a:pt x="11806563" y="2362374"/>
                  <a:pt x="11801847" y="2563131"/>
                  <a:pt x="11738608" y="2689417"/>
                </a:cubicBezTo>
                <a:cubicBezTo>
                  <a:pt x="11737642" y="2691562"/>
                  <a:pt x="11735234" y="2693876"/>
                  <a:pt x="11732820" y="2696184"/>
                </a:cubicBezTo>
                <a:cubicBezTo>
                  <a:pt x="11856220" y="2915593"/>
                  <a:pt x="11965159" y="3142523"/>
                  <a:pt x="12058063" y="3376045"/>
                </a:cubicBezTo>
                <a:lnTo>
                  <a:pt x="12077722" y="3428999"/>
                </a:lnTo>
                <a:lnTo>
                  <a:pt x="11980831" y="3428999"/>
                </a:lnTo>
                <a:lnTo>
                  <a:pt x="11842370" y="3103596"/>
                </a:lnTo>
                <a:lnTo>
                  <a:pt x="11807118" y="3032642"/>
                </a:lnTo>
                <a:cubicBezTo>
                  <a:pt x="11675874" y="2761726"/>
                  <a:pt x="11523363" y="2501353"/>
                  <a:pt x="11352410" y="2253534"/>
                </a:cubicBezTo>
                <a:cubicBezTo>
                  <a:pt x="11349154" y="2253314"/>
                  <a:pt x="11346248" y="2253642"/>
                  <a:pt x="11344098" y="2252717"/>
                </a:cubicBezTo>
                <a:cubicBezTo>
                  <a:pt x="11146884" y="2178050"/>
                  <a:pt x="10940954" y="2145737"/>
                  <a:pt x="10730809" y="2156749"/>
                </a:cubicBezTo>
                <a:cubicBezTo>
                  <a:pt x="10726045" y="2159034"/>
                  <a:pt x="10720166" y="2162021"/>
                  <a:pt x="10713050" y="2164271"/>
                </a:cubicBezTo>
                <a:cubicBezTo>
                  <a:pt x="10300570" y="2303161"/>
                  <a:pt x="9845774" y="2211588"/>
                  <a:pt x="9420192" y="2263050"/>
                </a:cubicBezTo>
                <a:cubicBezTo>
                  <a:pt x="9405112" y="2265029"/>
                  <a:pt x="9380308" y="2257903"/>
                  <a:pt x="9404066" y="2242708"/>
                </a:cubicBezTo>
                <a:cubicBezTo>
                  <a:pt x="9811305" y="1986077"/>
                  <a:pt x="10269729" y="1904413"/>
                  <a:pt x="10712309" y="2109562"/>
                </a:cubicBezTo>
                <a:cubicBezTo>
                  <a:pt x="10909559" y="2093006"/>
                  <a:pt x="11103888" y="2112041"/>
                  <a:pt x="11291486" y="2166804"/>
                </a:cubicBezTo>
                <a:cubicBezTo>
                  <a:pt x="11253937" y="2114176"/>
                  <a:pt x="11215832" y="2061905"/>
                  <a:pt x="11176624" y="2010340"/>
                </a:cubicBezTo>
                <a:cubicBezTo>
                  <a:pt x="11019444" y="1803532"/>
                  <a:pt x="10848144" y="1617247"/>
                  <a:pt x="10665962" y="1445588"/>
                </a:cubicBezTo>
                <a:cubicBezTo>
                  <a:pt x="10659400" y="1447493"/>
                  <a:pt x="10653378" y="1449043"/>
                  <a:pt x="10647017" y="1450047"/>
                </a:cubicBezTo>
                <a:cubicBezTo>
                  <a:pt x="10469841" y="1508947"/>
                  <a:pt x="10294852" y="1560315"/>
                  <a:pt x="10107096" y="1560072"/>
                </a:cubicBezTo>
                <a:cubicBezTo>
                  <a:pt x="9884392" y="1559955"/>
                  <a:pt x="9658777" y="1518776"/>
                  <a:pt x="9439953" y="1480921"/>
                </a:cubicBezTo>
                <a:cubicBezTo>
                  <a:pt x="9408584" y="1475693"/>
                  <a:pt x="9464056" y="1445580"/>
                  <a:pt x="9470279" y="1443131"/>
                </a:cubicBezTo>
                <a:cubicBezTo>
                  <a:pt x="9777078" y="1343480"/>
                  <a:pt x="10227985" y="1251296"/>
                  <a:pt x="10565024" y="1352269"/>
                </a:cubicBezTo>
                <a:cubicBezTo>
                  <a:pt x="10362949" y="1172638"/>
                  <a:pt x="10148128" y="1009593"/>
                  <a:pt x="9922490" y="858833"/>
                </a:cubicBezTo>
                <a:cubicBezTo>
                  <a:pt x="9921938" y="859186"/>
                  <a:pt x="9921032" y="858993"/>
                  <a:pt x="9920481" y="859346"/>
                </a:cubicBezTo>
                <a:cubicBezTo>
                  <a:pt x="9919033" y="859508"/>
                  <a:pt x="9917026" y="860026"/>
                  <a:pt x="9916127" y="859836"/>
                </a:cubicBezTo>
                <a:cubicBezTo>
                  <a:pt x="9902906" y="859860"/>
                  <a:pt x="9795895" y="935971"/>
                  <a:pt x="9791125" y="938248"/>
                </a:cubicBezTo>
                <a:cubicBezTo>
                  <a:pt x="9707175" y="977384"/>
                  <a:pt x="9617775" y="1003133"/>
                  <a:pt x="9528364" y="1022767"/>
                </a:cubicBezTo>
                <a:cubicBezTo>
                  <a:pt x="9228232" y="1089029"/>
                  <a:pt x="8927622" y="1097349"/>
                  <a:pt x="8629850" y="1184329"/>
                </a:cubicBezTo>
                <a:cubicBezTo>
                  <a:pt x="8609591" y="1190390"/>
                  <a:pt x="8554225" y="1189011"/>
                  <a:pt x="8600239" y="1167243"/>
                </a:cubicBezTo>
                <a:cubicBezTo>
                  <a:pt x="8928850" y="1009196"/>
                  <a:pt x="9367700" y="707057"/>
                  <a:pt x="9761570" y="753283"/>
                </a:cubicBezTo>
                <a:cubicBezTo>
                  <a:pt x="9633677" y="672602"/>
                  <a:pt x="9502269" y="594929"/>
                  <a:pt x="9368237" y="520470"/>
                </a:cubicBezTo>
                <a:cubicBezTo>
                  <a:pt x="9363677" y="521852"/>
                  <a:pt x="9358768" y="522697"/>
                  <a:pt x="9354614" y="522288"/>
                </a:cubicBezTo>
                <a:cubicBezTo>
                  <a:pt x="9045666" y="683095"/>
                  <a:pt x="8711508" y="755792"/>
                  <a:pt x="8364351" y="730267"/>
                </a:cubicBezTo>
                <a:cubicBezTo>
                  <a:pt x="8322605" y="727073"/>
                  <a:pt x="8373028" y="696362"/>
                  <a:pt x="8386567" y="690760"/>
                </a:cubicBezTo>
                <a:cubicBezTo>
                  <a:pt x="8661942" y="588222"/>
                  <a:pt x="8938634" y="428115"/>
                  <a:pt x="9231713" y="444539"/>
                </a:cubicBezTo>
                <a:lnTo>
                  <a:pt x="9023301" y="334109"/>
                </a:lnTo>
                <a:cubicBezTo>
                  <a:pt x="9018245" y="333512"/>
                  <a:pt x="9014299" y="332207"/>
                  <a:pt x="9010556" y="329998"/>
                </a:cubicBezTo>
                <a:cubicBezTo>
                  <a:pt x="8866159" y="300489"/>
                  <a:pt x="8772044" y="209935"/>
                  <a:pt x="8687367" y="101276"/>
                </a:cubicBezTo>
                <a:lnTo>
                  <a:pt x="8613009" y="0"/>
                </a:lnTo>
                <a:close/>
                <a:moveTo>
                  <a:pt x="4382818" y="0"/>
                </a:moveTo>
                <a:lnTo>
                  <a:pt x="4463614" y="0"/>
                </a:lnTo>
                <a:lnTo>
                  <a:pt x="4557150" y="81023"/>
                </a:lnTo>
                <a:cubicBezTo>
                  <a:pt x="4661606" y="177446"/>
                  <a:pt x="4760255" y="280152"/>
                  <a:pt x="4856936" y="380146"/>
                </a:cubicBezTo>
                <a:cubicBezTo>
                  <a:pt x="4939779" y="466025"/>
                  <a:pt x="5024071" y="553240"/>
                  <a:pt x="5111996" y="636759"/>
                </a:cubicBezTo>
                <a:cubicBezTo>
                  <a:pt x="5199925" y="720276"/>
                  <a:pt x="5291490" y="800096"/>
                  <a:pt x="5388878" y="871185"/>
                </a:cubicBezTo>
                <a:cubicBezTo>
                  <a:pt x="5401114" y="874421"/>
                  <a:pt x="5413353" y="877662"/>
                  <a:pt x="5425556" y="879967"/>
                </a:cubicBezTo>
                <a:cubicBezTo>
                  <a:pt x="5290970" y="693931"/>
                  <a:pt x="5119226" y="545244"/>
                  <a:pt x="4943646" y="393916"/>
                </a:cubicBezTo>
                <a:cubicBezTo>
                  <a:pt x="4828850" y="295110"/>
                  <a:pt x="4714058" y="196311"/>
                  <a:pt x="4594837" y="103274"/>
                </a:cubicBezTo>
                <a:cubicBezTo>
                  <a:pt x="4578644" y="90676"/>
                  <a:pt x="4548631" y="60178"/>
                  <a:pt x="4518536" y="31511"/>
                </a:cubicBezTo>
                <a:lnTo>
                  <a:pt x="4483543" y="0"/>
                </a:lnTo>
                <a:lnTo>
                  <a:pt x="4534233" y="0"/>
                </a:lnTo>
                <a:lnTo>
                  <a:pt x="4633631" y="74706"/>
                </a:lnTo>
                <a:cubicBezTo>
                  <a:pt x="4740433" y="159974"/>
                  <a:pt x="4845128" y="247888"/>
                  <a:pt x="4949299" y="337336"/>
                </a:cubicBezTo>
                <a:cubicBezTo>
                  <a:pt x="5065543" y="437477"/>
                  <a:pt x="5184542" y="536579"/>
                  <a:pt x="5291452" y="647801"/>
                </a:cubicBezTo>
                <a:cubicBezTo>
                  <a:pt x="5309900" y="666629"/>
                  <a:pt x="5393714" y="782504"/>
                  <a:pt x="5434998" y="825100"/>
                </a:cubicBezTo>
                <a:cubicBezTo>
                  <a:pt x="5369347" y="743892"/>
                  <a:pt x="5356822" y="407202"/>
                  <a:pt x="5351015" y="331989"/>
                </a:cubicBezTo>
                <a:cubicBezTo>
                  <a:pt x="5345883" y="264779"/>
                  <a:pt x="5343618" y="197920"/>
                  <a:pt x="5344012" y="131333"/>
                </a:cubicBezTo>
                <a:lnTo>
                  <a:pt x="5349920" y="0"/>
                </a:lnTo>
                <a:lnTo>
                  <a:pt x="5401317" y="0"/>
                </a:lnTo>
                <a:cubicBezTo>
                  <a:pt x="5401164" y="27934"/>
                  <a:pt x="5401012" y="55867"/>
                  <a:pt x="5400859" y="83801"/>
                </a:cubicBezTo>
                <a:cubicBezTo>
                  <a:pt x="5401142" y="121653"/>
                  <a:pt x="5401664" y="157291"/>
                  <a:pt x="5401644" y="188847"/>
                </a:cubicBezTo>
                <a:cubicBezTo>
                  <a:pt x="5401790" y="378859"/>
                  <a:pt x="5425483" y="563734"/>
                  <a:pt x="5467256" y="746494"/>
                </a:cubicBezTo>
                <a:cubicBezTo>
                  <a:pt x="5469824" y="542868"/>
                  <a:pt x="5459296" y="337904"/>
                  <a:pt x="5448069" y="138554"/>
                </a:cubicBezTo>
                <a:lnTo>
                  <a:pt x="5440458" y="0"/>
                </a:lnTo>
                <a:lnTo>
                  <a:pt x="5472521" y="0"/>
                </a:lnTo>
                <a:lnTo>
                  <a:pt x="5480135" y="136802"/>
                </a:lnTo>
                <a:cubicBezTo>
                  <a:pt x="5490809" y="333845"/>
                  <a:pt x="5501220" y="536024"/>
                  <a:pt x="5499023" y="737310"/>
                </a:cubicBezTo>
                <a:cubicBezTo>
                  <a:pt x="5546233" y="555186"/>
                  <a:pt x="5562118" y="370116"/>
                  <a:pt x="5547022" y="178838"/>
                </a:cubicBezTo>
                <a:lnTo>
                  <a:pt x="5522799" y="0"/>
                </a:lnTo>
                <a:lnTo>
                  <a:pt x="5573386" y="0"/>
                </a:lnTo>
                <a:lnTo>
                  <a:pt x="5587618" y="82353"/>
                </a:lnTo>
                <a:cubicBezTo>
                  <a:pt x="5626891" y="364989"/>
                  <a:pt x="5616244" y="649256"/>
                  <a:pt x="5519779" y="930223"/>
                </a:cubicBezTo>
                <a:cubicBezTo>
                  <a:pt x="5520262" y="930669"/>
                  <a:pt x="5520293" y="931602"/>
                  <a:pt x="5520293" y="931602"/>
                </a:cubicBezTo>
                <a:cubicBezTo>
                  <a:pt x="5627244" y="1008825"/>
                  <a:pt x="5699666" y="1119575"/>
                  <a:pt x="5767221" y="1236564"/>
                </a:cubicBezTo>
                <a:cubicBezTo>
                  <a:pt x="6275281" y="1270277"/>
                  <a:pt x="6739386" y="1349523"/>
                  <a:pt x="6937169" y="1386941"/>
                </a:cubicBezTo>
                <a:cubicBezTo>
                  <a:pt x="7134952" y="1424359"/>
                  <a:pt x="7020263" y="1474218"/>
                  <a:pt x="6953922" y="1461068"/>
                </a:cubicBezTo>
                <a:cubicBezTo>
                  <a:pt x="6799988" y="1430556"/>
                  <a:pt x="6485790" y="1386676"/>
                  <a:pt x="6071359" y="1341770"/>
                </a:cubicBezTo>
                <a:lnTo>
                  <a:pt x="6038839" y="1335474"/>
                </a:lnTo>
                <a:cubicBezTo>
                  <a:pt x="6038795" y="1335265"/>
                  <a:pt x="6038750" y="1335056"/>
                  <a:pt x="6038706" y="1334847"/>
                </a:cubicBezTo>
                <a:lnTo>
                  <a:pt x="6037784" y="1335270"/>
                </a:lnTo>
                <a:lnTo>
                  <a:pt x="6038839" y="1335474"/>
                </a:lnTo>
                <a:lnTo>
                  <a:pt x="6040338" y="1342418"/>
                </a:lnTo>
                <a:cubicBezTo>
                  <a:pt x="6039088" y="1352803"/>
                  <a:pt x="6034314" y="1365510"/>
                  <a:pt x="6024488" y="1380903"/>
                </a:cubicBezTo>
                <a:cubicBezTo>
                  <a:pt x="5910095" y="1629984"/>
                  <a:pt x="5773348" y="1867385"/>
                  <a:pt x="5599771" y="2080652"/>
                </a:cubicBezTo>
                <a:cubicBezTo>
                  <a:pt x="5583815" y="2100842"/>
                  <a:pt x="5566811" y="2118293"/>
                  <a:pt x="5548843" y="2134845"/>
                </a:cubicBezTo>
                <a:cubicBezTo>
                  <a:pt x="5773782" y="2216205"/>
                  <a:pt x="5890323" y="2638151"/>
                  <a:pt x="5940952" y="2821028"/>
                </a:cubicBezTo>
                <a:cubicBezTo>
                  <a:pt x="5979301" y="2958982"/>
                  <a:pt x="6009900" y="3098294"/>
                  <a:pt x="6043441" y="3236847"/>
                </a:cubicBezTo>
                <a:lnTo>
                  <a:pt x="6093432" y="3429000"/>
                </a:lnTo>
                <a:lnTo>
                  <a:pt x="6034344" y="3429000"/>
                </a:lnTo>
                <a:lnTo>
                  <a:pt x="6026679" y="3407959"/>
                </a:lnTo>
                <a:cubicBezTo>
                  <a:pt x="5958957" y="3236497"/>
                  <a:pt x="5878558" y="3069078"/>
                  <a:pt x="5800441" y="2906286"/>
                </a:cubicBezTo>
                <a:cubicBezTo>
                  <a:pt x="5703359" y="2702918"/>
                  <a:pt x="5602295" y="2493187"/>
                  <a:pt x="5526562" y="2276388"/>
                </a:cubicBezTo>
                <a:cubicBezTo>
                  <a:pt x="5523956" y="2269505"/>
                  <a:pt x="5521803" y="2262139"/>
                  <a:pt x="5519640" y="2254774"/>
                </a:cubicBezTo>
                <a:cubicBezTo>
                  <a:pt x="5523207" y="2541988"/>
                  <a:pt x="5738292" y="2877566"/>
                  <a:pt x="5844559" y="3124349"/>
                </a:cubicBezTo>
                <a:lnTo>
                  <a:pt x="5975994" y="3429000"/>
                </a:lnTo>
                <a:lnTo>
                  <a:pt x="5898547" y="3429000"/>
                </a:lnTo>
                <a:lnTo>
                  <a:pt x="5682041" y="2926860"/>
                </a:lnTo>
                <a:cubicBezTo>
                  <a:pt x="5609136" y="2757449"/>
                  <a:pt x="5505535" y="2577625"/>
                  <a:pt x="5461758" y="2391220"/>
                </a:cubicBezTo>
                <a:cubicBezTo>
                  <a:pt x="5415457" y="2654349"/>
                  <a:pt x="5335494" y="2905433"/>
                  <a:pt x="5237282" y="3150086"/>
                </a:cubicBezTo>
                <a:lnTo>
                  <a:pt x="5115009" y="3429000"/>
                </a:lnTo>
                <a:lnTo>
                  <a:pt x="5028074" y="3429000"/>
                </a:lnTo>
                <a:lnTo>
                  <a:pt x="5079508" y="3320074"/>
                </a:lnTo>
                <a:cubicBezTo>
                  <a:pt x="5200211" y="3053556"/>
                  <a:pt x="5305048" y="2781716"/>
                  <a:pt x="5371846" y="2495413"/>
                </a:cubicBezTo>
                <a:lnTo>
                  <a:pt x="5270512" y="2709975"/>
                </a:lnTo>
                <a:cubicBezTo>
                  <a:pt x="5192357" y="2875175"/>
                  <a:pt x="5112108" y="3046512"/>
                  <a:pt x="5062409" y="3224544"/>
                </a:cubicBezTo>
                <a:cubicBezTo>
                  <a:pt x="5053035" y="3257987"/>
                  <a:pt x="5045072" y="3291843"/>
                  <a:pt x="5036628" y="3325247"/>
                </a:cubicBezTo>
                <a:lnTo>
                  <a:pt x="5009112" y="3429000"/>
                </a:lnTo>
                <a:lnTo>
                  <a:pt x="4976679" y="3429000"/>
                </a:lnTo>
                <a:lnTo>
                  <a:pt x="5006537" y="3318068"/>
                </a:lnTo>
                <a:cubicBezTo>
                  <a:pt x="5014940" y="3283729"/>
                  <a:pt x="5022903" y="3249883"/>
                  <a:pt x="5032723" y="3215957"/>
                </a:cubicBezTo>
                <a:cubicBezTo>
                  <a:pt x="5083245" y="3035091"/>
                  <a:pt x="5164383" y="2862790"/>
                  <a:pt x="5242949" y="2696175"/>
                </a:cubicBezTo>
                <a:lnTo>
                  <a:pt x="5286321" y="2604555"/>
                </a:lnTo>
                <a:cubicBezTo>
                  <a:pt x="5153522" y="2789172"/>
                  <a:pt x="5058694" y="2991826"/>
                  <a:pt x="5008210" y="3220194"/>
                </a:cubicBezTo>
                <a:cubicBezTo>
                  <a:pt x="4999505" y="3258732"/>
                  <a:pt x="4992445" y="3297670"/>
                  <a:pt x="4986321" y="3336687"/>
                </a:cubicBezTo>
                <a:lnTo>
                  <a:pt x="4973474" y="3429000"/>
                </a:lnTo>
                <a:lnTo>
                  <a:pt x="4907178" y="3429000"/>
                </a:lnTo>
                <a:lnTo>
                  <a:pt x="4910810" y="3400660"/>
                </a:lnTo>
                <a:cubicBezTo>
                  <a:pt x="4927183" y="3266980"/>
                  <a:pt x="4945608" y="3133743"/>
                  <a:pt x="4987461" y="3003994"/>
                </a:cubicBezTo>
                <a:cubicBezTo>
                  <a:pt x="5033887" y="2860556"/>
                  <a:pt x="5098947" y="2728948"/>
                  <a:pt x="5179262" y="2606044"/>
                </a:cubicBezTo>
                <a:cubicBezTo>
                  <a:pt x="5016033" y="2740178"/>
                  <a:pt x="4838252" y="2859995"/>
                  <a:pt x="4689678" y="3011241"/>
                </a:cubicBezTo>
                <a:cubicBezTo>
                  <a:pt x="4615724" y="3086503"/>
                  <a:pt x="4545518" y="3165166"/>
                  <a:pt x="4477543" y="3245836"/>
                </a:cubicBezTo>
                <a:lnTo>
                  <a:pt x="4329957" y="3429000"/>
                </a:lnTo>
                <a:lnTo>
                  <a:pt x="4218595" y="3429000"/>
                </a:lnTo>
                <a:lnTo>
                  <a:pt x="4368888" y="3239412"/>
                </a:lnTo>
                <a:cubicBezTo>
                  <a:pt x="4431654" y="3162444"/>
                  <a:pt x="4495926" y="3086754"/>
                  <a:pt x="4563091" y="3013508"/>
                </a:cubicBezTo>
                <a:cubicBezTo>
                  <a:pt x="4810353" y="2744676"/>
                  <a:pt x="5160740" y="2562069"/>
                  <a:pt x="5387324" y="2276830"/>
                </a:cubicBezTo>
                <a:cubicBezTo>
                  <a:pt x="5286064" y="2365177"/>
                  <a:pt x="5178968" y="2447241"/>
                  <a:pt x="5073620" y="2526437"/>
                </a:cubicBezTo>
                <a:cubicBezTo>
                  <a:pt x="4943865" y="2624305"/>
                  <a:pt x="4809130" y="2725627"/>
                  <a:pt x="4689789" y="2839382"/>
                </a:cubicBezTo>
                <a:cubicBezTo>
                  <a:pt x="4591303" y="2932972"/>
                  <a:pt x="4502007" y="3035046"/>
                  <a:pt x="4418722" y="3141886"/>
                </a:cubicBezTo>
                <a:lnTo>
                  <a:pt x="4214944" y="3429000"/>
                </a:lnTo>
                <a:lnTo>
                  <a:pt x="4177898" y="3429000"/>
                </a:lnTo>
                <a:lnTo>
                  <a:pt x="4391597" y="3127370"/>
                </a:lnTo>
                <a:cubicBezTo>
                  <a:pt x="4476641" y="3017900"/>
                  <a:pt x="4567929" y="2913186"/>
                  <a:pt x="4668889" y="2817399"/>
                </a:cubicBezTo>
                <a:cubicBezTo>
                  <a:pt x="4789603" y="2703122"/>
                  <a:pt x="4925227" y="2600827"/>
                  <a:pt x="5055427" y="2502476"/>
                </a:cubicBezTo>
                <a:cubicBezTo>
                  <a:pt x="5161670" y="2422314"/>
                  <a:pt x="5270142" y="2339732"/>
                  <a:pt x="5371814" y="2249975"/>
                </a:cubicBezTo>
                <a:cubicBezTo>
                  <a:pt x="5250056" y="2303278"/>
                  <a:pt x="5117554" y="2332328"/>
                  <a:pt x="4987918" y="2409701"/>
                </a:cubicBezTo>
                <a:cubicBezTo>
                  <a:pt x="4699961" y="2581191"/>
                  <a:pt x="4491898" y="2857162"/>
                  <a:pt x="4317146" y="3158716"/>
                </a:cubicBezTo>
                <a:lnTo>
                  <a:pt x="4171627" y="3429000"/>
                </a:lnTo>
                <a:lnTo>
                  <a:pt x="4081585" y="3429000"/>
                </a:lnTo>
                <a:lnTo>
                  <a:pt x="4238603" y="3130341"/>
                </a:lnTo>
                <a:cubicBezTo>
                  <a:pt x="4385995" y="2870856"/>
                  <a:pt x="4555804" y="2627475"/>
                  <a:pt x="4778333" y="2444626"/>
                </a:cubicBezTo>
                <a:cubicBezTo>
                  <a:pt x="4974935" y="2283072"/>
                  <a:pt x="5214460" y="2274893"/>
                  <a:pt x="5414185" y="2144882"/>
                </a:cubicBezTo>
                <a:cubicBezTo>
                  <a:pt x="5665168" y="1980695"/>
                  <a:pt x="5834734" y="1608780"/>
                  <a:pt x="5959648" y="1331797"/>
                </a:cubicBezTo>
                <a:cubicBezTo>
                  <a:pt x="5758178" y="1313307"/>
                  <a:pt x="5556149" y="1304150"/>
                  <a:pt x="5355019" y="1305672"/>
                </a:cubicBezTo>
                <a:cubicBezTo>
                  <a:pt x="5292258" y="1471655"/>
                  <a:pt x="5203125" y="1618664"/>
                  <a:pt x="5083565" y="1750121"/>
                </a:cubicBezTo>
                <a:cubicBezTo>
                  <a:pt x="5049677" y="1950813"/>
                  <a:pt x="4862890" y="2066797"/>
                  <a:pt x="4713577" y="2187803"/>
                </a:cubicBezTo>
                <a:cubicBezTo>
                  <a:pt x="4481263" y="2376403"/>
                  <a:pt x="4239092" y="2551417"/>
                  <a:pt x="3989559" y="2716945"/>
                </a:cubicBezTo>
                <a:cubicBezTo>
                  <a:pt x="3958721" y="2737743"/>
                  <a:pt x="3915645" y="2662150"/>
                  <a:pt x="3939824" y="2637900"/>
                </a:cubicBezTo>
                <a:cubicBezTo>
                  <a:pt x="4170724" y="2402323"/>
                  <a:pt x="4361787" y="2137131"/>
                  <a:pt x="4584537" y="1895826"/>
                </a:cubicBezTo>
                <a:cubicBezTo>
                  <a:pt x="4710868" y="1758971"/>
                  <a:pt x="4848359" y="1668244"/>
                  <a:pt x="5037105" y="1659765"/>
                </a:cubicBezTo>
                <a:cubicBezTo>
                  <a:pt x="5038033" y="1659728"/>
                  <a:pt x="5039001" y="1660622"/>
                  <a:pt x="5039930" y="1660585"/>
                </a:cubicBezTo>
                <a:cubicBezTo>
                  <a:pt x="5133008" y="1553937"/>
                  <a:pt x="5207480" y="1436387"/>
                  <a:pt x="5263764" y="1306525"/>
                </a:cubicBezTo>
                <a:cubicBezTo>
                  <a:pt x="4867298" y="1314930"/>
                  <a:pt x="4472427" y="1363315"/>
                  <a:pt x="4086300" y="1455599"/>
                </a:cubicBezTo>
                <a:cubicBezTo>
                  <a:pt x="4087456" y="1461142"/>
                  <a:pt x="4087673" y="1466720"/>
                  <a:pt x="4085485" y="1470070"/>
                </a:cubicBezTo>
                <a:cubicBezTo>
                  <a:pt x="4003302" y="1581406"/>
                  <a:pt x="3928312" y="1697573"/>
                  <a:pt x="3871915" y="1824645"/>
                </a:cubicBezTo>
                <a:cubicBezTo>
                  <a:pt x="3845467" y="1885321"/>
                  <a:pt x="3832705" y="1973857"/>
                  <a:pt x="3799374" y="2037127"/>
                </a:cubicBezTo>
                <a:cubicBezTo>
                  <a:pt x="3785138" y="2416399"/>
                  <a:pt x="3675506" y="2848604"/>
                  <a:pt x="3498850" y="3232888"/>
                </a:cubicBezTo>
                <a:lnTo>
                  <a:pt x="3399216" y="3429000"/>
                </a:lnTo>
                <a:lnTo>
                  <a:pt x="3303688" y="3429000"/>
                </a:lnTo>
                <a:lnTo>
                  <a:pt x="3391774" y="3268181"/>
                </a:lnTo>
                <a:cubicBezTo>
                  <a:pt x="3573729" y="2908659"/>
                  <a:pt x="3697480" y="2493895"/>
                  <a:pt x="3735540" y="2117923"/>
                </a:cubicBezTo>
                <a:cubicBezTo>
                  <a:pt x="3733489" y="2124993"/>
                  <a:pt x="3731483" y="2132993"/>
                  <a:pt x="3729438" y="2140058"/>
                </a:cubicBezTo>
                <a:cubicBezTo>
                  <a:pt x="3722922" y="2163607"/>
                  <a:pt x="3715485" y="2187189"/>
                  <a:pt x="3707782" y="2215908"/>
                </a:cubicBezTo>
                <a:cubicBezTo>
                  <a:pt x="3671550" y="2346366"/>
                  <a:pt x="3633159" y="2481098"/>
                  <a:pt x="3583827" y="2610215"/>
                </a:cubicBezTo>
                <a:cubicBezTo>
                  <a:pt x="3571998" y="2640498"/>
                  <a:pt x="3559686" y="2670330"/>
                  <a:pt x="3547861" y="2700609"/>
                </a:cubicBezTo>
                <a:cubicBezTo>
                  <a:pt x="3528366" y="2748894"/>
                  <a:pt x="3507534" y="2798631"/>
                  <a:pt x="3490905" y="2848660"/>
                </a:cubicBezTo>
                <a:cubicBezTo>
                  <a:pt x="3477958" y="2885973"/>
                  <a:pt x="3466463" y="2924624"/>
                  <a:pt x="3455859" y="2962301"/>
                </a:cubicBezTo>
                <a:cubicBezTo>
                  <a:pt x="3447266" y="2991993"/>
                  <a:pt x="3438672" y="3021673"/>
                  <a:pt x="3429112" y="3050469"/>
                </a:cubicBezTo>
                <a:cubicBezTo>
                  <a:pt x="3394330" y="3158977"/>
                  <a:pt x="3348719" y="3264654"/>
                  <a:pt x="3304862" y="3367476"/>
                </a:cubicBezTo>
                <a:lnTo>
                  <a:pt x="3276071" y="3429000"/>
                </a:lnTo>
                <a:lnTo>
                  <a:pt x="3240805" y="3429000"/>
                </a:lnTo>
                <a:lnTo>
                  <a:pt x="3275917" y="3354192"/>
                </a:lnTo>
                <a:cubicBezTo>
                  <a:pt x="3319817" y="3252303"/>
                  <a:pt x="3364982" y="3147108"/>
                  <a:pt x="3399358" y="3040011"/>
                </a:cubicBezTo>
                <a:cubicBezTo>
                  <a:pt x="3408430" y="3010778"/>
                  <a:pt x="3417061" y="2982021"/>
                  <a:pt x="3425650" y="2952333"/>
                </a:cubicBezTo>
                <a:cubicBezTo>
                  <a:pt x="3436256" y="2914653"/>
                  <a:pt x="3448199" y="2875520"/>
                  <a:pt x="3460661" y="2837763"/>
                </a:cubicBezTo>
                <a:cubicBezTo>
                  <a:pt x="3477731" y="2787246"/>
                  <a:pt x="3498530" y="2736579"/>
                  <a:pt x="3518021" y="2688298"/>
                </a:cubicBezTo>
                <a:cubicBezTo>
                  <a:pt x="3530339" y="2658462"/>
                  <a:pt x="3542206" y="2629115"/>
                  <a:pt x="3554035" y="2598832"/>
                </a:cubicBezTo>
                <a:cubicBezTo>
                  <a:pt x="3602956" y="2471128"/>
                  <a:pt x="3640454" y="2337362"/>
                  <a:pt x="3677174" y="2207351"/>
                </a:cubicBezTo>
                <a:cubicBezTo>
                  <a:pt x="3685353" y="2179086"/>
                  <a:pt x="3692308" y="2155047"/>
                  <a:pt x="3698819" y="2131503"/>
                </a:cubicBezTo>
                <a:cubicBezTo>
                  <a:pt x="3699603" y="2127742"/>
                  <a:pt x="3701314" y="2123952"/>
                  <a:pt x="3702094" y="2120194"/>
                </a:cubicBezTo>
                <a:cubicBezTo>
                  <a:pt x="3586407" y="2255227"/>
                  <a:pt x="3491727" y="2426671"/>
                  <a:pt x="3398355" y="2665603"/>
                </a:cubicBezTo>
                <a:cubicBezTo>
                  <a:pt x="3309322" y="2893763"/>
                  <a:pt x="3241029" y="3129474"/>
                  <a:pt x="3193941" y="3369775"/>
                </a:cubicBezTo>
                <a:lnTo>
                  <a:pt x="3184140" y="3429000"/>
                </a:lnTo>
                <a:lnTo>
                  <a:pt x="3099978" y="3429000"/>
                </a:lnTo>
                <a:lnTo>
                  <a:pt x="3101556" y="3414337"/>
                </a:lnTo>
                <a:cubicBezTo>
                  <a:pt x="3144932" y="3050621"/>
                  <a:pt x="3209988" y="2683612"/>
                  <a:pt x="3370162" y="2356550"/>
                </a:cubicBezTo>
                <a:cubicBezTo>
                  <a:pt x="3467073" y="2159398"/>
                  <a:pt x="3627623" y="2109666"/>
                  <a:pt x="3746477" y="1948889"/>
                </a:cubicBezTo>
                <a:cubicBezTo>
                  <a:pt x="3800786" y="1874532"/>
                  <a:pt x="3818424" y="1744820"/>
                  <a:pt x="3863399" y="1658257"/>
                </a:cubicBezTo>
                <a:cubicBezTo>
                  <a:pt x="3894981" y="1597843"/>
                  <a:pt x="3930436" y="1541007"/>
                  <a:pt x="3968712" y="1484989"/>
                </a:cubicBezTo>
                <a:cubicBezTo>
                  <a:pt x="3564505" y="1591029"/>
                  <a:pt x="3170154" y="1745588"/>
                  <a:pt x="2792390" y="1953974"/>
                </a:cubicBezTo>
                <a:lnTo>
                  <a:pt x="2714982" y="1998051"/>
                </a:lnTo>
                <a:cubicBezTo>
                  <a:pt x="2773600" y="2194577"/>
                  <a:pt x="2823261" y="2388201"/>
                  <a:pt x="2813361" y="2594912"/>
                </a:cubicBezTo>
                <a:cubicBezTo>
                  <a:pt x="2800935" y="2854826"/>
                  <a:pt x="2738768" y="3117188"/>
                  <a:pt x="2688430" y="3372564"/>
                </a:cubicBezTo>
                <a:cubicBezTo>
                  <a:pt x="2680286" y="3413403"/>
                  <a:pt x="2633415" y="3347749"/>
                  <a:pt x="2629626" y="3334394"/>
                </a:cubicBezTo>
                <a:cubicBezTo>
                  <a:pt x="2507208" y="2928509"/>
                  <a:pt x="2389664" y="2481450"/>
                  <a:pt x="2565328" y="2087399"/>
                </a:cubicBezTo>
                <a:cubicBezTo>
                  <a:pt x="2340344" y="2226334"/>
                  <a:pt x="2126262" y="2381607"/>
                  <a:pt x="1922999" y="2551343"/>
                </a:cubicBezTo>
                <a:cubicBezTo>
                  <a:pt x="1913735" y="2692357"/>
                  <a:pt x="1951823" y="2841268"/>
                  <a:pt x="1950261" y="2976858"/>
                </a:cubicBezTo>
                <a:cubicBezTo>
                  <a:pt x="2095468" y="2974315"/>
                  <a:pt x="2243415" y="3139324"/>
                  <a:pt x="2365554" y="3330107"/>
                </a:cubicBezTo>
                <a:lnTo>
                  <a:pt x="2424142" y="3429000"/>
                </a:lnTo>
                <a:lnTo>
                  <a:pt x="2395994" y="3429000"/>
                </a:lnTo>
                <a:lnTo>
                  <a:pt x="2392863" y="3423964"/>
                </a:lnTo>
                <a:cubicBezTo>
                  <a:pt x="2286592" y="3268030"/>
                  <a:pt x="2128210" y="3101604"/>
                  <a:pt x="2017589" y="3064982"/>
                </a:cubicBezTo>
                <a:cubicBezTo>
                  <a:pt x="2065428" y="3096607"/>
                  <a:pt x="2108651" y="3129340"/>
                  <a:pt x="2147336" y="3165052"/>
                </a:cubicBezTo>
                <a:cubicBezTo>
                  <a:pt x="2168131" y="3184249"/>
                  <a:pt x="2188032" y="3204414"/>
                  <a:pt x="2207047" y="3225540"/>
                </a:cubicBezTo>
                <a:cubicBezTo>
                  <a:pt x="2240670" y="3262852"/>
                  <a:pt x="2268864" y="3304110"/>
                  <a:pt x="2299106" y="3349931"/>
                </a:cubicBezTo>
                <a:lnTo>
                  <a:pt x="2314430" y="3372144"/>
                </a:lnTo>
                <a:lnTo>
                  <a:pt x="2352406" y="3429000"/>
                </a:lnTo>
                <a:lnTo>
                  <a:pt x="2314492" y="3429000"/>
                </a:lnTo>
                <a:lnTo>
                  <a:pt x="2288095" y="3389030"/>
                </a:lnTo>
                <a:lnTo>
                  <a:pt x="2272768" y="3366822"/>
                </a:lnTo>
                <a:cubicBezTo>
                  <a:pt x="2242565" y="3321921"/>
                  <a:pt x="2214890" y="3282042"/>
                  <a:pt x="2182715" y="3246071"/>
                </a:cubicBezTo>
                <a:cubicBezTo>
                  <a:pt x="2139301" y="3197043"/>
                  <a:pt x="2090046" y="3153375"/>
                  <a:pt x="2032061" y="3112380"/>
                </a:cubicBezTo>
                <a:cubicBezTo>
                  <a:pt x="2113005" y="3203219"/>
                  <a:pt x="2185837" y="3300905"/>
                  <a:pt x="2257220" y="3397257"/>
                </a:cubicBezTo>
                <a:lnTo>
                  <a:pt x="2281324" y="3429000"/>
                </a:lnTo>
                <a:lnTo>
                  <a:pt x="2242860" y="3429000"/>
                </a:lnTo>
                <a:lnTo>
                  <a:pt x="2232818" y="3415926"/>
                </a:lnTo>
                <a:cubicBezTo>
                  <a:pt x="2156524" y="3313256"/>
                  <a:pt x="2077809" y="3208351"/>
                  <a:pt x="1990172" y="3113121"/>
                </a:cubicBezTo>
                <a:cubicBezTo>
                  <a:pt x="2025229" y="3186236"/>
                  <a:pt x="2072239" y="3261202"/>
                  <a:pt x="2124090" y="3332017"/>
                </a:cubicBezTo>
                <a:lnTo>
                  <a:pt x="2200380" y="3429000"/>
                </a:lnTo>
                <a:lnTo>
                  <a:pt x="2147507" y="3429000"/>
                </a:lnTo>
                <a:lnTo>
                  <a:pt x="2070668" y="3332520"/>
                </a:lnTo>
                <a:cubicBezTo>
                  <a:pt x="2050397" y="3303060"/>
                  <a:pt x="1955949" y="3095860"/>
                  <a:pt x="1975142" y="3156570"/>
                </a:cubicBezTo>
                <a:cubicBezTo>
                  <a:pt x="1998651" y="3232010"/>
                  <a:pt x="2025657" y="3307543"/>
                  <a:pt x="2050035" y="3384345"/>
                </a:cubicBezTo>
                <a:lnTo>
                  <a:pt x="2063025" y="3429000"/>
                </a:lnTo>
                <a:lnTo>
                  <a:pt x="2021675" y="3429000"/>
                </a:lnTo>
                <a:lnTo>
                  <a:pt x="2019308" y="3418118"/>
                </a:lnTo>
                <a:cubicBezTo>
                  <a:pt x="1994223" y="3319278"/>
                  <a:pt x="1963999" y="3221518"/>
                  <a:pt x="1938835" y="3122160"/>
                </a:cubicBezTo>
                <a:cubicBezTo>
                  <a:pt x="1929908" y="3190047"/>
                  <a:pt x="1941143" y="3261322"/>
                  <a:pt x="1953230" y="3330699"/>
                </a:cubicBezTo>
                <a:lnTo>
                  <a:pt x="1956763" y="3349191"/>
                </a:lnTo>
                <a:lnTo>
                  <a:pt x="1967925" y="3429000"/>
                </a:lnTo>
                <a:lnTo>
                  <a:pt x="1936622" y="3429000"/>
                </a:lnTo>
                <a:lnTo>
                  <a:pt x="1926261" y="3355064"/>
                </a:lnTo>
                <a:lnTo>
                  <a:pt x="1922724" y="3336577"/>
                </a:lnTo>
                <a:cubicBezTo>
                  <a:pt x="1915473" y="3294948"/>
                  <a:pt x="1907737" y="3252875"/>
                  <a:pt x="1904650" y="3210616"/>
                </a:cubicBezTo>
                <a:lnTo>
                  <a:pt x="1885273" y="3429000"/>
                </a:lnTo>
                <a:lnTo>
                  <a:pt x="1854363" y="3429000"/>
                </a:lnTo>
                <a:lnTo>
                  <a:pt x="1880391" y="3174796"/>
                </a:lnTo>
                <a:cubicBezTo>
                  <a:pt x="1857032" y="3207864"/>
                  <a:pt x="1833268" y="3242346"/>
                  <a:pt x="1818273" y="3286729"/>
                </a:cubicBezTo>
                <a:cubicBezTo>
                  <a:pt x="1804852" y="3326735"/>
                  <a:pt x="1797634" y="3369725"/>
                  <a:pt x="1794691" y="3414239"/>
                </a:cubicBezTo>
                <a:cubicBezTo>
                  <a:pt x="1794765" y="3419159"/>
                  <a:pt x="1794840" y="3424080"/>
                  <a:pt x="1794914" y="3429000"/>
                </a:cubicBezTo>
                <a:lnTo>
                  <a:pt x="1746128" y="3429000"/>
                </a:lnTo>
                <a:lnTo>
                  <a:pt x="1753934" y="3295796"/>
                </a:lnTo>
                <a:cubicBezTo>
                  <a:pt x="1761216" y="3245140"/>
                  <a:pt x="1773366" y="3194443"/>
                  <a:pt x="1792053" y="3143396"/>
                </a:cubicBezTo>
                <a:cubicBezTo>
                  <a:pt x="1831929" y="3034223"/>
                  <a:pt x="1865036" y="2965363"/>
                  <a:pt x="1862248" y="2837397"/>
                </a:cubicBezTo>
                <a:cubicBezTo>
                  <a:pt x="1860953" y="2758277"/>
                  <a:pt x="1859762" y="2681946"/>
                  <a:pt x="1862250" y="2604531"/>
                </a:cubicBezTo>
                <a:cubicBezTo>
                  <a:pt x="1629459" y="2804327"/>
                  <a:pt x="1412286" y="3022119"/>
                  <a:pt x="1211999" y="3254610"/>
                </a:cubicBezTo>
                <a:cubicBezTo>
                  <a:pt x="1212594" y="3257848"/>
                  <a:pt x="1213637" y="3260601"/>
                  <a:pt x="1213266" y="3262947"/>
                </a:cubicBezTo>
                <a:cubicBezTo>
                  <a:pt x="1207239" y="3316048"/>
                  <a:pt x="1203941" y="3368982"/>
                  <a:pt x="1203370" y="3421676"/>
                </a:cubicBezTo>
                <a:cubicBezTo>
                  <a:pt x="1203470" y="3424117"/>
                  <a:pt x="1203571" y="3426559"/>
                  <a:pt x="1203671" y="3429000"/>
                </a:cubicBezTo>
                <a:lnTo>
                  <a:pt x="1143180" y="3429000"/>
                </a:lnTo>
                <a:cubicBezTo>
                  <a:pt x="1142845" y="3398348"/>
                  <a:pt x="1142511" y="3367697"/>
                  <a:pt x="1142176" y="3337045"/>
                </a:cubicBezTo>
                <a:lnTo>
                  <a:pt x="1067484" y="3429000"/>
                </a:lnTo>
                <a:lnTo>
                  <a:pt x="953928" y="3429000"/>
                </a:lnTo>
                <a:lnTo>
                  <a:pt x="959715" y="3421185"/>
                </a:lnTo>
                <a:cubicBezTo>
                  <a:pt x="1122351" y="3213955"/>
                  <a:pt x="1297493" y="3016464"/>
                  <a:pt x="1483788" y="2830174"/>
                </a:cubicBezTo>
                <a:cubicBezTo>
                  <a:pt x="1354519" y="2823700"/>
                  <a:pt x="1219786" y="2843526"/>
                  <a:pt x="1100671" y="2823137"/>
                </a:cubicBezTo>
                <a:cubicBezTo>
                  <a:pt x="1097473" y="2824667"/>
                  <a:pt x="1093344" y="2826226"/>
                  <a:pt x="1090144" y="2827748"/>
                </a:cubicBezTo>
                <a:cubicBezTo>
                  <a:pt x="1093160" y="2833221"/>
                  <a:pt x="1095726" y="2839172"/>
                  <a:pt x="1095872" y="2842892"/>
                </a:cubicBezTo>
                <a:cubicBezTo>
                  <a:pt x="1117034" y="3185754"/>
                  <a:pt x="501310" y="3336589"/>
                  <a:pt x="262785" y="3416450"/>
                </a:cubicBezTo>
                <a:cubicBezTo>
                  <a:pt x="240730" y="3423851"/>
                  <a:pt x="197167" y="3359461"/>
                  <a:pt x="209968" y="3341713"/>
                </a:cubicBezTo>
                <a:cubicBezTo>
                  <a:pt x="383281" y="3098661"/>
                  <a:pt x="615742" y="2948713"/>
                  <a:pt x="873460" y="2824768"/>
                </a:cubicBezTo>
                <a:cubicBezTo>
                  <a:pt x="626943" y="2762900"/>
                  <a:pt x="365733" y="2531633"/>
                  <a:pt x="192686" y="2420257"/>
                </a:cubicBezTo>
                <a:cubicBezTo>
                  <a:pt x="116185" y="2370690"/>
                  <a:pt x="52073" y="2325165"/>
                  <a:pt x="4696" y="2268668"/>
                </a:cubicBezTo>
                <a:lnTo>
                  <a:pt x="0" y="2260984"/>
                </a:lnTo>
                <a:lnTo>
                  <a:pt x="0" y="2084472"/>
                </a:lnTo>
                <a:lnTo>
                  <a:pt x="174101" y="2191277"/>
                </a:lnTo>
                <a:cubicBezTo>
                  <a:pt x="413334" y="2330164"/>
                  <a:pt x="660435" y="2456160"/>
                  <a:pt x="891800" y="2607935"/>
                </a:cubicBezTo>
                <a:cubicBezTo>
                  <a:pt x="944884" y="2642606"/>
                  <a:pt x="1012106" y="2716300"/>
                  <a:pt x="1072219" y="2740443"/>
                </a:cubicBezTo>
                <a:cubicBezTo>
                  <a:pt x="1072700" y="2740886"/>
                  <a:pt x="1073629" y="2740850"/>
                  <a:pt x="1074117" y="2741301"/>
                </a:cubicBezTo>
                <a:cubicBezTo>
                  <a:pt x="1077423" y="2742567"/>
                  <a:pt x="1080285" y="2744315"/>
                  <a:pt x="1083114" y="2745131"/>
                </a:cubicBezTo>
                <a:cubicBezTo>
                  <a:pt x="1205686" y="2782148"/>
                  <a:pt x="1403553" y="2733717"/>
                  <a:pt x="1543010" y="2762140"/>
                </a:cubicBezTo>
                <a:cubicBezTo>
                  <a:pt x="1545352" y="2762516"/>
                  <a:pt x="1548218" y="2764258"/>
                  <a:pt x="1551080" y="2766006"/>
                </a:cubicBezTo>
                <a:cubicBezTo>
                  <a:pt x="1796784" y="2527970"/>
                  <a:pt x="2061981" y="2311521"/>
                  <a:pt x="2345443" y="2120882"/>
                </a:cubicBezTo>
                <a:cubicBezTo>
                  <a:pt x="2141371" y="2118786"/>
                  <a:pt x="1930334" y="2175666"/>
                  <a:pt x="1721499" y="2170969"/>
                </a:cubicBezTo>
                <a:cubicBezTo>
                  <a:pt x="1398951" y="2164309"/>
                  <a:pt x="1081337" y="2118329"/>
                  <a:pt x="767716" y="2043768"/>
                </a:cubicBezTo>
                <a:cubicBezTo>
                  <a:pt x="753133" y="2040162"/>
                  <a:pt x="700946" y="1969599"/>
                  <a:pt x="722147" y="1964091"/>
                </a:cubicBezTo>
                <a:cubicBezTo>
                  <a:pt x="968781" y="1900673"/>
                  <a:pt x="1232259" y="1897588"/>
                  <a:pt x="1485552" y="1884202"/>
                </a:cubicBezTo>
                <a:cubicBezTo>
                  <a:pt x="1722589" y="1871930"/>
                  <a:pt x="1934026" y="1883502"/>
                  <a:pt x="2143004" y="1973420"/>
                </a:cubicBezTo>
                <a:cubicBezTo>
                  <a:pt x="2072259" y="1892879"/>
                  <a:pt x="2001915" y="1810927"/>
                  <a:pt x="1933391" y="1727971"/>
                </a:cubicBezTo>
                <a:cubicBezTo>
                  <a:pt x="1884964" y="1669829"/>
                  <a:pt x="1830279" y="1618453"/>
                  <a:pt x="1827118" y="1539410"/>
                </a:cubicBezTo>
                <a:cubicBezTo>
                  <a:pt x="1826899" y="1533830"/>
                  <a:pt x="1831287" y="1527131"/>
                  <a:pt x="1837349" y="1527357"/>
                </a:cubicBezTo>
                <a:cubicBezTo>
                  <a:pt x="1954786" y="1529180"/>
                  <a:pt x="2095955" y="1670243"/>
                  <a:pt x="2162835" y="1758853"/>
                </a:cubicBezTo>
                <a:cubicBezTo>
                  <a:pt x="2223806" y="1839314"/>
                  <a:pt x="2261117" y="1933764"/>
                  <a:pt x="2257167" y="2033123"/>
                </a:cubicBezTo>
                <a:cubicBezTo>
                  <a:pt x="2258619" y="2034463"/>
                  <a:pt x="2260110" y="2036731"/>
                  <a:pt x="2261598" y="2038998"/>
                </a:cubicBezTo>
                <a:cubicBezTo>
                  <a:pt x="2319293" y="2037627"/>
                  <a:pt x="2377620" y="2040418"/>
                  <a:pt x="2437177" y="2050608"/>
                </a:cubicBezTo>
                <a:cubicBezTo>
                  <a:pt x="2440002" y="2051429"/>
                  <a:pt x="2442387" y="2052726"/>
                  <a:pt x="2445247" y="2054476"/>
                </a:cubicBezTo>
                <a:cubicBezTo>
                  <a:pt x="2542410" y="1991910"/>
                  <a:pt x="2642483" y="1932023"/>
                  <a:pt x="2743626" y="1875819"/>
                </a:cubicBezTo>
                <a:cubicBezTo>
                  <a:pt x="2843877" y="1820576"/>
                  <a:pt x="2945694" y="1769471"/>
                  <a:pt x="3048102" y="1721595"/>
                </a:cubicBezTo>
                <a:cubicBezTo>
                  <a:pt x="2585795" y="1725639"/>
                  <a:pt x="2153807" y="1567795"/>
                  <a:pt x="1799414" y="1265732"/>
                </a:cubicBezTo>
                <a:cubicBezTo>
                  <a:pt x="1791709" y="1259523"/>
                  <a:pt x="1742423" y="1191635"/>
                  <a:pt x="1771735" y="1190929"/>
                </a:cubicBezTo>
                <a:cubicBezTo>
                  <a:pt x="2256142" y="1180405"/>
                  <a:pt x="2784409" y="1241721"/>
                  <a:pt x="3104273" y="1647159"/>
                </a:cubicBezTo>
                <a:cubicBezTo>
                  <a:pt x="3108183" y="1651663"/>
                  <a:pt x="3110711" y="1656686"/>
                  <a:pt x="3113245" y="1661705"/>
                </a:cubicBezTo>
                <a:cubicBezTo>
                  <a:pt x="3118189" y="1668958"/>
                  <a:pt x="3122727" y="1677622"/>
                  <a:pt x="3126294" y="1685400"/>
                </a:cubicBezTo>
                <a:cubicBezTo>
                  <a:pt x="3390302" y="1567262"/>
                  <a:pt x="3661785" y="1473036"/>
                  <a:pt x="3937433" y="1401473"/>
                </a:cubicBezTo>
                <a:cubicBezTo>
                  <a:pt x="3836176" y="1303523"/>
                  <a:pt x="3721785" y="1191668"/>
                  <a:pt x="3590475" y="1168974"/>
                </a:cubicBezTo>
                <a:cubicBezTo>
                  <a:pt x="3435249" y="1142111"/>
                  <a:pt x="3264279" y="1187605"/>
                  <a:pt x="3100264" y="1150845"/>
                </a:cubicBezTo>
                <a:cubicBezTo>
                  <a:pt x="2787310" y="1081393"/>
                  <a:pt x="2468738" y="941372"/>
                  <a:pt x="2183576" y="798150"/>
                </a:cubicBezTo>
                <a:cubicBezTo>
                  <a:pt x="2170260" y="791226"/>
                  <a:pt x="2115765" y="721220"/>
                  <a:pt x="2151029" y="717947"/>
                </a:cubicBezTo>
                <a:cubicBezTo>
                  <a:pt x="2677991" y="665203"/>
                  <a:pt x="3159089" y="688356"/>
                  <a:pt x="3563434" y="1040115"/>
                </a:cubicBezTo>
                <a:lnTo>
                  <a:pt x="3177952" y="228386"/>
                </a:lnTo>
                <a:cubicBezTo>
                  <a:pt x="3171337" y="214210"/>
                  <a:pt x="3161442" y="176414"/>
                  <a:pt x="3189263" y="196726"/>
                </a:cubicBezTo>
                <a:cubicBezTo>
                  <a:pt x="3348177" y="315655"/>
                  <a:pt x="3463235" y="479187"/>
                  <a:pt x="3560912" y="650863"/>
                </a:cubicBezTo>
                <a:cubicBezTo>
                  <a:pt x="3646545" y="800668"/>
                  <a:pt x="3658964" y="924983"/>
                  <a:pt x="3626636" y="1083230"/>
                </a:cubicBezTo>
                <a:cubicBezTo>
                  <a:pt x="3635603" y="1086129"/>
                  <a:pt x="3644081" y="1088586"/>
                  <a:pt x="3653088" y="1092417"/>
                </a:cubicBezTo>
                <a:cubicBezTo>
                  <a:pt x="3765052" y="1143828"/>
                  <a:pt x="3892199" y="1295230"/>
                  <a:pt x="3988128" y="1388267"/>
                </a:cubicBezTo>
                <a:cubicBezTo>
                  <a:pt x="4265269" y="1318971"/>
                  <a:pt x="4547054" y="1272774"/>
                  <a:pt x="4830582" y="1247000"/>
                </a:cubicBezTo>
                <a:lnTo>
                  <a:pt x="4830100" y="1246554"/>
                </a:lnTo>
                <a:cubicBezTo>
                  <a:pt x="4727027" y="940030"/>
                  <a:pt x="4271973" y="904199"/>
                  <a:pt x="4036318" y="718013"/>
                </a:cubicBezTo>
                <a:cubicBezTo>
                  <a:pt x="3810777" y="540273"/>
                  <a:pt x="3654591" y="291297"/>
                  <a:pt x="3432098" y="108312"/>
                </a:cubicBezTo>
                <a:cubicBezTo>
                  <a:pt x="3405134" y="86099"/>
                  <a:pt x="3391592" y="15385"/>
                  <a:pt x="3446761" y="32278"/>
                </a:cubicBezTo>
                <a:cubicBezTo>
                  <a:pt x="3801752" y="139638"/>
                  <a:pt x="4119982" y="317863"/>
                  <a:pt x="4419733" y="534555"/>
                </a:cubicBezTo>
                <a:cubicBezTo>
                  <a:pt x="4597168" y="662520"/>
                  <a:pt x="4760991" y="799417"/>
                  <a:pt x="4781371" y="1029604"/>
                </a:cubicBezTo>
                <a:cubicBezTo>
                  <a:pt x="4781562" y="1034257"/>
                  <a:pt x="4780772" y="1038014"/>
                  <a:pt x="4780440" y="1041290"/>
                </a:cubicBezTo>
                <a:cubicBezTo>
                  <a:pt x="4830364" y="1090056"/>
                  <a:pt x="4870983" y="1150844"/>
                  <a:pt x="4898954" y="1233092"/>
                </a:cubicBezTo>
                <a:cubicBezTo>
                  <a:pt x="4900480" y="1236288"/>
                  <a:pt x="4900107" y="1238630"/>
                  <a:pt x="4900699" y="1241867"/>
                </a:cubicBezTo>
                <a:cubicBezTo>
                  <a:pt x="5170915" y="1220815"/>
                  <a:pt x="5442360" y="1218817"/>
                  <a:pt x="5714511" y="1234483"/>
                </a:cubicBezTo>
                <a:cubicBezTo>
                  <a:pt x="5651495" y="1126157"/>
                  <a:pt x="5582088" y="1020879"/>
                  <a:pt x="5464793" y="964556"/>
                </a:cubicBezTo>
                <a:cubicBezTo>
                  <a:pt x="5463384" y="964148"/>
                  <a:pt x="5462860" y="962770"/>
                  <a:pt x="5461897" y="961879"/>
                </a:cubicBezTo>
                <a:cubicBezTo>
                  <a:pt x="5031826" y="876789"/>
                  <a:pt x="4661031" y="392458"/>
                  <a:pt x="4399417" y="23573"/>
                </a:cubicBezTo>
                <a:lnTo>
                  <a:pt x="4382818" y="0"/>
                </a:lnTo>
                <a:close/>
                <a:moveTo>
                  <a:pt x="1890928" y="0"/>
                </a:moveTo>
                <a:lnTo>
                  <a:pt x="1994713" y="0"/>
                </a:lnTo>
                <a:lnTo>
                  <a:pt x="1931354" y="46950"/>
                </a:lnTo>
                <a:cubicBezTo>
                  <a:pt x="1877666" y="83934"/>
                  <a:pt x="1822568" y="119048"/>
                  <a:pt x="1765923" y="152043"/>
                </a:cubicBezTo>
                <a:cubicBezTo>
                  <a:pt x="1744896" y="164696"/>
                  <a:pt x="1723857" y="174555"/>
                  <a:pt x="1702258" y="183286"/>
                </a:cubicBezTo>
                <a:cubicBezTo>
                  <a:pt x="1664333" y="221747"/>
                  <a:pt x="1731601" y="160836"/>
                  <a:pt x="1538370" y="382804"/>
                </a:cubicBezTo>
                <a:cubicBezTo>
                  <a:pt x="1278852" y="821311"/>
                  <a:pt x="915356" y="1171566"/>
                  <a:pt x="542867" y="1515092"/>
                </a:cubicBezTo>
                <a:cubicBezTo>
                  <a:pt x="521291" y="1535055"/>
                  <a:pt x="503482" y="1450596"/>
                  <a:pt x="515800" y="1433180"/>
                </a:cubicBezTo>
                <a:cubicBezTo>
                  <a:pt x="664236" y="1221055"/>
                  <a:pt x="747224" y="973666"/>
                  <a:pt x="909145" y="770225"/>
                </a:cubicBezTo>
                <a:cubicBezTo>
                  <a:pt x="998789" y="657824"/>
                  <a:pt x="1101084" y="562246"/>
                  <a:pt x="1214067" y="479561"/>
                </a:cubicBezTo>
                <a:cubicBezTo>
                  <a:pt x="1023317" y="544399"/>
                  <a:pt x="824392" y="591568"/>
                  <a:pt x="640967" y="676601"/>
                </a:cubicBezTo>
                <a:cubicBezTo>
                  <a:pt x="458381" y="761213"/>
                  <a:pt x="284593" y="863005"/>
                  <a:pt x="112563" y="967952"/>
                </a:cubicBezTo>
                <a:lnTo>
                  <a:pt x="0" y="1037006"/>
                </a:lnTo>
                <a:lnTo>
                  <a:pt x="0" y="804763"/>
                </a:lnTo>
                <a:lnTo>
                  <a:pt x="36881" y="771118"/>
                </a:lnTo>
                <a:cubicBezTo>
                  <a:pt x="302143" y="533792"/>
                  <a:pt x="585478" y="311226"/>
                  <a:pt x="910534" y="200753"/>
                </a:cubicBezTo>
                <a:cubicBezTo>
                  <a:pt x="1140280" y="122663"/>
                  <a:pt x="1356783" y="195873"/>
                  <a:pt x="1578717" y="146982"/>
                </a:cubicBezTo>
                <a:cubicBezTo>
                  <a:pt x="1683404" y="123672"/>
                  <a:pt x="1787691" y="70445"/>
                  <a:pt x="1887945" y="2196"/>
                </a:cubicBezTo>
                <a:lnTo>
                  <a:pt x="1890928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A20AF199-99C2-4569-9CAF-24514AE5E8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457199"/>
            <a:ext cx="11277600" cy="59436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83D2D2C-EFB7-1862-B774-B8D51C82F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2999" y="1676401"/>
            <a:ext cx="4495801" cy="228600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Opting in to M3P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EB08967-2DEC-4C33-9721-36F75BEE74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2999" y="3048003"/>
            <a:ext cx="4495801" cy="91440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200" kern="1200" dirty="0">
                <a:solidFill>
                  <a:schemeClr val="tx1">
                    <a:alpha val="55000"/>
                  </a:schemeClr>
                </a:solidFill>
                <a:latin typeface="+mn-lt"/>
                <a:ea typeface="+mn-ea"/>
                <a:cs typeface="+mn-cs"/>
              </a:rPr>
              <a:t>Smooths payments over 12 months—vs. $2000 payment in January</a:t>
            </a:r>
          </a:p>
        </p:txBody>
      </p:sp>
      <p:pic>
        <p:nvPicPr>
          <p:cNvPr id="5" name="Picture 4" descr="A screenshot of a screen&#10;&#10;Description automatically generated">
            <a:extLst>
              <a:ext uri="{FF2B5EF4-FFF2-40B4-BE49-F238E27FC236}">
                <a16:creationId xmlns:a16="http://schemas.microsoft.com/office/drawing/2014/main" id="{3756915E-FB82-9837-AB40-7E185DF7E7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8" y="759505"/>
            <a:ext cx="5109031" cy="5543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403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B14F2D-DFB4-A397-53A8-505D945D1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0C29E8-50ED-AD1F-F620-9E61781FE1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r>
              <a:rPr lang="en-US" sz="2000" b="0" i="0" u="none" strike="noStrike">
                <a:effectLst/>
              </a:rPr>
              <a:t>The information presented in this presentation is intended for educational purposes only and does not constitute professional advice.</a:t>
            </a:r>
          </a:p>
          <a:p>
            <a:r>
              <a:rPr lang="en-US" sz="2000" b="0" i="0" u="none" strike="noStrike">
                <a:effectLst/>
              </a:rPr>
              <a:t>It is not tailored to any specific individual or situation. </a:t>
            </a:r>
          </a:p>
          <a:p>
            <a:r>
              <a:rPr lang="en-US" sz="2000" b="0" i="0" u="none" strike="noStrike">
                <a:effectLst/>
              </a:rPr>
              <a:t>Participants are encouraged to consult with qualified professionals for guidance and resources related to their individual needs and circumstances.</a:t>
            </a:r>
          </a:p>
          <a:p>
            <a:r>
              <a:rPr lang="en-US" sz="2000"/>
              <a:t>Resources are provided at the end of this presentation.</a:t>
            </a:r>
            <a:endParaRPr lang="en-US" sz="2000" b="0" i="0" u="none" strike="noStrike">
              <a:effectLst/>
            </a:endParaRPr>
          </a:p>
          <a:p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23928793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5675D3-D85C-34B9-14CC-492A02114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257" y="294539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A Special Word About Revlimid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69A43B-678D-485C-2558-7841819F0B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9257" y="1885278"/>
            <a:ext cx="10498293" cy="4678183"/>
          </a:xfrm>
        </p:spPr>
        <p:txBody>
          <a:bodyPr anchor="ctr">
            <a:normAutofit/>
          </a:bodyPr>
          <a:lstStyle/>
          <a:p>
            <a:r>
              <a:rPr lang="en-US" sz="2400" dirty="0"/>
              <a:t>Most pharmacy benefits managers (PBMs) are EXCLUDING brand name Revlimid from formularies for 2025 for many STAND-ALONE Medicare Part D prescription drug plans.</a:t>
            </a:r>
          </a:p>
          <a:p>
            <a:pPr lvl="1"/>
            <a:r>
              <a:rPr lang="en-US" b="0" i="1" u="none" strike="noStrike" dirty="0">
                <a:effectLst/>
                <a:latin typeface="freight-text-pro"/>
              </a:rPr>
              <a:t>“PBMs occupy a central role in the drug price supply chain as negotiators, administrators, and decision-makers about which drugs will be most accessible to consumers.”</a:t>
            </a:r>
            <a:endParaRPr lang="en-US" i="1" dirty="0"/>
          </a:p>
          <a:p>
            <a:r>
              <a:rPr lang="en-US" sz="2400" dirty="0"/>
              <a:t>Generic lenalidomide IS included in most formularies.</a:t>
            </a:r>
          </a:p>
          <a:p>
            <a:r>
              <a:rPr lang="en-US" sz="2400" dirty="0"/>
              <a:t>Yes, there is a potential shortage of lenalidomide.</a:t>
            </a:r>
          </a:p>
          <a:p>
            <a:pPr lvl="1"/>
            <a:r>
              <a:rPr lang="en-US" sz="2000" dirty="0"/>
              <a:t>Resulting from litigation and quantity limits on distribution of generic lenalidomide.</a:t>
            </a:r>
          </a:p>
          <a:p>
            <a:pPr lvl="1"/>
            <a:r>
              <a:rPr lang="en-US" sz="2000" dirty="0"/>
              <a:t>Expires 1/31/2026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937683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5B694-864F-E9D9-C8A2-542F0B221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Example-Revlimid (brand) 15 mg-21 p/ month</a:t>
            </a: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E54EF9E2-96F5-D74E-0C5A-4008FF3E74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972" y="1966460"/>
            <a:ext cx="11040910" cy="4376808"/>
          </a:xfrm>
          <a:prstGeom prst="rect">
            <a:avLst/>
          </a:prstGeom>
        </p:spPr>
      </p:pic>
      <p:sp>
        <p:nvSpPr>
          <p:cNvPr id="6" name="Up Arrow 5">
            <a:extLst>
              <a:ext uri="{FF2B5EF4-FFF2-40B4-BE49-F238E27FC236}">
                <a16:creationId xmlns:a16="http://schemas.microsoft.com/office/drawing/2014/main" id="{AE1B239C-886A-0F0F-017F-45FF7E9B4A2A}"/>
              </a:ext>
            </a:extLst>
          </p:cNvPr>
          <p:cNvSpPr/>
          <p:nvPr/>
        </p:nvSpPr>
        <p:spPr>
          <a:xfrm rot="17865655">
            <a:off x="4005943" y="5341257"/>
            <a:ext cx="885371" cy="1190172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0705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7FC219-76A6-AA61-13D7-9E16438C62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133A6-B59F-728B-7401-B3182F556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Example-lenalidomide 15 mg-21 p/ month</a:t>
            </a:r>
          </a:p>
        </p:txBody>
      </p:sp>
      <p:pic>
        <p:nvPicPr>
          <p:cNvPr id="4" name="Picture 3" descr="A screenshot of a medical prescription&#10;&#10;Description automatically generated">
            <a:extLst>
              <a:ext uri="{FF2B5EF4-FFF2-40B4-BE49-F238E27FC236}">
                <a16:creationId xmlns:a16="http://schemas.microsoft.com/office/drawing/2014/main" id="{7AFEEE84-4F48-89C4-46DD-A07CF0F34F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086" y="1850346"/>
            <a:ext cx="11221827" cy="4775426"/>
          </a:xfrm>
          <a:prstGeom prst="rect">
            <a:avLst/>
          </a:prstGeom>
        </p:spPr>
      </p:pic>
      <p:sp>
        <p:nvSpPr>
          <p:cNvPr id="7" name="Up Arrow 6">
            <a:extLst>
              <a:ext uri="{FF2B5EF4-FFF2-40B4-BE49-F238E27FC236}">
                <a16:creationId xmlns:a16="http://schemas.microsoft.com/office/drawing/2014/main" id="{A99A7DA4-77CF-31DE-5AA1-EC14A563DEDD}"/>
              </a:ext>
            </a:extLst>
          </p:cNvPr>
          <p:cNvSpPr/>
          <p:nvPr/>
        </p:nvSpPr>
        <p:spPr>
          <a:xfrm rot="16200000">
            <a:off x="6560458" y="5521430"/>
            <a:ext cx="885371" cy="1190172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2682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29878-8FC0-8765-C425-05D3D9A3A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What should I do?	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AFA82EED-8A8B-9C0C-AFF4-EBA2E875DA9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6884666"/>
              </p:ext>
            </p:extLst>
          </p:nvPr>
        </p:nvGraphicFramePr>
        <p:xfrm>
          <a:off x="838200" y="1074058"/>
          <a:ext cx="10642600" cy="54283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21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A8DDB2A-2F69-EFDA-0DF7-799802E1E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2" y="350196"/>
            <a:ext cx="5218083" cy="1624520"/>
          </a:xfrm>
        </p:spPr>
        <p:txBody>
          <a:bodyPr anchor="ctr">
            <a:normAutofit/>
          </a:bodyPr>
          <a:lstStyle/>
          <a:p>
            <a:r>
              <a:rPr lang="en-US" sz="3700" dirty="0"/>
              <a:t>What should you do during open enrollment?</a:t>
            </a:r>
          </a:p>
        </p:txBody>
      </p:sp>
      <p:sp>
        <p:nvSpPr>
          <p:cNvPr id="25" name="Content Placeholder 5">
            <a:extLst>
              <a:ext uri="{FF2B5EF4-FFF2-40B4-BE49-F238E27FC236}">
                <a16:creationId xmlns:a16="http://schemas.microsoft.com/office/drawing/2014/main" id="{6205A20B-3F96-9FD5-36F9-3CD78D487B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256" y="2324911"/>
            <a:ext cx="5617029" cy="4337145"/>
          </a:xfrm>
        </p:spPr>
        <p:txBody>
          <a:bodyPr anchor="ctr">
            <a:normAutofit/>
          </a:bodyPr>
          <a:lstStyle/>
          <a:p>
            <a:r>
              <a:rPr lang="en-US" sz="2000" dirty="0"/>
              <a:t>Review all your medications with your provider AND on </a:t>
            </a:r>
            <a:r>
              <a:rPr lang="en-US" sz="2000" dirty="0" err="1"/>
              <a:t>Medicare.gov</a:t>
            </a:r>
            <a:r>
              <a:rPr lang="en-US" sz="2000" dirty="0"/>
              <a:t> </a:t>
            </a:r>
          </a:p>
          <a:p>
            <a:pPr lvl="1"/>
            <a:r>
              <a:rPr lang="en-US" sz="1600" dirty="0"/>
              <a:t>Make sure they are covered under your plan.</a:t>
            </a:r>
          </a:p>
          <a:p>
            <a:pPr lvl="1"/>
            <a:r>
              <a:rPr lang="en-US" sz="1600" dirty="0"/>
              <a:t>Do you need a different plan?</a:t>
            </a:r>
          </a:p>
          <a:p>
            <a:pPr lvl="1"/>
            <a:r>
              <a:rPr lang="en-US" sz="1600" dirty="0"/>
              <a:t>Do you need to change medications? (ex. Formulation of insulin).</a:t>
            </a:r>
          </a:p>
          <a:p>
            <a:r>
              <a:rPr lang="en-US" sz="2000" dirty="0"/>
              <a:t>Do you get assistance from copay foundations (LLS, PANF, </a:t>
            </a:r>
            <a:r>
              <a:rPr lang="en-US" sz="2000" dirty="0" err="1"/>
              <a:t>Healthwell</a:t>
            </a:r>
            <a:r>
              <a:rPr lang="en-US" sz="2000" dirty="0"/>
              <a:t>)?</a:t>
            </a:r>
          </a:p>
          <a:p>
            <a:pPr lvl="1"/>
            <a:r>
              <a:rPr lang="en-US" sz="1600" dirty="0"/>
              <a:t>Do you have funds available beginning in January 2025?</a:t>
            </a:r>
          </a:p>
          <a:p>
            <a:r>
              <a:rPr lang="en-US" sz="2000" dirty="0"/>
              <a:t>Opting-in to M3P may not be your best move.</a:t>
            </a:r>
          </a:p>
        </p:txBody>
      </p:sp>
      <p:pic>
        <p:nvPicPr>
          <p:cNvPr id="8" name="Picture 7" descr="Close-up unopened pill packets">
            <a:extLst>
              <a:ext uri="{FF2B5EF4-FFF2-40B4-BE49-F238E27FC236}">
                <a16:creationId xmlns:a16="http://schemas.microsoft.com/office/drawing/2014/main" id="{78745246-53E1-6215-268C-AD3E2F4FAAD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3771" r="17719"/>
          <a:stretch/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215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5895FD-D966-3248-8E7E-AD1907170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6447" y="1583978"/>
            <a:ext cx="5138808" cy="3352473"/>
          </a:xfrm>
          <a:noFill/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Where Can I Get Help With My Medication Costs?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913D8DA-B72B-46FB-9E5D-656A0EB0A4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-1"/>
            <a:ext cx="6107584" cy="6861717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26">
            <a:extLst>
              <a:ext uri="{FF2B5EF4-FFF2-40B4-BE49-F238E27FC236}">
                <a16:creationId xmlns:a16="http://schemas.microsoft.com/office/drawing/2014/main" id="{63CDDC8E-3FD0-4545-A664-7661835B4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480917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phic 7" descr="Medicine">
            <a:extLst>
              <a:ext uri="{FF2B5EF4-FFF2-40B4-BE49-F238E27FC236}">
                <a16:creationId xmlns:a16="http://schemas.microsoft.com/office/drawing/2014/main" id="{28F98825-A52A-4807-9AC7-ACF2DC9847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6500" y="1344157"/>
            <a:ext cx="4169664" cy="416966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7212296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F612A2-C256-B3B2-5B1F-8FE03F0503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CDA4C-F3A6-F894-0AAA-74531AB14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537" y="129713"/>
            <a:ext cx="10702871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Low-Income Subsidy/Extra Help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3834083-97FC-3952-CC0C-4D335A70F84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44537" y="3213100"/>
          <a:ext cx="10702925" cy="3644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422D737-653A-238F-2840-38FA7CB3EF14}"/>
              </a:ext>
            </a:extLst>
          </p:cNvPr>
          <p:cNvGraphicFramePr>
            <a:graphicFrameLocks noGrp="1"/>
          </p:cNvGraphicFramePr>
          <p:nvPr/>
        </p:nvGraphicFramePr>
        <p:xfrm>
          <a:off x="922200" y="1565754"/>
          <a:ext cx="10347597" cy="18632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49199">
                  <a:extLst>
                    <a:ext uri="{9D8B030D-6E8A-4147-A177-3AD203B41FA5}">
                      <a16:colId xmlns:a16="http://schemas.microsoft.com/office/drawing/2014/main" val="529229856"/>
                    </a:ext>
                  </a:extLst>
                </a:gridCol>
                <a:gridCol w="3449199">
                  <a:extLst>
                    <a:ext uri="{9D8B030D-6E8A-4147-A177-3AD203B41FA5}">
                      <a16:colId xmlns:a16="http://schemas.microsoft.com/office/drawing/2014/main" val="87707929"/>
                    </a:ext>
                  </a:extLst>
                </a:gridCol>
                <a:gridCol w="3449199">
                  <a:extLst>
                    <a:ext uri="{9D8B030D-6E8A-4147-A177-3AD203B41FA5}">
                      <a16:colId xmlns:a16="http://schemas.microsoft.com/office/drawing/2014/main" val="1285415184"/>
                    </a:ext>
                  </a:extLst>
                </a:gridCol>
              </a:tblGrid>
              <a:tr h="621082">
                <a:tc>
                  <a:txBody>
                    <a:bodyPr/>
                    <a:lstStyle/>
                    <a:p>
                      <a:r>
                        <a:rPr lang="en-US" dirty="0"/>
                        <a:t>Your situation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Income Limit (month/yea)r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Resources*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3131849"/>
                  </a:ext>
                </a:extLst>
              </a:tr>
              <a:tr h="621082">
                <a:tc>
                  <a:txBody>
                    <a:bodyPr/>
                    <a:lstStyle/>
                    <a:p>
                      <a:r>
                        <a:rPr lang="en-US" dirty="0"/>
                        <a:t>Individual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$1903/$22,590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$17,220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4848588"/>
                  </a:ext>
                </a:extLst>
              </a:tr>
              <a:tr h="621082">
                <a:tc>
                  <a:txBody>
                    <a:bodyPr/>
                    <a:lstStyle/>
                    <a:p>
                      <a:r>
                        <a:rPr lang="en-US" dirty="0"/>
                        <a:t>Married Couple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$2575/$30,660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$34,360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0867873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DF68B19E-403E-91AC-1253-4D1C658E9F87}"/>
              </a:ext>
            </a:extLst>
          </p:cNvPr>
          <p:cNvSpPr txBox="1"/>
          <p:nvPr/>
        </p:nvSpPr>
        <p:spPr>
          <a:xfrm>
            <a:off x="7714704" y="3405281"/>
            <a:ext cx="3732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 err="1"/>
              <a:t>Medicare.gov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4816023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0E5ECC-2160-FDF2-D81B-FD0A9088A9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E20EA-16D3-36B7-73BD-6F13B03FF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930" y="829820"/>
            <a:ext cx="4011012" cy="1928370"/>
          </a:xfrm>
        </p:spPr>
        <p:txBody>
          <a:bodyPr anchor="ctr">
            <a:normAutofit/>
          </a:bodyPr>
          <a:lstStyle/>
          <a:p>
            <a:r>
              <a:rPr lang="en-US" dirty="0"/>
              <a:t>How do I apply for LIS?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DFFC8FE-B1B1-14A4-BF9B-9D8E6972F43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777565" y="659568"/>
          <a:ext cx="5944743" cy="50666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B6FDA07A-2A8B-93D7-0565-A5142E73C5F0}"/>
              </a:ext>
            </a:extLst>
          </p:cNvPr>
          <p:cNvSpPr/>
          <p:nvPr/>
        </p:nvSpPr>
        <p:spPr>
          <a:xfrm>
            <a:off x="9332686" y="5950857"/>
            <a:ext cx="2389622" cy="6386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734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25686873-76C3-0A40-A872-5A739BA02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462647"/>
            <a:ext cx="4977976" cy="145405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Co-Pay Assistance</a:t>
            </a:r>
          </a:p>
        </p:txBody>
      </p:sp>
      <p:sp>
        <p:nvSpPr>
          <p:cNvPr id="19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9" name="Graphic 8" descr="Dollar">
            <a:extLst>
              <a:ext uri="{FF2B5EF4-FFF2-40B4-BE49-F238E27FC236}">
                <a16:creationId xmlns:a16="http://schemas.microsoft.com/office/drawing/2014/main" id="{20D66C6A-62E2-4A68-95FC-504EE674D3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0254" y="1629089"/>
            <a:ext cx="3620021" cy="3620021"/>
          </a:xfrm>
          <a:prstGeom prst="rect">
            <a:avLst/>
          </a:prstGeom>
        </p:spPr>
      </p:pic>
      <p:sp>
        <p:nvSpPr>
          <p:cNvPr id="20" name="Content Placeholder 4">
            <a:extLst>
              <a:ext uri="{FF2B5EF4-FFF2-40B4-BE49-F238E27FC236}">
                <a16:creationId xmlns:a16="http://schemas.microsoft.com/office/drawing/2014/main" id="{8CE6DAF4-79C0-3D4D-872B-59DA97E7BA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469036"/>
            <a:ext cx="5230760" cy="5152990"/>
          </a:xfrm>
        </p:spPr>
        <p:txBody>
          <a:bodyPr anchor="ctr">
            <a:normAutofit lnSpcReduction="10000"/>
          </a:bodyPr>
          <a:lstStyle/>
          <a:p>
            <a:r>
              <a:rPr lang="en-US" dirty="0">
                <a:solidFill>
                  <a:srgbClr val="000000"/>
                </a:solidFill>
              </a:rPr>
              <a:t>Co-pay assistance is financial assistance for co-pays for patients WITH insurance - but who are considered underinsured. </a:t>
            </a:r>
          </a:p>
          <a:p>
            <a:r>
              <a:rPr lang="en-US" dirty="0">
                <a:solidFill>
                  <a:srgbClr val="000000"/>
                </a:solidFill>
              </a:rPr>
              <a:t>Underinsured means that you have out of pocket costs that are not covered by the medical insurance plan which impact financial well-being and access to care. </a:t>
            </a:r>
          </a:p>
          <a:p>
            <a:r>
              <a:rPr lang="en-US" dirty="0">
                <a:solidFill>
                  <a:srgbClr val="000000"/>
                </a:solidFill>
              </a:rPr>
              <a:t>Managed/administered by private foundations.</a:t>
            </a:r>
          </a:p>
          <a:p>
            <a:pPr lvl="1"/>
            <a:endParaRPr lang="en-US" sz="17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718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54A3646-77FE-4862-96CE-45260829B1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F6FA249-9C10-48B9-9F72-1F333D8A9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036894FA-6F9A-4863-AEC5-B734F4226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6B103C0B-E1BF-4BF0-9605-7426160F9E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B796B9AB-146B-42B0-B1F4-7EF69C521A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0B8CEE20-F67A-4CFC-88F1-4C942EB624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6B823E68-E880-4A79-82AD-6088E1DEAD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C90FFE78-151B-4C6F-893F-6832706022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3A2B9B53-0432-42A0-ACC1-23CCDB1183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142954D5-E17A-4C4B-B575-9D2BE72C64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2317E4B1-5573-4066-895C-2FB759804A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EBA723B4-613D-41FA-93E8-94173C930F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D2693AEC-A60D-40B1-87B3-1EF30A56D4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0EFB57B1-129C-4CA5-9513-29226043B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AC89A1FD-35E1-4574-A439-61C20F457D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4D55D1DF-59D8-4B47-87C4-FB3A82689A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F99FF32E-3548-4B4D-894E-B3A06C12A7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5005D0D4-EFA9-4355-BA9B-A7B46F9412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6350B02F-5937-44B9-83F4-9C970BE963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F21A245F-C10F-495E-BD0E-CE576C7F0D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6F524856-7B56-403B-B504-044710FD54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4E6D29BC-894B-4228-9F3F-92037EA39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E03B2DC6-DF02-45CB-AC7C-6EBBD359C3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700D0C16-8549-4373-8B7C-3555082CEA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23664" y="0"/>
            <a:ext cx="10268336" cy="68692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DB88CC-9BE0-704A-B673-53125307C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360" y="841248"/>
            <a:ext cx="6227064" cy="1234440"/>
          </a:xfrm>
        </p:spPr>
        <p:txBody>
          <a:bodyPr anchor="t">
            <a:normAutofit/>
          </a:bodyPr>
          <a:lstStyle/>
          <a:p>
            <a:r>
              <a:rPr lang="en-US" sz="4000">
                <a:solidFill>
                  <a:schemeClr val="accent1"/>
                </a:solidFill>
              </a:rPr>
              <a:t>About Co-Pay Assistance</a:t>
            </a:r>
          </a:p>
        </p:txBody>
      </p:sp>
      <p:sp>
        <p:nvSpPr>
          <p:cNvPr id="35" name="Isosceles Triangle 34">
            <a:extLst>
              <a:ext uri="{FF2B5EF4-FFF2-40B4-BE49-F238E27FC236}">
                <a16:creationId xmlns:a16="http://schemas.microsoft.com/office/drawing/2014/main" id="{C7341777-0F86-4E1E-A07F-2076F00D04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797903" y="954813"/>
            <a:ext cx="300774" cy="25928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291E51F-54C0-4E43-A6B9-F19F1469BA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0602" y="1678898"/>
            <a:ext cx="7955222" cy="455701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Each foundation has different rules for eligibility</a:t>
            </a:r>
          </a:p>
          <a:p>
            <a:pPr lvl="1"/>
            <a:r>
              <a:rPr lang="en-US" sz="2800" dirty="0"/>
              <a:t>Income</a:t>
            </a:r>
          </a:p>
          <a:p>
            <a:pPr lvl="1"/>
            <a:r>
              <a:rPr lang="en-US" sz="2800" dirty="0"/>
              <a:t>Diagnostic</a:t>
            </a:r>
          </a:p>
          <a:p>
            <a:r>
              <a:rPr lang="en-US" dirty="0"/>
              <a:t>Each foundation determines the amount of assistance available for each disease type.</a:t>
            </a:r>
          </a:p>
          <a:p>
            <a:r>
              <a:rPr lang="en-US" dirty="0"/>
              <a:t>Foundation programs open/close frequently.</a:t>
            </a:r>
          </a:p>
          <a:p>
            <a:r>
              <a:rPr lang="en-US" dirty="0"/>
              <a:t>Check with each foundation about what is covered.</a:t>
            </a:r>
          </a:p>
          <a:p>
            <a:pPr lvl="1"/>
            <a:r>
              <a:rPr lang="en-US" sz="2800" dirty="0"/>
              <a:t>Premiums?</a:t>
            </a:r>
          </a:p>
          <a:p>
            <a:pPr lvl="1"/>
            <a:r>
              <a:rPr lang="en-US" sz="2800" dirty="0"/>
              <a:t>Deductibles?</a:t>
            </a:r>
          </a:p>
          <a:p>
            <a:pPr lvl="1"/>
            <a:r>
              <a:rPr lang="en-US" sz="2800" dirty="0"/>
              <a:t>Co-pays—is my treatment covered?</a:t>
            </a:r>
          </a:p>
          <a:p>
            <a:pPr lvl="1"/>
            <a:endParaRPr lang="en-US" sz="2000" dirty="0"/>
          </a:p>
          <a:p>
            <a:pPr marL="457200" lvl="1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044412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845EE00-BF1B-864B-885A-273A61F33B5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9804381"/>
              </p:ext>
            </p:extLst>
          </p:nvPr>
        </p:nvGraphicFramePr>
        <p:xfrm>
          <a:off x="722671" y="486697"/>
          <a:ext cx="10631129" cy="56902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272856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474CBF97-B97A-A04F-9AC2-7931EA3AC6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r="1" b="2168"/>
          <a:stretch/>
        </p:blipFill>
        <p:spPr>
          <a:xfrm>
            <a:off x="5182104" y="10"/>
            <a:ext cx="7009896" cy="6857990"/>
          </a:xfrm>
          <a:custGeom>
            <a:avLst/>
            <a:gdLst/>
            <a:ahLst/>
            <a:cxnLst/>
            <a:rect l="l" t="t" r="r" b="b"/>
            <a:pathLst>
              <a:path w="7009896" h="6858000">
                <a:moveTo>
                  <a:pt x="0" y="0"/>
                </a:moveTo>
                <a:lnTo>
                  <a:pt x="7009896" y="0"/>
                </a:lnTo>
                <a:lnTo>
                  <a:pt x="7009896" y="6858000"/>
                </a:lnTo>
                <a:lnTo>
                  <a:pt x="21616" y="6858000"/>
                </a:lnTo>
                <a:lnTo>
                  <a:pt x="129867" y="6647018"/>
                </a:lnTo>
                <a:cubicBezTo>
                  <a:pt x="1043295" y="4758249"/>
                  <a:pt x="1332296" y="2559611"/>
                  <a:pt x="814641" y="380651"/>
                </a:cubicBezTo>
                <a:lnTo>
                  <a:pt x="714685" y="1"/>
                </a:lnTo>
                <a:lnTo>
                  <a:pt x="0" y="1"/>
                </a:lnTo>
                <a:close/>
              </a:path>
            </a:pathLst>
          </a:custGeom>
        </p:spPr>
      </p:pic>
      <p:sp>
        <p:nvSpPr>
          <p:cNvPr id="78" name="Freeform: Shape 77">
            <a:extLst>
              <a:ext uri="{FF2B5EF4-FFF2-40B4-BE49-F238E27FC236}">
                <a16:creationId xmlns:a16="http://schemas.microsoft.com/office/drawing/2014/main" id="{5FDF4720-5445-47BE-89FE-E40D1AE6F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6480073" cy="6858002"/>
          </a:xfrm>
          <a:custGeom>
            <a:avLst/>
            <a:gdLst>
              <a:gd name="connsiteX0" fmla="*/ 6130244 w 6480073"/>
              <a:gd name="connsiteY0" fmla="*/ 0 h 6858002"/>
              <a:gd name="connsiteX1" fmla="*/ 6212951 w 6480073"/>
              <a:gd name="connsiteY1" fmla="*/ 314584 h 6858002"/>
              <a:gd name="connsiteX2" fmla="*/ 5540779 w 6480073"/>
              <a:gd name="connsiteY2" fmla="*/ 6756649 h 6858002"/>
              <a:gd name="connsiteX3" fmla="*/ 5489971 w 6480073"/>
              <a:gd name="connsiteY3" fmla="*/ 6858002 h 6858002"/>
              <a:gd name="connsiteX4" fmla="*/ 0 w 6480073"/>
              <a:gd name="connsiteY4" fmla="*/ 6858002 h 6858002"/>
              <a:gd name="connsiteX5" fmla="*/ 0 w 6480073"/>
              <a:gd name="connsiteY5" fmla="*/ 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0073" h="6858002">
                <a:moveTo>
                  <a:pt x="6130244" y="0"/>
                </a:moveTo>
                <a:lnTo>
                  <a:pt x="6212951" y="314584"/>
                </a:lnTo>
                <a:cubicBezTo>
                  <a:pt x="6745828" y="2551616"/>
                  <a:pt x="6460994" y="4808873"/>
                  <a:pt x="5540779" y="6756649"/>
                </a:cubicBezTo>
                <a:lnTo>
                  <a:pt x="5489971" y="6858002"/>
                </a:lnTo>
                <a:lnTo>
                  <a:pt x="0" y="685800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80" name="Freeform: Shape 79">
            <a:extLst>
              <a:ext uri="{FF2B5EF4-FFF2-40B4-BE49-F238E27FC236}">
                <a16:creationId xmlns:a16="http://schemas.microsoft.com/office/drawing/2014/main" id="{AC8710B4-A815-4082-9E4F-F13A00070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249216" cy="6858001"/>
          </a:xfrm>
          <a:custGeom>
            <a:avLst/>
            <a:gdLst>
              <a:gd name="connsiteX0" fmla="*/ 0 w 6249216"/>
              <a:gd name="connsiteY0" fmla="*/ 0 h 6858001"/>
              <a:gd name="connsiteX1" fmla="*/ 5893742 w 6249216"/>
              <a:gd name="connsiteY1" fmla="*/ 1 h 6858001"/>
              <a:gd name="connsiteX2" fmla="*/ 5993697 w 6249216"/>
              <a:gd name="connsiteY2" fmla="*/ 380651 h 6858001"/>
              <a:gd name="connsiteX3" fmla="*/ 5308924 w 6249216"/>
              <a:gd name="connsiteY3" fmla="*/ 6647018 h 6858001"/>
              <a:gd name="connsiteX4" fmla="*/ 5200672 w 6249216"/>
              <a:gd name="connsiteY4" fmla="*/ 6858001 h 6858001"/>
              <a:gd name="connsiteX5" fmla="*/ 1 w 6249216"/>
              <a:gd name="connsiteY5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49216" h="6858001">
                <a:moveTo>
                  <a:pt x="0" y="0"/>
                </a:moveTo>
                <a:lnTo>
                  <a:pt x="5893742" y="1"/>
                </a:lnTo>
                <a:lnTo>
                  <a:pt x="5993697" y="380651"/>
                </a:lnTo>
                <a:cubicBezTo>
                  <a:pt x="6511353" y="2559611"/>
                  <a:pt x="6222352" y="4758249"/>
                  <a:pt x="5308924" y="6647018"/>
                </a:cubicBezTo>
                <a:lnTo>
                  <a:pt x="5200672" y="6858001"/>
                </a:lnTo>
                <a:lnTo>
                  <a:pt x="1" y="685800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CCCADD-D52B-604A-9DD1-6668EA4C5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834" y="524549"/>
            <a:ext cx="7009896" cy="1325563"/>
          </a:xfrm>
        </p:spPr>
        <p:txBody>
          <a:bodyPr>
            <a:normAutofit/>
          </a:bodyPr>
          <a:lstStyle/>
          <a:p>
            <a:r>
              <a:rPr lang="en-US" dirty="0"/>
              <a:t>Co-Pay Programs for MM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A47B0E-4223-2647-84BE-158B04A60A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491" y="2271439"/>
            <a:ext cx="5861153" cy="4445009"/>
          </a:xfrm>
        </p:spPr>
        <p:txBody>
          <a:bodyPr anchor="t">
            <a:normAutofit/>
          </a:bodyPr>
          <a:lstStyle/>
          <a:p>
            <a:r>
              <a:rPr lang="en-US" dirty="0"/>
              <a:t>LLS- open</a:t>
            </a:r>
          </a:p>
          <a:p>
            <a:r>
              <a:rPr lang="en-US" dirty="0" err="1"/>
              <a:t>Healthwell</a:t>
            </a:r>
            <a:r>
              <a:rPr lang="en-US" dirty="0"/>
              <a:t> Foundation-open</a:t>
            </a:r>
          </a:p>
          <a:p>
            <a:r>
              <a:rPr lang="en-US" dirty="0" err="1"/>
              <a:t>Copays.org</a:t>
            </a:r>
            <a:r>
              <a:rPr lang="en-US" dirty="0"/>
              <a:t> (PAF)-open </a:t>
            </a:r>
          </a:p>
        </p:txBody>
      </p:sp>
    </p:spTree>
    <p:extLst>
      <p:ext uri="{BB962C8B-B14F-4D97-AF65-F5344CB8AC3E}">
        <p14:creationId xmlns:p14="http://schemas.microsoft.com/office/powerpoint/2010/main" val="16088726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B43C20-2FC3-6407-7E9D-565B7D189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4600"/>
              <a:t>Pharmaceutical Assistance Programs (PAPs)</a:t>
            </a:r>
          </a:p>
        </p:txBody>
      </p:sp>
      <p:sp>
        <p:nvSpPr>
          <p:cNvPr id="16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95C0CC-F987-FABC-B958-DD6066D5C6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2" y="2071315"/>
            <a:ext cx="6868213" cy="4548145"/>
          </a:xfrm>
        </p:spPr>
        <p:txBody>
          <a:bodyPr anchor="t">
            <a:normAutofit/>
          </a:bodyPr>
          <a:lstStyle/>
          <a:p>
            <a:r>
              <a:rPr lang="en-US" sz="2400" dirty="0"/>
              <a:t>For uninsured and (SOME) underinsured individuals</a:t>
            </a:r>
          </a:p>
          <a:p>
            <a:r>
              <a:rPr lang="en-US" sz="2400" dirty="0"/>
              <a:t>All other means of financial assistance has been exhausted (</a:t>
            </a:r>
            <a:r>
              <a:rPr lang="en-US" sz="2400" dirty="0" err="1"/>
              <a:t>ie</a:t>
            </a:r>
            <a:r>
              <a:rPr lang="en-US" sz="2400" dirty="0"/>
              <a:t> copay funds are closed).</a:t>
            </a:r>
          </a:p>
          <a:p>
            <a:r>
              <a:rPr lang="en-US" sz="2400" dirty="0"/>
              <a:t>BUT---Pharma companies are imposing stricter guidelines.</a:t>
            </a:r>
          </a:p>
          <a:p>
            <a:r>
              <a:rPr lang="en-US" sz="2400" dirty="0"/>
              <a:t>Example XYZ company dropped their income eligibility from 600% of the FPL to 300% of the FPL.</a:t>
            </a:r>
          </a:p>
          <a:p>
            <a:pPr lvl="1"/>
            <a:r>
              <a:rPr lang="en-US" dirty="0"/>
              <a:t>This means folks who were receiving drugs from the manufacturer who are at 301% of the FPL were suddenly no longer getting help AND no funds were open!</a:t>
            </a:r>
          </a:p>
        </p:txBody>
      </p:sp>
      <p:pic>
        <p:nvPicPr>
          <p:cNvPr id="5" name="Picture 4" descr="Close-up unopened pill packets">
            <a:extLst>
              <a:ext uri="{FF2B5EF4-FFF2-40B4-BE49-F238E27FC236}">
                <a16:creationId xmlns:a16="http://schemas.microsoft.com/office/drawing/2014/main" id="{08FD90A6-4A45-CBCA-D8C7-23B75298FD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435" r="14309" b="-1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2247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647FB8-B55A-B4DB-B4C8-30E8D63B7B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6A1E8-CBE2-5A91-8F23-BE9B2329F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928" y="95733"/>
            <a:ext cx="10702871" cy="1325563"/>
          </a:xfrm>
        </p:spPr>
        <p:txBody>
          <a:bodyPr anchor="ctr">
            <a:normAutofit/>
          </a:bodyPr>
          <a:lstStyle/>
          <a:p>
            <a:r>
              <a:rPr lang="en-US" sz="3600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Manufacturer Patient Assistance Programs </a:t>
            </a:r>
            <a:br>
              <a:rPr lang="en-US" sz="3600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</a:br>
            <a:r>
              <a:rPr lang="en-US" sz="3600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(PAP or free drug programs)</a:t>
            </a:r>
            <a:endParaRPr lang="en-US" sz="7200" dirty="0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ECDF5F6C-8FB7-4CA7-C1E0-5865C42BFF8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50930" y="1421296"/>
          <a:ext cx="10702870" cy="43907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4C2F2E00-AF77-87AD-2A71-243291685A0D}"/>
              </a:ext>
            </a:extLst>
          </p:cNvPr>
          <p:cNvSpPr/>
          <p:nvPr/>
        </p:nvSpPr>
        <p:spPr>
          <a:xfrm>
            <a:off x="9129486" y="5812077"/>
            <a:ext cx="2641600" cy="5887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2137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46BE23-EBC9-2E18-2D77-F2E73E28A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State Pharmaceutical Insurance Programs (SPAP)</a:t>
            </a:r>
          </a:p>
        </p:txBody>
      </p:sp>
      <p:pic>
        <p:nvPicPr>
          <p:cNvPr id="4" name="Content Placeholder 8" descr="A map of the united states&#10;&#10;Description automatically generated">
            <a:extLst>
              <a:ext uri="{FF2B5EF4-FFF2-40B4-BE49-F238E27FC236}">
                <a16:creationId xmlns:a16="http://schemas.microsoft.com/office/drawing/2014/main" id="{0DB0601A-8A62-1A13-EF94-F5F6615E9E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687" y="1660713"/>
            <a:ext cx="8202626" cy="5065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227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DD8775-5283-774A-850A-7DE6A07C4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204" y="606564"/>
            <a:ext cx="10451592" cy="1325563"/>
          </a:xfrm>
        </p:spPr>
        <p:txBody>
          <a:bodyPr anchor="ctr">
            <a:normAutofit/>
          </a:bodyPr>
          <a:lstStyle/>
          <a:p>
            <a:r>
              <a:rPr lang="en-US"/>
              <a:t>Who Can Help Me Navigate My Health Insurance?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11A0E-A428-4ED1-96CB-33D69FD84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0874" y="2043803"/>
            <a:ext cx="10190252" cy="80683"/>
          </a:xfrm>
          <a:prstGeom prst="rect">
            <a:avLst/>
          </a:prstGeom>
          <a:solidFill>
            <a:schemeClr val="tx1">
              <a:lumMod val="50000"/>
              <a:lumOff val="50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94365DF-71F8-4CC8-B746-C5F0BCB0A8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5137216"/>
              </p:ext>
            </p:extLst>
          </p:nvPr>
        </p:nvGraphicFramePr>
        <p:xfrm>
          <a:off x="314793" y="2397529"/>
          <a:ext cx="11452485" cy="42730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803250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8E89D5E-1885-4160-AC77-CC471DD1D0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011C35-40B5-2A4A-8C13-A348DDB7D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277" y="712269"/>
            <a:ext cx="3370998" cy="5502264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Resources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50D2BD1-98F9-412D-905B-3A843EF40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2971800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34C0E15-7E42-4AAF-AFD2-D158ED216A9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3354547"/>
              </p:ext>
            </p:extLst>
          </p:nvPr>
        </p:nvGraphicFramePr>
        <p:xfrm>
          <a:off x="4817284" y="246744"/>
          <a:ext cx="7098945" cy="64443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607384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00096-B402-6F4A-8E62-B1C6AE4C5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1811" y="1573586"/>
            <a:ext cx="9122584" cy="1325563"/>
          </a:xfrm>
        </p:spPr>
        <p:txBody>
          <a:bodyPr>
            <a:normAutofit/>
          </a:bodyPr>
          <a:lstStyle/>
          <a:p>
            <a:r>
              <a:rPr lang="en-US"/>
              <a:t>Thank You!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A1A36639-BDCE-D549-88D6-C3FAAB6F48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7605" y="2683239"/>
            <a:ext cx="6828294" cy="28153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Christina Bach, MSW, MBE, LCSW, OSW-C, FAOSW</a:t>
            </a:r>
          </a:p>
          <a:p>
            <a:pPr marL="0" indent="0">
              <a:buNone/>
            </a:pPr>
            <a:r>
              <a:rPr lang="en-US" sz="2400" dirty="0"/>
              <a:t>Psychosocial Content Editor, </a:t>
            </a:r>
            <a:r>
              <a:rPr lang="en-US" sz="2400" dirty="0" err="1"/>
              <a:t>Oncolink.org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Cancer Support Community Helpline</a:t>
            </a:r>
          </a:p>
          <a:p>
            <a:pPr marL="0" indent="0">
              <a:buNone/>
            </a:pPr>
            <a:r>
              <a:rPr lang="en-US" sz="2400" dirty="0"/>
              <a:t>888-793-9355</a:t>
            </a:r>
          </a:p>
        </p:txBody>
      </p:sp>
      <p:sp>
        <p:nvSpPr>
          <p:cNvPr id="41" name="Freeform 6">
            <a:extLst>
              <a:ext uri="{FF2B5EF4-FFF2-40B4-BE49-F238E27FC236}">
                <a16:creationId xmlns:a16="http://schemas.microsoft.com/office/drawing/2014/main" id="{A9616D99-AEFB-4C95-84EF-5DEC698D92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52858" y="744469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" name="Freeform 6">
            <a:extLst>
              <a:ext uri="{FF2B5EF4-FFF2-40B4-BE49-F238E27FC236}">
                <a16:creationId xmlns:a16="http://schemas.microsoft.com/office/drawing/2014/main" id="{D0F97023-F626-4FC5-8C2D-753B5C7F4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9" name="Graphic 28" descr="Email">
            <a:extLst>
              <a:ext uri="{FF2B5EF4-FFF2-40B4-BE49-F238E27FC236}">
                <a16:creationId xmlns:a16="http://schemas.microsoft.com/office/drawing/2014/main" id="{C71F6B87-ABF5-4C40-807F-90A4BB4099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25899" y="3191551"/>
            <a:ext cx="2194559" cy="2194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725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D2C4BFA1-2075-4901-9E24-E41D1FDD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55481" y="498348"/>
            <a:ext cx="9902663" cy="5861304"/>
            <a:chOff x="1155481" y="498348"/>
            <a:chExt cx="9902663" cy="5861304"/>
          </a:xfrm>
        </p:grpSpPr>
        <p:sp>
          <p:nvSpPr>
            <p:cNvPr id="23" name="Oval 5">
              <a:extLst>
                <a:ext uri="{FF2B5EF4-FFF2-40B4-BE49-F238E27FC236}">
                  <a16:creationId xmlns:a16="http://schemas.microsoft.com/office/drawing/2014/main" id="{985A7375-E3AF-4F5C-85AE-17E8832952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5481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F0307F65-8304-4FA8-A841-D4D7625411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196840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Oval 5">
              <a:extLst>
                <a:ext uri="{FF2B5EF4-FFF2-40B4-BE49-F238E27FC236}">
                  <a16:creationId xmlns:a16="http://schemas.microsoft.com/office/drawing/2014/main" id="{C8B8394C-136F-4E05-A002-D93A5E79CD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65348" y="498348"/>
              <a:ext cx="5861304" cy="5861304"/>
            </a:xfrm>
            <a:prstGeom prst="ellipse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053FB2EE-284F-4C87-AB3D-BBF87A9FAB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14600"/>
            <a:ext cx="12192000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C0352C-2ABA-8841-9C37-AF1FB8660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684" y="2776538"/>
            <a:ext cx="11267768" cy="138118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kern="12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Learning to Speak the Language Of Health Insurance: What Every Consumer Must Know About Their Plan(s)</a:t>
            </a:r>
          </a:p>
        </p:txBody>
      </p:sp>
    </p:spTree>
    <p:extLst>
      <p:ext uri="{BB962C8B-B14F-4D97-AF65-F5344CB8AC3E}">
        <p14:creationId xmlns:p14="http://schemas.microsoft.com/office/powerpoint/2010/main" val="37502561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14B1F03-375F-124D-BC3C-135203316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</p:spPr>
        <p:txBody>
          <a:bodyPr>
            <a:normAutofit/>
          </a:bodyPr>
          <a:lstStyle/>
          <a:p>
            <a:pPr algn="ctr"/>
            <a:r>
              <a:rPr lang="en-US" sz="5200"/>
              <a:t>Key Terms</a:t>
            </a:r>
          </a:p>
        </p:txBody>
      </p:sp>
      <p:graphicFrame>
        <p:nvGraphicFramePr>
          <p:cNvPr id="18" name="Content Placeholder 4">
            <a:extLst>
              <a:ext uri="{FF2B5EF4-FFF2-40B4-BE49-F238E27FC236}">
                <a16:creationId xmlns:a16="http://schemas.microsoft.com/office/drawing/2014/main" id="{EB80671E-6CFB-4357-9D7D-3BBC8BA7570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6510191"/>
              </p:ext>
            </p:extLst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537971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46D16-8B58-C344-AAC1-2C13F0F60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8952" y="1240656"/>
            <a:ext cx="9122584" cy="1325563"/>
          </a:xfrm>
        </p:spPr>
        <p:txBody>
          <a:bodyPr>
            <a:normAutofit/>
          </a:bodyPr>
          <a:lstStyle/>
          <a:p>
            <a:r>
              <a:rPr lang="en-US" dirty="0"/>
              <a:t>Key Terms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372EDB-2F72-594B-8DAA-79DDF13D6B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0463" y="2179411"/>
            <a:ext cx="6785435" cy="3469733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Co-pay-</a:t>
            </a:r>
            <a:r>
              <a:rPr lang="en-US" sz="2400" dirty="0"/>
              <a:t> a fixed dollar amount you pay when you go for an appointment/procedure in addition to what the insurance company pays for the service. For example $20 for an office visit with primary care provider.</a:t>
            </a:r>
          </a:p>
          <a:p>
            <a:r>
              <a:rPr lang="en-US" sz="2400" dirty="0">
                <a:solidFill>
                  <a:schemeClr val="accent1"/>
                </a:solidFill>
              </a:rPr>
              <a:t>Co-insurance- </a:t>
            </a:r>
            <a:r>
              <a:rPr lang="en-US" sz="2400" dirty="0"/>
              <a:t>the cost sharing amount you pay as part of your coverage.  For example if your plan covers at 80/20% your coinsurance is 20%.</a:t>
            </a:r>
          </a:p>
          <a:p>
            <a:r>
              <a:rPr lang="en-US" sz="2400" dirty="0">
                <a:solidFill>
                  <a:schemeClr val="accent1"/>
                </a:solidFill>
              </a:rPr>
              <a:t>MOOP</a:t>
            </a:r>
            <a:r>
              <a:rPr lang="en-US" sz="2400" dirty="0"/>
              <a:t>- the maximum out of pocket you pay during a benefit period; also called a stop-loss.</a:t>
            </a:r>
          </a:p>
          <a:p>
            <a:pPr marL="0" indent="0">
              <a:buNone/>
            </a:pPr>
            <a:endParaRPr lang="en-US" sz="1500" dirty="0"/>
          </a:p>
        </p:txBody>
      </p:sp>
      <p:sp>
        <p:nvSpPr>
          <p:cNvPr id="23" name="Freeform 6">
            <a:extLst>
              <a:ext uri="{FF2B5EF4-FFF2-40B4-BE49-F238E27FC236}">
                <a16:creationId xmlns:a16="http://schemas.microsoft.com/office/drawing/2014/main" id="{A9616D99-AEFB-4C95-84EF-5DEC698D92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52858" y="744469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" name="Freeform 6">
            <a:extLst>
              <a:ext uri="{FF2B5EF4-FFF2-40B4-BE49-F238E27FC236}">
                <a16:creationId xmlns:a16="http://schemas.microsoft.com/office/drawing/2014/main" id="{D0F97023-F626-4FC5-8C2D-753B5C7F4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7" name="Graphic 6" descr="Dollar">
            <a:extLst>
              <a:ext uri="{FF2B5EF4-FFF2-40B4-BE49-F238E27FC236}">
                <a16:creationId xmlns:a16="http://schemas.microsoft.com/office/drawing/2014/main" id="{4B161618-B252-4842-8BB8-5A3D559530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25899" y="3191551"/>
            <a:ext cx="2194559" cy="2194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9671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7BFE59A-FB58-B646-96AB-6B8839092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Key Terms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637BCA-F489-6146-BDA9-2283D03BDD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5"/>
            <a:ext cx="5755062" cy="5834461"/>
          </a:xfrm>
        </p:spPr>
        <p:txBody>
          <a:bodyPr anchor="ctr">
            <a:normAutofit fontScale="92500"/>
          </a:bodyPr>
          <a:lstStyle/>
          <a:p>
            <a:r>
              <a:rPr lang="en-US" sz="2600" dirty="0">
                <a:solidFill>
                  <a:schemeClr val="accent1"/>
                </a:solidFill>
              </a:rPr>
              <a:t>Denial-</a:t>
            </a:r>
            <a:r>
              <a:rPr lang="en-US" sz="2600" dirty="0">
                <a:solidFill>
                  <a:srgbClr val="000000"/>
                </a:solidFill>
              </a:rPr>
              <a:t> a refusal by an insurance company to honor a request by an individual (or his or her provider) to pay for health care services obtained/ordered/requested by a healthcare professional.</a:t>
            </a:r>
          </a:p>
          <a:p>
            <a:r>
              <a:rPr lang="en-US" sz="2600" dirty="0">
                <a:solidFill>
                  <a:schemeClr val="accent1"/>
                </a:solidFill>
              </a:rPr>
              <a:t>Appeal-</a:t>
            </a:r>
            <a:r>
              <a:rPr lang="en-US" sz="2600" dirty="0">
                <a:solidFill>
                  <a:srgbClr val="000000"/>
                </a:solidFill>
              </a:rPr>
              <a:t> A request to the health insurer or plan to review a decision or a grievance again; can have multiple levels and be consumer and/or provider driven.</a:t>
            </a:r>
          </a:p>
          <a:p>
            <a:r>
              <a:rPr lang="en-US" sz="2600" dirty="0">
                <a:solidFill>
                  <a:schemeClr val="accent1"/>
                </a:solidFill>
              </a:rPr>
              <a:t>Formulary-</a:t>
            </a:r>
            <a:r>
              <a:rPr lang="en-US" sz="2600" dirty="0">
                <a:solidFill>
                  <a:srgbClr val="000000"/>
                </a:solidFill>
              </a:rPr>
              <a:t> A list of prescription drugs covered by a prescription drug plan; can include tiers and step therapies.</a:t>
            </a:r>
          </a:p>
          <a:p>
            <a:r>
              <a:rPr lang="en-US" sz="2600" dirty="0">
                <a:solidFill>
                  <a:schemeClr val="accent1"/>
                </a:solidFill>
              </a:rPr>
              <a:t>Network- </a:t>
            </a:r>
            <a:r>
              <a:rPr lang="en-US" sz="2600" dirty="0">
                <a:solidFill>
                  <a:srgbClr val="000000"/>
                </a:solidFill>
              </a:rPr>
              <a:t>The facilities, providers and suppliers your health insurer has contracted with to provide health care services.</a:t>
            </a:r>
          </a:p>
          <a:p>
            <a:endParaRPr lang="en-US" sz="2400" dirty="0">
              <a:solidFill>
                <a:srgbClr val="000000"/>
              </a:solidFill>
            </a:endParaRPr>
          </a:p>
          <a:p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7318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C1AE05-47CC-AF40-BA17-630247BEA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>
            <a:normAutofit/>
          </a:bodyPr>
          <a:lstStyle/>
          <a:p>
            <a:r>
              <a:rPr lang="en-US" dirty="0"/>
              <a:t>What is Open Enrollment?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A67FA4-42B8-064D-A3C7-3E2BE5E534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429" y="2278173"/>
            <a:ext cx="6467867" cy="3450613"/>
          </a:xfrm>
        </p:spPr>
        <p:txBody>
          <a:bodyPr anchor="ctr">
            <a:normAutofit fontScale="92500" lnSpcReduction="10000"/>
          </a:bodyPr>
          <a:lstStyle/>
          <a:p>
            <a:pPr marL="0" indent="0">
              <a:buNone/>
            </a:pPr>
            <a:r>
              <a:rPr lang="en-US" sz="3500" dirty="0">
                <a:solidFill>
                  <a:schemeClr val="accent1"/>
                </a:solidFill>
              </a:rPr>
              <a:t>The period each year when you can make changes to your health insurance benefits.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Key Dates for 2025 Enrollment:</a:t>
            </a:r>
          </a:p>
          <a:p>
            <a:pPr lvl="1"/>
            <a:r>
              <a:rPr lang="en-US" dirty="0"/>
              <a:t>Employer sponsored plans/private plans: plan dependent</a:t>
            </a:r>
          </a:p>
          <a:p>
            <a:pPr lvl="1"/>
            <a:r>
              <a:rPr lang="en-US" dirty="0"/>
              <a:t>Medicare: October 15</a:t>
            </a:r>
            <a:r>
              <a:rPr lang="en-US" baseline="30000" dirty="0"/>
              <a:t>th</a:t>
            </a:r>
            <a:r>
              <a:rPr lang="en-US" dirty="0"/>
              <a:t>- December 7</a:t>
            </a:r>
            <a:r>
              <a:rPr lang="en-US" baseline="30000" dirty="0"/>
              <a:t>th</a:t>
            </a:r>
            <a:endParaRPr lang="en-US" dirty="0"/>
          </a:p>
          <a:p>
            <a:pPr lvl="1"/>
            <a:r>
              <a:rPr lang="en-US" dirty="0"/>
              <a:t>ACA: November 1</a:t>
            </a:r>
            <a:r>
              <a:rPr lang="en-US" baseline="30000" dirty="0"/>
              <a:t>st</a:t>
            </a:r>
            <a:r>
              <a:rPr lang="en-US" dirty="0"/>
              <a:t>- state dependent</a:t>
            </a:r>
          </a:p>
          <a:p>
            <a:endParaRPr lang="en-US" sz="24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LaptopSecure">
            <a:extLst>
              <a:ext uri="{FF2B5EF4-FFF2-40B4-BE49-F238E27FC236}">
                <a16:creationId xmlns:a16="http://schemas.microsoft.com/office/drawing/2014/main" id="{E1337FEF-E791-4711-9118-59CC7603A6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13987" y="2857501"/>
            <a:ext cx="1142998" cy="114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0880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C87717-DB9A-BE4E-8927-C0353D012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117" y="0"/>
            <a:ext cx="10515600" cy="1133499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What to Consider During Open Enrollment</a:t>
            </a:r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C54962DF-A346-4F9D-94E1-5F066626960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6083655"/>
              </p:ext>
            </p:extLst>
          </p:nvPr>
        </p:nvGraphicFramePr>
        <p:xfrm>
          <a:off x="605117" y="914400"/>
          <a:ext cx="11120719" cy="5719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27144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11314</TotalTime>
  <Words>1816</Words>
  <Application>Microsoft Macintosh PowerPoint</Application>
  <PresentationFormat>Widescreen</PresentationFormat>
  <Paragraphs>233</Paragraphs>
  <Slides>36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Arial</vt:lpstr>
      <vt:lpstr>Calibri</vt:lpstr>
      <vt:lpstr>Calibri Light</vt:lpstr>
      <vt:lpstr>freight-text-pro</vt:lpstr>
      <vt:lpstr>Open Sans</vt:lpstr>
      <vt:lpstr>Office Theme</vt:lpstr>
      <vt:lpstr>Insurance &amp; Financial Essentials for  Individuals with Multiple Myeloma</vt:lpstr>
      <vt:lpstr>Disclaimer</vt:lpstr>
      <vt:lpstr>PowerPoint Presentation</vt:lpstr>
      <vt:lpstr>Learning to Speak the Language Of Health Insurance: What Every Consumer Must Know About Their Plan(s)</vt:lpstr>
      <vt:lpstr>Key Terms</vt:lpstr>
      <vt:lpstr>Key Terms</vt:lpstr>
      <vt:lpstr>Key Terms</vt:lpstr>
      <vt:lpstr>What is Open Enrollment?</vt:lpstr>
      <vt:lpstr>What to Consider During Open Enrollment</vt:lpstr>
      <vt:lpstr>Medicare</vt:lpstr>
      <vt:lpstr>Breaking Down the Parts of Medicare</vt:lpstr>
      <vt:lpstr>Medicare  Part A</vt:lpstr>
      <vt:lpstr>Medicare Part B</vt:lpstr>
      <vt:lpstr>Medicare Part C Medicare (dis)Advantage Plans</vt:lpstr>
      <vt:lpstr>Medicare Part D- Prescription Drug Coverage</vt:lpstr>
      <vt:lpstr>Part D: It’s a Whole New World in 2025 </vt:lpstr>
      <vt:lpstr>$2000 Cap</vt:lpstr>
      <vt:lpstr>M3P May Help You If…</vt:lpstr>
      <vt:lpstr>Opting in to M3P</vt:lpstr>
      <vt:lpstr>A Special Word About Revlimid </vt:lpstr>
      <vt:lpstr>Case Example-Revlimid (brand) 15 mg-21 p/ month</vt:lpstr>
      <vt:lpstr>Case Example-lenalidomide 15 mg-21 p/ month</vt:lpstr>
      <vt:lpstr>What should I do? </vt:lpstr>
      <vt:lpstr>What should you do during open enrollment?</vt:lpstr>
      <vt:lpstr>Where Can I Get Help With My Medication Costs?</vt:lpstr>
      <vt:lpstr>Low-Income Subsidy/Extra Help</vt:lpstr>
      <vt:lpstr>How do I apply for LIS?</vt:lpstr>
      <vt:lpstr>Co-Pay Assistance</vt:lpstr>
      <vt:lpstr>About Co-Pay Assistance</vt:lpstr>
      <vt:lpstr>Co-Pay Programs for MM</vt:lpstr>
      <vt:lpstr>Pharmaceutical Assistance Programs (PAPs)</vt:lpstr>
      <vt:lpstr>Manufacturer Patient Assistance Programs  (PAP or free drug programs)</vt:lpstr>
      <vt:lpstr>State Pharmaceutical Insurance Programs (SPAP)</vt:lpstr>
      <vt:lpstr>Who Can Help Me Navigate My Health Insurance?</vt:lpstr>
      <vt:lpstr>Resources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Insurance Essentials for  Individuals with Cancer</dc:title>
  <dc:creator>Bach, Christina</dc:creator>
  <cp:lastModifiedBy>Christina Bach, MSW, MBE, LCSW, OSW-C, FAOSW</cp:lastModifiedBy>
  <cp:revision>10</cp:revision>
  <dcterms:created xsi:type="dcterms:W3CDTF">2020-11-03T17:31:36Z</dcterms:created>
  <dcterms:modified xsi:type="dcterms:W3CDTF">2024-11-15T20:26:38Z</dcterms:modified>
</cp:coreProperties>
</file>