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2A3ECBF-9485-4DFA-99E5-2ABE0B1F4C0A}"/>
    <pc:docChg chg="addSld delSld modSld">
      <pc:chgData name="" userId="" providerId="" clId="Web-{92A3ECBF-9485-4DFA-99E5-2ABE0B1F4C0A}" dt="2019-03-11T20:27:48.626" v="8" actId="20577"/>
      <pc:docMkLst>
        <pc:docMk/>
      </pc:docMkLst>
      <pc:sldChg chg="modSp add replId">
        <pc:chgData name="" userId="" providerId="" clId="Web-{92A3ECBF-9485-4DFA-99E5-2ABE0B1F4C0A}" dt="2019-03-11T20:27:48.626" v="7" actId="20577"/>
        <pc:sldMkLst>
          <pc:docMk/>
          <pc:sldMk cId="1475531892" sldId="264"/>
        </pc:sldMkLst>
        <pc:spChg chg="mod">
          <ac:chgData name="" userId="" providerId="" clId="Web-{92A3ECBF-9485-4DFA-99E5-2ABE0B1F4C0A}" dt="2019-03-11T20:27:48.626" v="7" actId="20577"/>
          <ac:spMkLst>
            <pc:docMk/>
            <pc:sldMk cId="1475531892" sldId="264"/>
            <ac:spMk id="2" creationId="{BDCCEA7C-8558-41E3-B2A2-8AACCFA5A65E}"/>
          </ac:spMkLst>
        </pc:spChg>
      </pc:sldChg>
      <pc:sldChg chg="new del">
        <pc:chgData name="" userId="" providerId="" clId="Web-{92A3ECBF-9485-4DFA-99E5-2ABE0B1F4C0A}" dt="2019-03-11T20:27:26.704" v="1"/>
        <pc:sldMkLst>
          <pc:docMk/>
          <pc:sldMk cId="2788225604" sldId="26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C70344-451D-423A-8789-2A6473A41616}" type="doc">
      <dgm:prSet loTypeId="urn:microsoft.com/office/officeart/2005/8/layout/vList5" loCatId="list" qsTypeId="urn:microsoft.com/office/officeart/2005/8/quickstyle/simple4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4D205018-9C9D-4989-88A0-FD9F5BC3AEE8}">
      <dgm:prSet custT="1"/>
      <dgm:spPr/>
      <dgm:t>
        <a:bodyPr/>
        <a:lstStyle/>
        <a:p>
          <a:r>
            <a:rPr lang="en-US" sz="2000" dirty="0"/>
            <a:t>Free registration for a team captain</a:t>
          </a:r>
        </a:p>
      </dgm:t>
    </dgm:pt>
    <dgm:pt modelId="{C65BA23C-B883-47B9-955A-72823291670E}" type="parTrans" cxnId="{FF79E683-44BE-429D-8DDE-589540758C56}">
      <dgm:prSet/>
      <dgm:spPr/>
      <dgm:t>
        <a:bodyPr/>
        <a:lstStyle/>
        <a:p>
          <a:endParaRPr lang="en-US" sz="2000"/>
        </a:p>
      </dgm:t>
    </dgm:pt>
    <dgm:pt modelId="{84332964-10F9-452B-87B9-D7C68CCFDB3F}" type="sibTrans" cxnId="{FF79E683-44BE-429D-8DDE-589540758C56}">
      <dgm:prSet/>
      <dgm:spPr/>
      <dgm:t>
        <a:bodyPr/>
        <a:lstStyle/>
        <a:p>
          <a:endParaRPr lang="en-US" sz="2000"/>
        </a:p>
      </dgm:t>
    </dgm:pt>
    <dgm:pt modelId="{329F8710-EFE5-4AF1-BD6C-76BC4EA9B25D}">
      <dgm:prSet custT="1"/>
      <dgm:spPr/>
      <dgm:t>
        <a:bodyPr/>
        <a:lstStyle/>
        <a:p>
          <a:r>
            <a:rPr lang="en-US" sz="2000"/>
            <a:t>Private tent for teams of 15+</a:t>
          </a:r>
        </a:p>
      </dgm:t>
    </dgm:pt>
    <dgm:pt modelId="{CDB08047-487B-462C-BF47-BE4D712C7B41}" type="parTrans" cxnId="{63CAACC8-53C5-4DAE-A64D-B46EC129425C}">
      <dgm:prSet/>
      <dgm:spPr/>
      <dgm:t>
        <a:bodyPr/>
        <a:lstStyle/>
        <a:p>
          <a:endParaRPr lang="en-US" sz="2000"/>
        </a:p>
      </dgm:t>
    </dgm:pt>
    <dgm:pt modelId="{8460AE17-F83E-482E-888E-7F78E9F213E3}" type="sibTrans" cxnId="{63CAACC8-53C5-4DAE-A64D-B46EC129425C}">
      <dgm:prSet/>
      <dgm:spPr/>
      <dgm:t>
        <a:bodyPr/>
        <a:lstStyle/>
        <a:p>
          <a:endParaRPr lang="en-US" sz="2000"/>
        </a:p>
      </dgm:t>
    </dgm:pt>
    <dgm:pt modelId="{F37329D9-EBE6-4928-933D-42DD34027576}">
      <dgm:prSet custT="1"/>
      <dgm:spPr/>
      <dgm:t>
        <a:bodyPr/>
        <a:lstStyle/>
        <a:p>
          <a:r>
            <a:rPr lang="en-US" sz="2000" dirty="0"/>
            <a:t>Form a team</a:t>
          </a:r>
        </a:p>
      </dgm:t>
    </dgm:pt>
    <dgm:pt modelId="{46958192-6C12-4D09-93C6-8DA8F6515DA8}" type="parTrans" cxnId="{2694C094-BA83-4F92-A05A-46B4DA5332DF}">
      <dgm:prSet/>
      <dgm:spPr/>
      <dgm:t>
        <a:bodyPr/>
        <a:lstStyle/>
        <a:p>
          <a:endParaRPr lang="en-US" sz="2000"/>
        </a:p>
      </dgm:t>
    </dgm:pt>
    <dgm:pt modelId="{7483EE4E-5410-4364-A1B9-7CFFD2BC48A8}" type="sibTrans" cxnId="{2694C094-BA83-4F92-A05A-46B4DA5332DF}">
      <dgm:prSet/>
      <dgm:spPr/>
      <dgm:t>
        <a:bodyPr/>
        <a:lstStyle/>
        <a:p>
          <a:endParaRPr lang="en-US" sz="2000"/>
        </a:p>
      </dgm:t>
    </dgm:pt>
    <dgm:pt modelId="{6B7BC946-00A6-49BD-AD98-6BD9EA4824F2}">
      <dgm:prSet custT="1"/>
      <dgm:spPr/>
      <dgm:t>
        <a:bodyPr/>
        <a:lstStyle/>
        <a:p>
          <a:r>
            <a:rPr lang="en-US" sz="2000" dirty="0"/>
            <a:t>Encourage people to join or donate to your team</a:t>
          </a:r>
        </a:p>
      </dgm:t>
    </dgm:pt>
    <dgm:pt modelId="{965FBD41-3AE2-433B-876D-4C341F1DE562}" type="parTrans" cxnId="{C9D3E745-3A15-4183-BD1B-466CF6F2F53D}">
      <dgm:prSet/>
      <dgm:spPr/>
      <dgm:t>
        <a:bodyPr/>
        <a:lstStyle/>
        <a:p>
          <a:endParaRPr lang="en-US" sz="2000"/>
        </a:p>
      </dgm:t>
    </dgm:pt>
    <dgm:pt modelId="{F94365C7-1CF0-4D5A-979B-584F99F09CDC}" type="sibTrans" cxnId="{C9D3E745-3A15-4183-BD1B-466CF6F2F53D}">
      <dgm:prSet/>
      <dgm:spPr/>
      <dgm:t>
        <a:bodyPr/>
        <a:lstStyle/>
        <a:p>
          <a:endParaRPr lang="en-US" sz="2000"/>
        </a:p>
      </dgm:t>
    </dgm:pt>
    <dgm:pt modelId="{FAD3F948-0268-1A46-87F0-F19FDCB0B0F2}" type="pres">
      <dgm:prSet presAssocID="{E5C70344-451D-423A-8789-2A6473A41616}" presName="Name0" presStyleCnt="0">
        <dgm:presLayoutVars>
          <dgm:dir/>
          <dgm:animLvl val="lvl"/>
          <dgm:resizeHandles val="exact"/>
        </dgm:presLayoutVars>
      </dgm:prSet>
      <dgm:spPr/>
    </dgm:pt>
    <dgm:pt modelId="{0A8C0F31-8486-AD41-88EF-1BD362B081BE}" type="pres">
      <dgm:prSet presAssocID="{4D205018-9C9D-4989-88A0-FD9F5BC3AEE8}" presName="linNode" presStyleCnt="0"/>
      <dgm:spPr/>
    </dgm:pt>
    <dgm:pt modelId="{7F0FD970-9296-4649-B519-492396C2405C}" type="pres">
      <dgm:prSet presAssocID="{4D205018-9C9D-4989-88A0-FD9F5BC3AEE8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3B8D1EB2-DF1C-424E-A29F-D5CC6F463C67}" type="pres">
      <dgm:prSet presAssocID="{84332964-10F9-452B-87B9-D7C68CCFDB3F}" presName="sp" presStyleCnt="0"/>
      <dgm:spPr/>
    </dgm:pt>
    <dgm:pt modelId="{96A90F83-A886-2B41-857B-FE93F600D7B1}" type="pres">
      <dgm:prSet presAssocID="{329F8710-EFE5-4AF1-BD6C-76BC4EA9B25D}" presName="linNode" presStyleCnt="0"/>
      <dgm:spPr/>
    </dgm:pt>
    <dgm:pt modelId="{1BF448B2-8470-E244-A2DB-D95CB3E939E9}" type="pres">
      <dgm:prSet presAssocID="{329F8710-EFE5-4AF1-BD6C-76BC4EA9B25D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D38D4BF-1CCB-0F4A-94EC-FEFBB545A6C5}" type="pres">
      <dgm:prSet presAssocID="{8460AE17-F83E-482E-888E-7F78E9F213E3}" presName="sp" presStyleCnt="0"/>
      <dgm:spPr/>
    </dgm:pt>
    <dgm:pt modelId="{7D899EBA-B663-AE48-9862-8230D127B101}" type="pres">
      <dgm:prSet presAssocID="{F37329D9-EBE6-4928-933D-42DD34027576}" presName="linNode" presStyleCnt="0"/>
      <dgm:spPr/>
    </dgm:pt>
    <dgm:pt modelId="{CBE421BF-F062-1A41-A6F7-46FC9D4A02D1}" type="pres">
      <dgm:prSet presAssocID="{F37329D9-EBE6-4928-933D-42DD3402757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1A138D43-FCC5-034B-9C8D-DC2E7AEAEF14}" type="pres">
      <dgm:prSet presAssocID="{7483EE4E-5410-4364-A1B9-7CFFD2BC48A8}" presName="sp" presStyleCnt="0"/>
      <dgm:spPr/>
    </dgm:pt>
    <dgm:pt modelId="{23A7D3B2-A092-5C4C-9688-B2D24E9D6E86}" type="pres">
      <dgm:prSet presAssocID="{6B7BC946-00A6-49BD-AD98-6BD9EA4824F2}" presName="linNode" presStyleCnt="0"/>
      <dgm:spPr/>
    </dgm:pt>
    <dgm:pt modelId="{8566BCB1-5D41-F24F-937C-AFB03D1B4F66}" type="pres">
      <dgm:prSet presAssocID="{6B7BC946-00A6-49BD-AD98-6BD9EA4824F2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0179B638-21FD-E84A-AD73-E418CEA5E653}" type="presOf" srcId="{E5C70344-451D-423A-8789-2A6473A41616}" destId="{FAD3F948-0268-1A46-87F0-F19FDCB0B0F2}" srcOrd="0" destOrd="0" presId="urn:microsoft.com/office/officeart/2005/8/layout/vList5"/>
    <dgm:cxn modelId="{C9D3E745-3A15-4183-BD1B-466CF6F2F53D}" srcId="{E5C70344-451D-423A-8789-2A6473A41616}" destId="{6B7BC946-00A6-49BD-AD98-6BD9EA4824F2}" srcOrd="3" destOrd="0" parTransId="{965FBD41-3AE2-433B-876D-4C341F1DE562}" sibTransId="{F94365C7-1CF0-4D5A-979B-584F99F09CDC}"/>
    <dgm:cxn modelId="{A5A17B72-88CE-8F4A-818E-078ACC17077E}" type="presOf" srcId="{6B7BC946-00A6-49BD-AD98-6BD9EA4824F2}" destId="{8566BCB1-5D41-F24F-937C-AFB03D1B4F66}" srcOrd="0" destOrd="0" presId="urn:microsoft.com/office/officeart/2005/8/layout/vList5"/>
    <dgm:cxn modelId="{FF79E683-44BE-429D-8DDE-589540758C56}" srcId="{E5C70344-451D-423A-8789-2A6473A41616}" destId="{4D205018-9C9D-4989-88A0-FD9F5BC3AEE8}" srcOrd="0" destOrd="0" parTransId="{C65BA23C-B883-47B9-955A-72823291670E}" sibTransId="{84332964-10F9-452B-87B9-D7C68CCFDB3F}"/>
    <dgm:cxn modelId="{2694C094-BA83-4F92-A05A-46B4DA5332DF}" srcId="{E5C70344-451D-423A-8789-2A6473A41616}" destId="{F37329D9-EBE6-4928-933D-42DD34027576}" srcOrd="2" destOrd="0" parTransId="{46958192-6C12-4D09-93C6-8DA8F6515DA8}" sibTransId="{7483EE4E-5410-4364-A1B9-7CFFD2BC48A8}"/>
    <dgm:cxn modelId="{597B69C0-F495-2040-84B5-6C493427C579}" type="presOf" srcId="{4D205018-9C9D-4989-88A0-FD9F5BC3AEE8}" destId="{7F0FD970-9296-4649-B519-492396C2405C}" srcOrd="0" destOrd="0" presId="urn:microsoft.com/office/officeart/2005/8/layout/vList5"/>
    <dgm:cxn modelId="{63CAACC8-53C5-4DAE-A64D-B46EC129425C}" srcId="{E5C70344-451D-423A-8789-2A6473A41616}" destId="{329F8710-EFE5-4AF1-BD6C-76BC4EA9B25D}" srcOrd="1" destOrd="0" parTransId="{CDB08047-487B-462C-BF47-BE4D712C7B41}" sibTransId="{8460AE17-F83E-482E-888E-7F78E9F213E3}"/>
    <dgm:cxn modelId="{E09C0AE3-8A07-184C-B9B7-9BF5FFB0F215}" type="presOf" srcId="{329F8710-EFE5-4AF1-BD6C-76BC4EA9B25D}" destId="{1BF448B2-8470-E244-A2DB-D95CB3E939E9}" srcOrd="0" destOrd="0" presId="urn:microsoft.com/office/officeart/2005/8/layout/vList5"/>
    <dgm:cxn modelId="{F5CFE3EE-CABF-614F-BC14-453C361ACC9F}" type="presOf" srcId="{F37329D9-EBE6-4928-933D-42DD34027576}" destId="{CBE421BF-F062-1A41-A6F7-46FC9D4A02D1}" srcOrd="0" destOrd="0" presId="urn:microsoft.com/office/officeart/2005/8/layout/vList5"/>
    <dgm:cxn modelId="{48FC47E9-C9FB-CD44-86AF-14372E62417A}" type="presParOf" srcId="{FAD3F948-0268-1A46-87F0-F19FDCB0B0F2}" destId="{0A8C0F31-8486-AD41-88EF-1BD362B081BE}" srcOrd="0" destOrd="0" presId="urn:microsoft.com/office/officeart/2005/8/layout/vList5"/>
    <dgm:cxn modelId="{CB4E35C7-A04D-B644-931D-708DEFD9AC33}" type="presParOf" srcId="{0A8C0F31-8486-AD41-88EF-1BD362B081BE}" destId="{7F0FD970-9296-4649-B519-492396C2405C}" srcOrd="0" destOrd="0" presId="urn:microsoft.com/office/officeart/2005/8/layout/vList5"/>
    <dgm:cxn modelId="{E3A5C7AD-D43B-8242-8C14-C6CB2A8BADF2}" type="presParOf" srcId="{FAD3F948-0268-1A46-87F0-F19FDCB0B0F2}" destId="{3B8D1EB2-DF1C-424E-A29F-D5CC6F463C67}" srcOrd="1" destOrd="0" presId="urn:microsoft.com/office/officeart/2005/8/layout/vList5"/>
    <dgm:cxn modelId="{E4CFC967-5A33-A848-A1CC-F23E24C58338}" type="presParOf" srcId="{FAD3F948-0268-1A46-87F0-F19FDCB0B0F2}" destId="{96A90F83-A886-2B41-857B-FE93F600D7B1}" srcOrd="2" destOrd="0" presId="urn:microsoft.com/office/officeart/2005/8/layout/vList5"/>
    <dgm:cxn modelId="{5F90813F-9908-2040-86E6-8C008D1B3E23}" type="presParOf" srcId="{96A90F83-A886-2B41-857B-FE93F600D7B1}" destId="{1BF448B2-8470-E244-A2DB-D95CB3E939E9}" srcOrd="0" destOrd="0" presId="urn:microsoft.com/office/officeart/2005/8/layout/vList5"/>
    <dgm:cxn modelId="{230BBC87-8285-1749-8CCF-17DE22060FB1}" type="presParOf" srcId="{FAD3F948-0268-1A46-87F0-F19FDCB0B0F2}" destId="{ED38D4BF-1CCB-0F4A-94EC-FEFBB545A6C5}" srcOrd="3" destOrd="0" presId="urn:microsoft.com/office/officeart/2005/8/layout/vList5"/>
    <dgm:cxn modelId="{C85739F3-1DA5-B945-B1F9-33FB62A5FBE3}" type="presParOf" srcId="{FAD3F948-0268-1A46-87F0-F19FDCB0B0F2}" destId="{7D899EBA-B663-AE48-9862-8230D127B101}" srcOrd="4" destOrd="0" presId="urn:microsoft.com/office/officeart/2005/8/layout/vList5"/>
    <dgm:cxn modelId="{783443F4-FD4B-D24F-AC7B-54B0F332A681}" type="presParOf" srcId="{7D899EBA-B663-AE48-9862-8230D127B101}" destId="{CBE421BF-F062-1A41-A6F7-46FC9D4A02D1}" srcOrd="0" destOrd="0" presId="urn:microsoft.com/office/officeart/2005/8/layout/vList5"/>
    <dgm:cxn modelId="{630C5911-9DDC-2E46-9B5C-9E3604214F65}" type="presParOf" srcId="{FAD3F948-0268-1A46-87F0-F19FDCB0B0F2}" destId="{1A138D43-FCC5-034B-9C8D-DC2E7AEAEF14}" srcOrd="5" destOrd="0" presId="urn:microsoft.com/office/officeart/2005/8/layout/vList5"/>
    <dgm:cxn modelId="{4D7F94F7-E4CA-7B46-ACA4-66A5408B060C}" type="presParOf" srcId="{FAD3F948-0268-1A46-87F0-F19FDCB0B0F2}" destId="{23A7D3B2-A092-5C4C-9688-B2D24E9D6E86}" srcOrd="6" destOrd="0" presId="urn:microsoft.com/office/officeart/2005/8/layout/vList5"/>
    <dgm:cxn modelId="{67AD8531-6FBB-794C-8934-3240A529DCA9}" type="presParOf" srcId="{23A7D3B2-A092-5C4C-9688-B2D24E9D6E86}" destId="{8566BCB1-5D41-F24F-937C-AFB03D1B4F6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FD970-9296-4649-B519-492396C2405C}">
      <dsp:nvSpPr>
        <dsp:cNvPr id="0" name=""/>
        <dsp:cNvSpPr/>
      </dsp:nvSpPr>
      <dsp:spPr>
        <a:xfrm>
          <a:off x="1882471" y="2739"/>
          <a:ext cx="2117780" cy="1317542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Free registration for a team captain</a:t>
          </a:r>
        </a:p>
      </dsp:txBody>
      <dsp:txXfrm>
        <a:off x="1946788" y="67056"/>
        <a:ext cx="1989146" cy="1188908"/>
      </dsp:txXfrm>
    </dsp:sp>
    <dsp:sp modelId="{1BF448B2-8470-E244-A2DB-D95CB3E939E9}">
      <dsp:nvSpPr>
        <dsp:cNvPr id="0" name=""/>
        <dsp:cNvSpPr/>
      </dsp:nvSpPr>
      <dsp:spPr>
        <a:xfrm>
          <a:off x="1882471" y="1386159"/>
          <a:ext cx="2117780" cy="1317542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74566"/>
                <a:satOff val="-29980"/>
                <a:lumOff val="147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74566"/>
                <a:satOff val="-29980"/>
                <a:lumOff val="147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74566"/>
                <a:satOff val="-29980"/>
                <a:lumOff val="147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Private tent for teams of 15+</a:t>
          </a:r>
        </a:p>
      </dsp:txBody>
      <dsp:txXfrm>
        <a:off x="1946788" y="1450476"/>
        <a:ext cx="1989146" cy="1188908"/>
      </dsp:txXfrm>
    </dsp:sp>
    <dsp:sp modelId="{CBE421BF-F062-1A41-A6F7-46FC9D4A02D1}">
      <dsp:nvSpPr>
        <dsp:cNvPr id="0" name=""/>
        <dsp:cNvSpPr/>
      </dsp:nvSpPr>
      <dsp:spPr>
        <a:xfrm>
          <a:off x="1882471" y="2769579"/>
          <a:ext cx="2117780" cy="1317542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549132"/>
                <a:satOff val="-59960"/>
                <a:lumOff val="29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549132"/>
                <a:satOff val="-59960"/>
                <a:lumOff val="29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549132"/>
                <a:satOff val="-59960"/>
                <a:lumOff val="29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Form a team</a:t>
          </a:r>
        </a:p>
      </dsp:txBody>
      <dsp:txXfrm>
        <a:off x="1946788" y="2833896"/>
        <a:ext cx="1989146" cy="1188908"/>
      </dsp:txXfrm>
    </dsp:sp>
    <dsp:sp modelId="{8566BCB1-5D41-F24F-937C-AFB03D1B4F66}">
      <dsp:nvSpPr>
        <dsp:cNvPr id="0" name=""/>
        <dsp:cNvSpPr/>
      </dsp:nvSpPr>
      <dsp:spPr>
        <a:xfrm>
          <a:off x="1882471" y="4152999"/>
          <a:ext cx="2117780" cy="1317542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823698"/>
                <a:satOff val="-89940"/>
                <a:lumOff val="44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823698"/>
                <a:satOff val="-89940"/>
                <a:lumOff val="44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823698"/>
                <a:satOff val="-89940"/>
                <a:lumOff val="44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Encourage people to join or donate to your team</a:t>
          </a:r>
        </a:p>
      </dsp:txBody>
      <dsp:txXfrm>
        <a:off x="1946788" y="4217316"/>
        <a:ext cx="1989146" cy="1188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3-08T15:44:05.154"/>
    </inkml:context>
    <inkml:brush xml:id="br0">
      <inkml:brushProperty name="width" value="0.3" units="cm"/>
      <inkml:brushProperty name="height" value="0.6" units="cm"/>
      <inkml:brushProperty name="color" value="#660033"/>
      <inkml:brushProperty name="tip" value="rectangle"/>
      <inkml:brushProperty name="rasterOp" value="maskPen"/>
    </inkml:brush>
  </inkml:definitions>
  <inkml:trace contextRef="#ctx0" brushRef="#br0">5747 1214,'-2'-43,"1"5,-2 19,-1 0,-1-2,-4-1,-4-3,0 1,-8-3,1 3,-4-5,-3 3,-2 1,-8-5,-5 2,-10-7,-1 4,0 0,5 6,-1 1,2 2,-7-3,-9-2,3 4,-16-6,8 3,-8-2,-2-1,11 4,-7 0,10 3,-4 1,2 1,2 2,4 2,-7-1,0-2,-8-3,-6-2,5 4,-3 0,4 4,-2 0,2 4,9-3,-2 5,8 1,-5 1,-3 1,5 1,-8-3,5 2,-9-1,0 0,7 2,-5-3,7 5,-7-5,-2 3,9-2,-9 3,10 0,-7 2,3 1,1 0,5 2,-3 0,2 2,-3 1,-2 1,11 0,-5 1,7-2,-11 2,1 1,1-2,-1 3,4 0,-3 1,0 3,7-1,-4 2,6 1,-5 3,1 3,6 0,1 3,3-1,6 0,-1 0,11 0,3-2,-1 6,5-1,-7 6,0 3,-1 0,-1 6,2-2,2 0,3-4,5-5,0 5,0-4,-3 9,2 1,2-3,3 2,2-5,2-1,2 1,3-4,0 4,2 2,0 6,1 4,4 6,-1-6,3 6,1-9,1 2,1-3,1-6,2 2,0 0,2 3,3 1,-3-3,5-1,-1-3,4 0,0-3,2-3,0-1,1-3,5 4,3 0,4 1,2-1,1 0,-1-2,-1-2,-2 2,2-5,6 7,0-2,7 6,-1-2,0 1,2-2,0 0,5 2,2-1,-2-6,4 2,-1-4,5 4,0-2,-2 0,3-2,1 2,1-1,0 2,-5-5,-7 0,4-2,-5 1,4 3,-1-2,-2-2,3 2,-3-1,4 0,-6-1,-8-5,0 1,-5-2,4 1,-1-2,-3-1,3 1,-1-1,6 1,2-1,-1 0,6 2,-2-1,5 1,-4-3,0-1,-3-2,4 0,0-2,7 1,4 1,-8-1,6 1,-10 0,1 0,-1 0,-9-2,2 2,3-2,7 2,12-1,-5 0,12-2,-9 0,7-1,0-1,-6-1,11 0,-6-1,8-1,-3-2,0-1,-14 2,1-3,-12 1,4-3,-7 1,-4-1,-2-1,0 2,1-4,-1 3,-1 0,1-1,4 2,6-2,6-2,-1 1,8-5,-4 1,5-2,-5 2,-10 0,-2 2,-7-4,0 2,-3-1,-4-1,-3 1,2-6,0 1,1-4,0 4,-5-1,1 2,-1-2,1 1,2-2,0 2,4-8,1 1,0-2,-1 1,-8 8,0 0,-5 1,2-2,-1-1,1 2,3-2,1-2,1-1,-3-1,-4 3,-7 5,-2-1,-2 3,1-2,0-1,0 2,2-5,-2 1,1-2,-1 2,-4 1,1 1,-3 2,1 0,-3 2,3-5,-3 4,3-4,-2 3,1 2,-1-3,0-1,0-1,-2-1,1 1,-1 1,0 0,0-1,2-5,-1 0,1 2,-1 0,-1 2,0 0,-1 0,0 5,-1-2,0 4,-1-5,0 4,-2 0,-2-3,1 4,-2-5,0 4,2-1,-2-2,-1 0,-1 0,1 5,-4-3,0 1,-5-1,-1 0,3 3,-4 2,5 3,-4-1,2 1,1 1,-3 1,4-1,-1 1,4-2,-5-4,3 1,-6-4,8 5,-3 0,2 1,-3-1,2 3,1-1,0 2,-6-3,5 3,-5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3-08T15:44:12.995"/>
    </inkml:context>
    <inkml:brush xml:id="br0">
      <inkml:brushProperty name="width" value="0.3" units="cm"/>
      <inkml:brushProperty name="height" value="0.6" units="cm"/>
      <inkml:brushProperty name="color" value="#660033"/>
      <inkml:brushProperty name="tip" value="rectangle"/>
      <inkml:brushProperty name="rasterOp" value="maskPen"/>
    </inkml:brush>
  </inkml:definitions>
  <inkml:trace contextRef="#ctx0" brushRef="#br0">6225 2481,'27'-39,"-1"3,-14 17,3-4,1-2,2-5,0-7,0 0,2-10,-3 0,1-10,-6-2,-3 4,-3-8,-4 5,1-8,-3-4,0 8,0-10,0 6,0-3,-3 2,-3 9,-7-2,-5 6,-4-6,-1 4,-2 5,-1 0,-5 3,-8-6,-9 3,-9-1,-3 6,-15-6,-8 1,33 22,-3 0,-5 1,-1 1,3 0,-2 2,-10-2,-2 2,3-2,0 2,-10-2,-2 1,-3-1,-2 2,5 2,-1 2,-6-1,0 2,5 2,-1 0,0 2,0 1,1 0,1 1,9 3,0 1,-3 1,1 0,6 3,0 0,-2 0,-1 1,2 1,1 1,5 0,2 0,7 2,2 1,-2 2,2 1,-39 1,41 1,-1 0,-50 8,16-2,32-2,0 0,-46 6,40-6,0 2,1 1,1 0,7-1,0 1,-1 2,1 2,1-2,0 1,-8 3,0 0,-5 3,0 1,7-2,1 1,-5 2,1 2,6 0,2 0,-2 0,1 1,2 0,1 1,-29 19,-3 1,9-3,-6 5,5 3,1 3,7-5,-2 7,5-2,0 7,6 5,8-8,4 3,5-8,-1 1,4 2,2-6,1 7,4-2,0 5,2-1,5-7,-3 4,4-8,-2 6,1-3,4-2,-1 4,1 0,0 2,0 0,5-4,2-5,2 1,3-2,-1 3,2 2,1-1,1 2,1 3,0-1,0 3,0-9,2 3,2-1,4 11,1 4,3-1,4 5,0-3,3 5,0-2,-3-7,5 1,-3-7,4 9,-2-3,0-1,1 5,2 3,4 4,2 3,4 0,-1-10,10 5,-5-13,7 4,-1-5,-3-10,8 1,-2-5,4 3,-1 1,-6-6,1-1,-2-7,4 5,5-1,-6-4,9 5,-7-11,10 6,-3-8,-2-2,3-1,-4-1,3-2,-6 2,2-2,-6 1,10 1,0-2,8 4,7-5,-7 0,9-2,-5-1,7 1,-2-4,-5-1,3-4,-3 1,5 0,-4 2,-6-1,1 2,-3-1,7 3,0-3,-4 2,4-3,-5 2,3-3,2 0,-2 0,-3-3,-4 1,-10-4,-5 2,-2-4,-8 1,7-1,-4 0,3 0,-1 0,-7 0,0-1,-2 1,5-3,11 1,-1-2,13-2,-1-1,2-1,-1 2,-12 0,5-3,-6-2,13-3,2-4,7-2,1-1,7-4,-4-2,2 2,-5-3,-13 7,2-4,-8 5,9-4,-2 0,0 3,3-4,0 2,1-1,-3-2,-10 6,-3-3,-8 3,3-3,-2 1,-2 1,1-4,-2 4,5-6,-3 3,-3 2,-8 5,1-1,-7 3,6-4,0 1,-2 0,1-2,-2 1,-1-2,2-1,-6 3,2-1,-3 1,3 0,-3-3,2 4,-3-2,0 2,-1-3,2-1,-2 1,3-4,0-1,3-6,0 1,-1-4,-2 4,1-7,1 2,2-6,0-1,-3 5,2-2,0 1,-1 0,1 3,-5 1,-1 3,-2-3,2-3,-2-6,1 6,-3-3,0 6,-1-1,-2 2,-1 5,-2-1,-2 2,3-2,-3 1,1 3,1 1,-2 3,1-3,-1 0,-1-2,0 3,0 0,0 4,1 0,-3 2,2 1,-1-1,0 1,0-5,-2 2,3 3,-3 0,3 2,-2-2,0-2,1 3,0 0,-1 1,2 1,-1-2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10EE2-43B0-42C6-A1CA-4E849533E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4D58C4-79AA-47A6-B678-4B8A8AFA58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C8C3F-3B30-487E-A4D4-EEFDE699A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80798-3A4B-47C3-9C65-090029F9B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C4759-CC3B-4FB1-8776-6B04D4D3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AE3DA-AEA7-472F-A92B-4A11FCDFB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D9CE8-CFFD-40E3-941D-5BCFCF748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D3AD4-F580-4895-8546-ACCAB64FC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A63AA-D8C8-4440-B0D1-8A4F4A73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46BC1-5EC4-4FE3-BF87-B3CE466C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AFBEFB-D806-4836-8D29-91CF459AF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06AB1-6C71-42AE-B4D8-4DEAAEE47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8631C-EF7F-484B-ADC3-BD6269A1C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6B485-57EC-4859-802F-297A870BF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982DA-B919-4777-9700-0BBD96822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88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1605-F7BF-4F66-90A7-1D343F8D9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3238A-30F7-4313-A893-7E033739D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8375B-94EE-44E8-BB43-43BEF95A6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569E2-F4F7-435D-BFF1-FBCAD40AA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02147-E165-4CD5-A4F1-246B0967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4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3BB12-5683-430C-95C2-E50D51F70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24B57-065E-4E92-99B6-FB41F90C7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B5E5D-7870-47A2-96B5-A66CEE645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27EF1-14BC-438F-9DB4-E0DD98FCF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AA438-DB30-4D36-9B24-F78576502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3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BA4F3-E185-487D-9EFC-B72B6B017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7267F-30FC-4D85-92A1-AEA0671F76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6776C-0F1D-4D57-BC33-CF0344ADF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5E795A-3C43-4561-A0AE-0F26B2EE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719368-740B-4E41-BCF4-4421CCCE3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C4DE7-2646-48C7-8A9A-74450F4B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6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DB77F-476D-403A-B2EE-4B0E2808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4BA63-082A-4900-9B59-C50DF99D2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A78D7B-DB39-4777-932A-BB607CFD5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0A5706-F874-4011-B2FE-BEF1D57EA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B13E0-D96C-4E7B-AE3F-BD09D5C209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CAE996-5CA1-4BD5-A7E8-6F865ADBD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631B10-575A-4469-8553-0C920871F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739505-53E4-4EB5-A56F-450900D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6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794D2-07AC-4B0F-BDBF-D9BB5A96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57D6DA-9EC1-48BF-92AF-16E26CC36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B4989C-E9B1-472A-86A7-DFE1EB713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8C70F0-F467-4F55-A143-8A91AD8A1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49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840141-18FC-48D8-BF47-79BEF00EF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A34010-D3B3-4B92-BB73-4C0BF7C35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C055C-DDDC-4DB8-810A-B92BB6BDC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84532-57D1-4592-8CD7-C97ECD5A0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17353-D065-451E-A7FD-B2A32D264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0E575-84D0-45CA-A5B2-7319210C6F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F4625-52D2-438B-8D2A-06DCDBBD4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58225-8AF6-487B-A4C6-6B04CC9D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0C60E-C650-4C0E-A427-238EAB3CF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7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057E5-3DD7-4EB1-9767-A44AB3F1F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E21C89-9FBA-458B-ABA0-381D3BD54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6A8E0B-C025-41C1-99F6-17838A024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7F37D-FDB8-44DF-85B4-C7CDB7475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FD64E-6DAB-4203-B2BB-C558DDCDC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74B89-C9CB-48E8-AB5F-CAA773399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2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2185E9-4FC1-4604-A1A6-19E123C9C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A21A4-05C8-419C-966A-D8A5EE53E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8FC1A-D0A2-4B90-8D5B-EA17F0AA14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BC29D-4A0D-434F-8D8C-45378B46E910}" type="datetimeFigureOut">
              <a:rPr lang="en-US" smtClean="0"/>
              <a:t>3/11/19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219FA-3D42-40D0-AAE0-8ACD3C67B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F92CF-9F21-4414-B3EC-79E32CDE5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F517C-5CFE-4F3A-A035-CFE603813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0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customXml" Target="../ink/ink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give.myeloma.org/milesformyeloma1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199CC7-6EF3-47AE-AB43-E94E561FB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073" y="4756638"/>
            <a:ext cx="11139854" cy="930447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Miles 4 Myeloma 5k 2019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3A9BFE-03A3-4D77-ABAE-0C903DE82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815698"/>
            <a:ext cx="9144000" cy="420001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rgbClr val="EFC005"/>
                </a:solidFill>
              </a:rPr>
              <a:t>Putting the FUN in Fundraising!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140DAF-AA74-4123-802F-CA587C0A76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" y="1702967"/>
            <a:ext cx="11496821" cy="120716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859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7DB0B5-1823-41ED-88E1-97A8B9A42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038" y="2053641"/>
            <a:ext cx="5957669" cy="2760098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Overview of the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Event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6AF35-58E5-451F-9019-332B429B5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883388" cy="5230634"/>
          </a:xfrm>
        </p:spPr>
        <p:txBody>
          <a:bodyPr anchor="ctr">
            <a:no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Saturday, April 27</a:t>
            </a:r>
            <a:r>
              <a:rPr lang="en-US" sz="2600" baseline="30000" dirty="0">
                <a:solidFill>
                  <a:srgbClr val="000000"/>
                </a:solidFill>
              </a:rPr>
              <a:t>th</a:t>
            </a:r>
            <a:r>
              <a:rPr lang="en-US" sz="2600" dirty="0">
                <a:solidFill>
                  <a:srgbClr val="000000"/>
                </a:solidFill>
              </a:rPr>
              <a:t>, 2019</a:t>
            </a:r>
          </a:p>
          <a:p>
            <a:r>
              <a:rPr lang="en-US" sz="2600" dirty="0">
                <a:solidFill>
                  <a:srgbClr val="000000"/>
                </a:solidFill>
              </a:rPr>
              <a:t>8:30am race start                        (registration opens at 7:15am)</a:t>
            </a:r>
          </a:p>
          <a:p>
            <a:r>
              <a:rPr lang="en-US" sz="2600" dirty="0">
                <a:solidFill>
                  <a:srgbClr val="000000"/>
                </a:solidFill>
              </a:rPr>
              <a:t>Memorial Hall/Please Touch Museum (West Fairmount Park)</a:t>
            </a:r>
          </a:p>
          <a:p>
            <a:r>
              <a:rPr lang="en-US" sz="2600" dirty="0">
                <a:solidFill>
                  <a:srgbClr val="000000"/>
                </a:solidFill>
              </a:rPr>
              <a:t>$30 for adults until April 24</a:t>
            </a:r>
            <a:r>
              <a:rPr lang="en-US" sz="2600" baseline="30000" dirty="0">
                <a:solidFill>
                  <a:srgbClr val="000000"/>
                </a:solidFill>
              </a:rPr>
              <a:t>th</a:t>
            </a:r>
            <a:r>
              <a:rPr lang="en-US" sz="2600" dirty="0">
                <a:solidFill>
                  <a:srgbClr val="000000"/>
                </a:solidFill>
              </a:rPr>
              <a:t>,                $35 day-of registration</a:t>
            </a:r>
          </a:p>
          <a:p>
            <a:r>
              <a:rPr lang="en-US" sz="2600" dirty="0">
                <a:solidFill>
                  <a:srgbClr val="000000"/>
                </a:solidFill>
              </a:rPr>
              <a:t>$20 for kids 12 and under anytime</a:t>
            </a:r>
          </a:p>
          <a:p>
            <a:r>
              <a:rPr lang="en-US" sz="2600" dirty="0">
                <a:solidFill>
                  <a:srgbClr val="000000"/>
                </a:solidFill>
              </a:rPr>
              <a:t>5k course through West Fairmount Park</a:t>
            </a:r>
          </a:p>
          <a:p>
            <a:r>
              <a:rPr lang="en-US" sz="2600" dirty="0">
                <a:solidFill>
                  <a:srgbClr val="000000"/>
                </a:solidFill>
              </a:rPr>
              <a:t>Pre-event program with speakers, DJ, water stop on course, snacks and water after, awards, t-shirts, swag bags</a:t>
            </a:r>
          </a:p>
          <a:p>
            <a:r>
              <a:rPr lang="en-US" sz="2600" dirty="0">
                <a:solidFill>
                  <a:srgbClr val="000000"/>
                </a:solidFill>
              </a:rPr>
              <a:t>BEAUTIFUL WEATHER!</a:t>
            </a:r>
          </a:p>
        </p:txBody>
      </p:sp>
    </p:spTree>
    <p:extLst>
      <p:ext uri="{BB962C8B-B14F-4D97-AF65-F5344CB8AC3E}">
        <p14:creationId xmlns:p14="http://schemas.microsoft.com/office/powerpoint/2010/main" val="96608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AFEF5F-B865-4AC3-8139-CE8617A9A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Incentive: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Fundraising Prize</a:t>
            </a:r>
          </a:p>
        </p:txBody>
      </p:sp>
      <p:sp>
        <p:nvSpPr>
          <p:cNvPr id="4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person, baseball, player, athletic game&#10;&#10;Description automatically generated">
            <a:extLst>
              <a:ext uri="{FF2B5EF4-FFF2-40B4-BE49-F238E27FC236}">
                <a16:creationId xmlns:a16="http://schemas.microsoft.com/office/drawing/2014/main" id="{5C5D87DA-2FD7-004F-8F7C-D88F7E45F61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45" r="34345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7D541-ED2C-4AA1-AAFA-3503441E0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The individual OR team that raises the most funds by April 20</a:t>
            </a:r>
            <a:r>
              <a:rPr lang="en-US" sz="2000" baseline="30000" dirty="0">
                <a:solidFill>
                  <a:srgbClr val="000000"/>
                </a:solidFill>
              </a:rPr>
              <a:t>th</a:t>
            </a:r>
            <a:r>
              <a:rPr lang="en-US" sz="2000" dirty="0">
                <a:solidFill>
                  <a:srgbClr val="000000"/>
                </a:solidFill>
              </a:rPr>
              <a:t> will win an awesome Phillies package! 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The package includes: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4 Hall of Fame Club level tickets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Cocktails and dinner prior to the game in the Phillies Executive Dining Room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Preferred parking</a:t>
            </a:r>
          </a:p>
          <a:p>
            <a:r>
              <a:rPr lang="en-US" sz="2000" dirty="0">
                <a:solidFill>
                  <a:srgbClr val="000000"/>
                </a:solidFill>
              </a:rPr>
              <a:t>Last year’s prize went to our own Joel Gottfried of the </a:t>
            </a:r>
            <a:r>
              <a:rPr lang="en-US" sz="2000" dirty="0" err="1">
                <a:solidFill>
                  <a:srgbClr val="000000"/>
                </a:solidFill>
              </a:rPr>
              <a:t>Wyndmoor</a:t>
            </a:r>
            <a:r>
              <a:rPr lang="en-US" sz="2000" dirty="0">
                <a:solidFill>
                  <a:srgbClr val="000000"/>
                </a:solidFill>
              </a:rPr>
              <a:t> Warriors who raised $10,600 – </a:t>
            </a:r>
            <a:r>
              <a:rPr lang="en-US" sz="2000" b="1" dirty="0">
                <a:solidFill>
                  <a:srgbClr val="000000"/>
                </a:solidFill>
              </a:rPr>
              <a:t>It can be done!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772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0499AD7B-99D4-4755-8966-F7BA04269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4692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1A06F89A-489D-4383-94C5-42F7FF2E9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6732DE-F306-450D-A883-E067B3FA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038" y="2023236"/>
            <a:ext cx="5446919" cy="2820908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Team Registration versus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Individual Registration</a:t>
            </a:r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3C1A3EC5-0214-4F08-8560-0AE83A68E3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824978"/>
              </p:ext>
            </p:extLst>
          </p:nvPr>
        </p:nvGraphicFramePr>
        <p:xfrm>
          <a:off x="6091238" y="871386"/>
          <a:ext cx="5882724" cy="5473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55446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46C04F3-B85F-5146-997E-6099BAC68B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70" y="52754"/>
            <a:ext cx="10912760" cy="6752492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8247757-9AD5-354F-B8AE-CA70753B8C3D}"/>
                  </a:ext>
                </a:extLst>
              </p14:cNvPr>
              <p14:cNvContentPartPr/>
              <p14:nvPr/>
            </p14:nvContentPartPr>
            <p14:xfrm>
              <a:off x="7510320" y="2331277"/>
              <a:ext cx="2158920" cy="10954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8247757-9AD5-354F-B8AE-CA70753B8C3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56320" y="2223277"/>
                <a:ext cx="2266560" cy="131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34E7CF5-543B-AA4F-BEF3-1AA023781C48}"/>
                  </a:ext>
                </a:extLst>
              </p14:cNvPr>
              <p14:cNvContentPartPr/>
              <p14:nvPr/>
            </p14:nvContentPartPr>
            <p14:xfrm>
              <a:off x="7362720" y="4949557"/>
              <a:ext cx="2326320" cy="197532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34E7CF5-543B-AA4F-BEF3-1AA023781C4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309080" y="4841917"/>
                <a:ext cx="2433960" cy="219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1753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82F55C8-AEB3-43E8-A492-283CCE65F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039" y="2053641"/>
            <a:ext cx="4902592" cy="2760098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Individual Fundraising Asks –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the “hard part”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A7D04-8250-456D-9158-CF526928A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5889" y="759655"/>
            <a:ext cx="6178072" cy="5711483"/>
          </a:xfrm>
        </p:spPr>
        <p:txBody>
          <a:bodyPr anchor="ctr">
            <a:noAutofit/>
          </a:bodyPr>
          <a:lstStyle/>
          <a:p>
            <a:pPr lvl="1"/>
            <a:r>
              <a:rPr lang="en-US" sz="2000" dirty="0">
                <a:solidFill>
                  <a:srgbClr val="000000"/>
                </a:solidFill>
              </a:rPr>
              <a:t>It doesn’t have to be intimidating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Why fundraise through the registration site versus Crowdfunding sites or Facebook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Set a goal, communicate it, keep people posted on your progress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Make it personal – tell your story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Themes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Milestones - birthday, remission date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Thresholds with fun/wacky prizes, gifts of service (chores for charity, other unique offerings you can make)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Audiences: 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Family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Friends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Co-workers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Corporate matches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Alumni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367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CCEA7C-8558-41E3-B2A2-8AACCFA5A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03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B651E-194B-47E9-AA21-C9141746C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lvl="1"/>
            <a:r>
              <a:rPr lang="en-US" dirty="0">
                <a:solidFill>
                  <a:srgbClr val="000000"/>
                </a:solidFill>
              </a:rPr>
              <a:t>Happy hours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Training runs/walks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50/50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Facebook/Instagram Live</a:t>
            </a:r>
          </a:p>
          <a:p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511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CEA7C-8558-41E3-B2A2-8AACCFA5A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US" dirty="0"/>
              <a:t>Registration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B651E-194B-47E9-AA21-C9141746C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8276" y="1953127"/>
            <a:ext cx="7280384" cy="3450613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US" dirty="0"/>
              <a:t>As a reminder, the registration site can be found at: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http://give.myeloma.org/milesformyeloma19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You can also provide the offline donation form found at the bottom of the registration home page.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sz="3200" b="1" dirty="0"/>
              <a:t>Please share!</a:t>
            </a:r>
          </a:p>
          <a:p>
            <a:endParaRPr lang="en-US" sz="24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Graphic 26" descr="Thumbs Up Sign">
            <a:extLst>
              <a:ext uri="{FF2B5EF4-FFF2-40B4-BE49-F238E27FC236}">
                <a16:creationId xmlns:a16="http://schemas.microsoft.com/office/drawing/2014/main" id="{7CF81698-6F43-48A9-8854-D215AEF284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531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60033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324</Words>
  <Application>Microsoft Macintosh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Miles 4 Myeloma 5k 2019</vt:lpstr>
      <vt:lpstr>Overview of the  Event</vt:lpstr>
      <vt:lpstr>Incentive: Fundraising Prize</vt:lpstr>
      <vt:lpstr>Team Registration versus  Individual Registration</vt:lpstr>
      <vt:lpstr>PowerPoint Presentation</vt:lpstr>
      <vt:lpstr>Individual Fundraising Asks –  the “hard part”</vt:lpstr>
      <vt:lpstr>Events</vt:lpstr>
      <vt:lpstr>Registration Page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Miles 4 Myeloma 5k 2019</dc:title>
  <dc:creator>Carolyn Redmond</dc:creator>
  <cp:lastModifiedBy>Carolyn Redmond</cp:lastModifiedBy>
  <cp:revision>1</cp:revision>
  <dcterms:created xsi:type="dcterms:W3CDTF">2019-03-11T20:28:47Z</dcterms:created>
  <dcterms:modified xsi:type="dcterms:W3CDTF">2019-03-11T20:32:39Z</dcterms:modified>
</cp:coreProperties>
</file>