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8" r:id="rId4"/>
    <p:sldMasterId id="2147483648" r:id="rId5"/>
  </p:sldMasterIdLst>
  <p:notesMasterIdLst>
    <p:notesMasterId r:id="rId34"/>
  </p:notesMasterIdLst>
  <p:handoutMasterIdLst>
    <p:handoutMasterId r:id="rId35"/>
  </p:handoutMasterIdLst>
  <p:sldIdLst>
    <p:sldId id="331" r:id="rId6"/>
    <p:sldId id="1726327789" r:id="rId7"/>
    <p:sldId id="1726327778" r:id="rId8"/>
    <p:sldId id="1726327797" r:id="rId9"/>
    <p:sldId id="1726327794" r:id="rId10"/>
    <p:sldId id="1726327793" r:id="rId11"/>
    <p:sldId id="1726327792" r:id="rId12"/>
    <p:sldId id="1726327798" r:id="rId13"/>
    <p:sldId id="2135714710" r:id="rId14"/>
    <p:sldId id="2135714711" r:id="rId15"/>
    <p:sldId id="1726327784" r:id="rId16"/>
    <p:sldId id="2135714625" r:id="rId17"/>
    <p:sldId id="6978" r:id="rId18"/>
    <p:sldId id="2135714712" r:id="rId19"/>
    <p:sldId id="2135714713" r:id="rId20"/>
    <p:sldId id="2135714714" r:id="rId21"/>
    <p:sldId id="2135714715" r:id="rId22"/>
    <p:sldId id="2135714716" r:id="rId23"/>
    <p:sldId id="2135714717" r:id="rId24"/>
    <p:sldId id="2135714718" r:id="rId25"/>
    <p:sldId id="6984" r:id="rId26"/>
    <p:sldId id="334" r:id="rId27"/>
    <p:sldId id="2135714707" r:id="rId28"/>
    <p:sldId id="336" r:id="rId29"/>
    <p:sldId id="337" r:id="rId30"/>
    <p:sldId id="339" r:id="rId31"/>
    <p:sldId id="338" r:id="rId32"/>
    <p:sldId id="17263277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06600D-8B82-AFF5-23D9-0F0C96B100F9}" name="Eva Lepisto" initials="EL" userId="S::lepistoe@themmrf.org::4d164e46-9ac3-4216-8ec8-9ee07376bb0b" providerId="AD"/>
  <p188:author id="{EB4635CA-A3AC-3B75-DA9D-5AEF0D5CF32B}" name="Michael Andreini" initials="MA" userId="S::andreinim@themmrf.org::a804e058-3bbd-4f9b-a45b-bae665ae54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ida Mitchell" initials="JM" lastIdx="2" clrIdx="0">
    <p:extLst>
      <p:ext uri="{19B8F6BF-5375-455C-9EA6-DF929625EA0E}">
        <p15:presenceInfo xmlns:p15="http://schemas.microsoft.com/office/powerpoint/2012/main" userId="S::jeida.mitchell@springbox.com::803ff47e-68b7-4aa9-843d-a67bcee6b80f" providerId="AD"/>
      </p:ext>
    </p:extLst>
  </p:cmAuthor>
  <p:cmAuthor id="2" name="Alex Galley" initials="AG" lastIdx="1" clrIdx="1">
    <p:extLst>
      <p:ext uri="{19B8F6BF-5375-455C-9EA6-DF929625EA0E}">
        <p15:presenceInfo xmlns:p15="http://schemas.microsoft.com/office/powerpoint/2012/main" userId="S::alex.galley@springbox.com::f5462ad9-e967-4ebb-b47c-e8770b8fa8c1" providerId="AD"/>
      </p:ext>
    </p:extLst>
  </p:cmAuthor>
  <p:cmAuthor id="3" name="Chad Nichols" initials="CN" lastIdx="73" clrIdx="2">
    <p:extLst>
      <p:ext uri="{19B8F6BF-5375-455C-9EA6-DF929625EA0E}">
        <p15:presenceInfo xmlns:p15="http://schemas.microsoft.com/office/powerpoint/2012/main" userId="S::chad.nichols@springbox.com::0f81e504-f8c4-423f-982c-bded91f75d90" providerId="AD"/>
      </p:ext>
    </p:extLst>
  </p:cmAuthor>
  <p:cmAuthor id="4" name="Microsoft Office User" initials="MOU" lastIdx="69" clrIdx="3">
    <p:extLst>
      <p:ext uri="{19B8F6BF-5375-455C-9EA6-DF929625EA0E}">
        <p15:presenceInfo xmlns:p15="http://schemas.microsoft.com/office/powerpoint/2012/main" userId="Microsoft Office User" providerId="None"/>
      </p:ext>
    </p:extLst>
  </p:cmAuthor>
  <p:cmAuthor id="5" name="Michael Andreini" initials="MA" lastIdx="1" clrIdx="4">
    <p:extLst>
      <p:ext uri="{19B8F6BF-5375-455C-9EA6-DF929625EA0E}">
        <p15:presenceInfo xmlns:p15="http://schemas.microsoft.com/office/powerpoint/2012/main" userId="S::AndreiniM@themmrf.org::a804e058-3bbd-4f9b-a45b-bae665ae54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0CE"/>
    <a:srgbClr val="334AFF"/>
    <a:srgbClr val="C214B9"/>
    <a:srgbClr val="F4F3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6327"/>
  </p:normalViewPr>
  <p:slideViewPr>
    <p:cSldViewPr snapToGrid="0" snapToObjects="1">
      <p:cViewPr varScale="1">
        <p:scale>
          <a:sx n="72" d="100"/>
          <a:sy n="72" d="100"/>
        </p:scale>
        <p:origin x="630" y="6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9" d="100"/>
          <a:sy n="119" d="100"/>
        </p:scale>
        <p:origin x="512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Derome" userId="58b05e62-76c3-4584-9d27-c2168799d8aa" providerId="ADAL" clId="{EB013FFF-1FA8-4967-A82D-21FC1048DAA0}"/>
    <pc:docChg chg="delSld">
      <pc:chgData name="Mary Derome" userId="58b05e62-76c3-4584-9d27-c2168799d8aa" providerId="ADAL" clId="{EB013FFF-1FA8-4967-A82D-21FC1048DAA0}" dt="2022-01-28T16:53:04.292" v="4" actId="2696"/>
      <pc:docMkLst>
        <pc:docMk/>
      </pc:docMkLst>
      <pc:sldChg chg="del">
        <pc:chgData name="Mary Derome" userId="58b05e62-76c3-4584-9d27-c2168799d8aa" providerId="ADAL" clId="{EB013FFF-1FA8-4967-A82D-21FC1048DAA0}" dt="2022-01-28T16:52:52.281" v="1" actId="2696"/>
        <pc:sldMkLst>
          <pc:docMk/>
          <pc:sldMk cId="1253488926" sldId="380"/>
        </pc:sldMkLst>
      </pc:sldChg>
      <pc:sldChg chg="del">
        <pc:chgData name="Mary Derome" userId="58b05e62-76c3-4584-9d27-c2168799d8aa" providerId="ADAL" clId="{EB013FFF-1FA8-4967-A82D-21FC1048DAA0}" dt="2022-01-28T16:53:04.292" v="4" actId="2696"/>
        <pc:sldMkLst>
          <pc:docMk/>
          <pc:sldMk cId="689772420" sldId="413"/>
        </pc:sldMkLst>
      </pc:sldChg>
      <pc:sldChg chg="del">
        <pc:chgData name="Mary Derome" userId="58b05e62-76c3-4584-9d27-c2168799d8aa" providerId="ADAL" clId="{EB013FFF-1FA8-4967-A82D-21FC1048DAA0}" dt="2022-01-28T16:52:48.147" v="0" actId="2696"/>
        <pc:sldMkLst>
          <pc:docMk/>
          <pc:sldMk cId="195842926" sldId="1639"/>
        </pc:sldMkLst>
      </pc:sldChg>
      <pc:sldChg chg="del">
        <pc:chgData name="Mary Derome" userId="58b05e62-76c3-4584-9d27-c2168799d8aa" providerId="ADAL" clId="{EB013FFF-1FA8-4967-A82D-21FC1048DAA0}" dt="2022-01-28T16:52:59.817" v="3" actId="2696"/>
        <pc:sldMkLst>
          <pc:docMk/>
          <pc:sldMk cId="1396693642" sldId="1922"/>
        </pc:sldMkLst>
      </pc:sldChg>
      <pc:sldChg chg="del">
        <pc:chgData name="Mary Derome" userId="58b05e62-76c3-4584-9d27-c2168799d8aa" providerId="ADAL" clId="{EB013FFF-1FA8-4967-A82D-21FC1048DAA0}" dt="2022-01-28T16:52:55.900" v="2" actId="2696"/>
        <pc:sldMkLst>
          <pc:docMk/>
          <pc:sldMk cId="2008488436" sldId="21357147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91F417-0936-C04A-93BA-862C7A9F1D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a:latin typeface="Lato" panose="020F0502020204030203" pitchFamily="34" charset="0"/>
              <a:ea typeface="Lato" panose="020F0502020204030203" pitchFamily="34" charset="0"/>
              <a:cs typeface="Lato" panose="020F0502020204030203" pitchFamily="34" charset="0"/>
            </a:endParaRPr>
          </a:p>
        </p:txBody>
      </p:sp>
      <p:sp>
        <p:nvSpPr>
          <p:cNvPr id="3" name="Date Placeholder 2">
            <a:extLst>
              <a:ext uri="{FF2B5EF4-FFF2-40B4-BE49-F238E27FC236}">
                <a16:creationId xmlns:a16="http://schemas.microsoft.com/office/drawing/2014/main" id="{5BCC3508-E0C5-324C-B23A-F48BCCD51D03}"/>
              </a:ext>
            </a:extLst>
          </p:cNvPr>
          <p:cNvSpPr>
            <a:spLocks noGrp="1"/>
          </p:cNvSpPr>
          <p:nvPr>
            <p:ph type="dt" sz="quarter" idx="1"/>
          </p:nvPr>
        </p:nvSpPr>
        <p:spPr>
          <a:xfrm>
            <a:off x="3884613" y="1588"/>
            <a:ext cx="2971800" cy="458788"/>
          </a:xfrm>
          <a:prstGeom prst="rect">
            <a:avLst/>
          </a:prstGeom>
        </p:spPr>
        <p:txBody>
          <a:bodyPr vert="horz" lIns="91440" tIns="45720" rIns="91440" bIns="45720" rtlCol="0"/>
          <a:lstStyle>
            <a:lvl1pPr algn="r">
              <a:defRPr sz="1200"/>
            </a:lvl1pPr>
          </a:lstStyle>
          <a:p>
            <a:fld id="{7A69E1A5-1D6A-A64F-992B-663DBF08CC1C}" type="datetimeFigureOut">
              <a:rPr lang="en-US" b="1">
                <a:latin typeface="Lato" panose="020F0502020204030203" pitchFamily="34" charset="0"/>
                <a:ea typeface="Lato" panose="020F0502020204030203" pitchFamily="34" charset="0"/>
                <a:cs typeface="Lato" panose="020F0502020204030203" pitchFamily="34" charset="0"/>
              </a:rPr>
              <a:t>1/28/2022</a:t>
            </a:fld>
            <a:endParaRPr lang="en-US" b="1">
              <a:latin typeface="Lato" panose="020F0502020204030203" pitchFamily="34" charset="0"/>
              <a:ea typeface="Lato" panose="020F0502020204030203" pitchFamily="34" charset="0"/>
              <a:cs typeface="Lato" panose="020F0502020204030203" pitchFamily="34" charset="0"/>
            </a:endParaRPr>
          </a:p>
        </p:txBody>
      </p:sp>
      <p:sp>
        <p:nvSpPr>
          <p:cNvPr id="4" name="Footer Placeholder 3">
            <a:extLst>
              <a:ext uri="{FF2B5EF4-FFF2-40B4-BE49-F238E27FC236}">
                <a16:creationId xmlns:a16="http://schemas.microsoft.com/office/drawing/2014/main" id="{82645CF7-E23C-9948-B127-AF0F8C8BDA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b="1">
              <a:latin typeface="Lato" panose="020F0502020204030203" pitchFamily="34" charset="0"/>
              <a:ea typeface="Lato" panose="020F0502020204030203" pitchFamily="34" charset="0"/>
              <a:cs typeface="Lato" panose="020F0502020204030203" pitchFamily="34" charset="0"/>
            </a:endParaRPr>
          </a:p>
        </p:txBody>
      </p:sp>
      <p:sp>
        <p:nvSpPr>
          <p:cNvPr id="5" name="Slide Number Placeholder 4">
            <a:extLst>
              <a:ext uri="{FF2B5EF4-FFF2-40B4-BE49-F238E27FC236}">
                <a16:creationId xmlns:a16="http://schemas.microsoft.com/office/drawing/2014/main" id="{C17F0C0E-7024-5A42-A48A-0882FB5737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00640-DBD4-B14C-8E8A-121372113079}" type="slidenum">
              <a:rPr b="1">
                <a:latin typeface="Lato" panose="020F0502020204030203" pitchFamily="34" charset="0"/>
                <a:ea typeface="Lato" panose="020F0502020204030203" pitchFamily="34" charset="0"/>
                <a:cs typeface="Lato" panose="020F0502020204030203" pitchFamily="34" charset="0"/>
              </a:rPr>
              <a:t>‹#›</a:t>
            </a:fld>
            <a:endParaRPr lang="en-US" b="1">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52896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Lato" panose="020F0502020204030203" pitchFamily="34" charset="0"/>
                <a:ea typeface="Lato" panose="020F0502020204030203" pitchFamily="34" charset="0"/>
                <a:cs typeface="Lato" panose="020F0502020204030203"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Lato" panose="020F0502020204030203" pitchFamily="34" charset="0"/>
                <a:ea typeface="Lato" panose="020F0502020204030203" pitchFamily="34" charset="0"/>
                <a:cs typeface="Lato" panose="020F0502020204030203" pitchFamily="34" charset="0"/>
              </a:defRPr>
            </a:lvl1pPr>
          </a:lstStyle>
          <a:p>
            <a:fld id="{13B61D56-E8B8-3148-A09A-4D9C028F6671}" type="datetimeFigureOut">
              <a:rPr lang="en-US" smtClean="0"/>
              <a:pPr/>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Lato" panose="020F0502020204030203" pitchFamily="34" charset="0"/>
                <a:ea typeface="Lato" panose="020F0502020204030203" pitchFamily="34" charset="0"/>
                <a:cs typeface="Lato" panose="020F0502020204030203"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Lato" panose="020F0502020204030203" pitchFamily="34" charset="0"/>
                <a:ea typeface="Lato" panose="020F0502020204030203" pitchFamily="34" charset="0"/>
                <a:cs typeface="Lato" panose="020F0502020204030203" pitchFamily="34" charset="0"/>
              </a:defRPr>
            </a:lvl1pPr>
          </a:lstStyle>
          <a:p>
            <a:fld id="{950D348C-2178-6D44-B520-D9B315E1FB46}" type="slidenum">
              <a:rPr lang="en-US" smtClean="0"/>
              <a:pPr/>
              <a:t>‹#›</a:t>
            </a:fld>
            <a:endParaRPr lang="en-US"/>
          </a:p>
        </p:txBody>
      </p:sp>
    </p:spTree>
    <p:extLst>
      <p:ext uri="{BB962C8B-B14F-4D97-AF65-F5344CB8AC3E}">
        <p14:creationId xmlns:p14="http://schemas.microsoft.com/office/powerpoint/2010/main" val="75403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2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914400" algn="l" defTabSz="914400" rtl="0" eaLnBrk="1" latinLnBrk="0" hangingPunct="1">
      <a:defRPr sz="12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371600" algn="l" defTabSz="914400" rtl="0" eaLnBrk="1" latinLnBrk="0" hangingPunct="1">
      <a:defRPr sz="12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1828800" algn="l" defTabSz="914400" rtl="0" eaLnBrk="1" latinLnBrk="0" hangingPunct="1">
      <a:defRPr sz="12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07768F-BA2B-204E-82B3-11083C4F1833}" type="slidenum">
              <a:rPr lang="en-US" smtClean="0"/>
              <a:t>2</a:t>
            </a:fld>
            <a:endParaRPr lang="en-US" dirty="0"/>
          </a:p>
        </p:txBody>
      </p:sp>
    </p:spTree>
    <p:extLst>
      <p:ext uri="{BB962C8B-B14F-4D97-AF65-F5344CB8AC3E}">
        <p14:creationId xmlns:p14="http://schemas.microsoft.com/office/powerpoint/2010/main" val="98923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07768F-BA2B-204E-82B3-11083C4F1833}" type="slidenum">
              <a:rPr lang="en-US" smtClean="0"/>
              <a:t>9</a:t>
            </a:fld>
            <a:endParaRPr lang="en-US" dirty="0"/>
          </a:p>
        </p:txBody>
      </p:sp>
    </p:spTree>
    <p:extLst>
      <p:ext uri="{BB962C8B-B14F-4D97-AF65-F5344CB8AC3E}">
        <p14:creationId xmlns:p14="http://schemas.microsoft.com/office/powerpoint/2010/main" val="1454509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07768F-BA2B-204E-82B3-11083C4F1833}" type="slidenum">
              <a:rPr lang="en-US" smtClean="0"/>
              <a:t>10</a:t>
            </a:fld>
            <a:endParaRPr lang="en-US" dirty="0"/>
          </a:p>
        </p:txBody>
      </p:sp>
    </p:spTree>
    <p:extLst>
      <p:ext uri="{BB962C8B-B14F-4D97-AF65-F5344CB8AC3E}">
        <p14:creationId xmlns:p14="http://schemas.microsoft.com/office/powerpoint/2010/main" val="1107807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MMRF Patient Summit</a:t>
            </a:r>
            <a:endParaRPr lang="en-US" dirty="0"/>
          </a:p>
        </p:txBody>
      </p:sp>
      <p:sp>
        <p:nvSpPr>
          <p:cNvPr id="5" name="Date Placeholder 4"/>
          <p:cNvSpPr>
            <a:spLocks noGrp="1"/>
          </p:cNvSpPr>
          <p:nvPr>
            <p:ph type="dt" idx="1"/>
          </p:nvPr>
        </p:nvSpPr>
        <p:spPr/>
        <p:txBody>
          <a:bodyPr/>
          <a:lstStyle/>
          <a:p>
            <a:r>
              <a:rPr lang="en-US">
                <a:latin typeface="Arial" panose="020B0604020202020204" pitchFamily="34" charset="0"/>
                <a:cs typeface="Arial" panose="020B0604020202020204" pitchFamily="34" charset="0"/>
              </a:rPr>
              <a:t>2017 DRAFT FOR REVIEW</a:t>
            </a:r>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fld id="{ECA18932-933C-449D-984C-C1F15FCAA657}" type="slidenum">
              <a:rPr lang="en-US" smtClean="0"/>
              <a:pPr/>
              <a:t>12</a:t>
            </a:fld>
            <a:endParaRPr lang="en-US" dirty="0"/>
          </a:p>
        </p:txBody>
      </p:sp>
    </p:spTree>
    <p:extLst>
      <p:ext uri="{BB962C8B-B14F-4D97-AF65-F5344CB8AC3E}">
        <p14:creationId xmlns:p14="http://schemas.microsoft.com/office/powerpoint/2010/main" val="2052499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8" Type="http://schemas.openxmlformats.org/officeDocument/2006/relationships/hyperlink" Target="https://www.linkedin.com/company/prophet" TargetMode="External"/><Relationship Id="rId13" Type="http://schemas.openxmlformats.org/officeDocument/2006/relationships/image" Target="../media/image19.emf"/><Relationship Id="rId3" Type="http://schemas.openxmlformats.org/officeDocument/2006/relationships/image" Target="../media/image14.svg"/><Relationship Id="rId7" Type="http://schemas.openxmlformats.org/officeDocument/2006/relationships/image" Target="../media/image16.emf"/><Relationship Id="rId12" Type="http://schemas.openxmlformats.org/officeDocument/2006/relationships/hyperlink" Target="https://www.youtube.com/channel/UC4eYXyHsfpdbrxwqP0s7X5g" TargetMode="External"/><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hyperlink" Target="https://www.twitter.com/ProphetBrand" TargetMode="External"/><Relationship Id="rId11" Type="http://schemas.openxmlformats.org/officeDocument/2006/relationships/image" Target="../media/image18.emf"/><Relationship Id="rId5" Type="http://schemas.openxmlformats.org/officeDocument/2006/relationships/image" Target="../media/image15.emf"/><Relationship Id="rId10" Type="http://schemas.openxmlformats.org/officeDocument/2006/relationships/hyperlink" Target="https://instagram.com/prophetbrand" TargetMode="External"/><Relationship Id="rId4" Type="http://schemas.openxmlformats.org/officeDocument/2006/relationships/hyperlink" Target="https://www.facebook.com/prophetbrand" TargetMode="External"/><Relationship Id="rId9" Type="http://schemas.openxmlformats.org/officeDocument/2006/relationships/image" Target="../media/image17.emf"/></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hyperlink" Target="mailto:mailto:info@themmrf.org" TargetMode="Externa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8" Type="http://schemas.openxmlformats.org/officeDocument/2006/relationships/hyperlink" Target="https://www.linkedin.com/company/prophet" TargetMode="External"/><Relationship Id="rId13" Type="http://schemas.openxmlformats.org/officeDocument/2006/relationships/image" Target="../media/image19.emf"/><Relationship Id="rId3" Type="http://schemas.openxmlformats.org/officeDocument/2006/relationships/image" Target="../media/image14.svg"/><Relationship Id="rId7" Type="http://schemas.openxmlformats.org/officeDocument/2006/relationships/image" Target="../media/image16.emf"/><Relationship Id="rId12" Type="http://schemas.openxmlformats.org/officeDocument/2006/relationships/hyperlink" Target="https://www.youtube.com/channel/UC4eYXyHsfpdbrxwqP0s7X5g" TargetMode="External"/><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hyperlink" Target="https://www.twitter.com/ProphetBrand" TargetMode="External"/><Relationship Id="rId11" Type="http://schemas.openxmlformats.org/officeDocument/2006/relationships/image" Target="../media/image18.emf"/><Relationship Id="rId5" Type="http://schemas.openxmlformats.org/officeDocument/2006/relationships/image" Target="../media/image15.emf"/><Relationship Id="rId10" Type="http://schemas.openxmlformats.org/officeDocument/2006/relationships/hyperlink" Target="https://instagram.com/prophetbrand" TargetMode="External"/><Relationship Id="rId4" Type="http://schemas.openxmlformats.org/officeDocument/2006/relationships/hyperlink" Target="https://www.facebook.com/prophetbrand" TargetMode="External"/><Relationship Id="rId9" Type="http://schemas.openxmlformats.org/officeDocument/2006/relationships/image" Target="../media/image17.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hyperlink" Target="mailto:mailto:info@themmrf.org" TargetMode="Externa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MMRF -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D38381-1B6B-2E47-AF54-206138ACC117}"/>
              </a:ext>
            </a:extLst>
          </p:cNvPr>
          <p:cNvSpPr/>
          <p:nvPr userDrawn="1"/>
        </p:nvSpPr>
        <p:spPr>
          <a:xfrm>
            <a:off x="0" y="0"/>
            <a:ext cx="11734800" cy="55626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0" name="Rectangle 9">
            <a:extLst>
              <a:ext uri="{FF2B5EF4-FFF2-40B4-BE49-F238E27FC236}">
                <a16:creationId xmlns:a16="http://schemas.microsoft.com/office/drawing/2014/main" id="{9244273E-19BA-D647-9894-443D32F46086}"/>
              </a:ext>
            </a:extLst>
          </p:cNvPr>
          <p:cNvSpPr/>
          <p:nvPr userDrawn="1"/>
        </p:nvSpPr>
        <p:spPr>
          <a:xfrm>
            <a:off x="228600" y="228600"/>
            <a:ext cx="11734800" cy="55626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pic>
        <p:nvPicPr>
          <p:cNvPr id="11" name="Picture 10" descr="Text&#10;&#10;Description automatically generated with medium confidence">
            <a:extLst>
              <a:ext uri="{FF2B5EF4-FFF2-40B4-BE49-F238E27FC236}">
                <a16:creationId xmlns:a16="http://schemas.microsoft.com/office/drawing/2014/main" id="{5C52173D-6C68-D14F-97DA-7E7BF3B202C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4400" y="719948"/>
            <a:ext cx="1897156" cy="499252"/>
          </a:xfrm>
          <a:prstGeom prst="rect">
            <a:avLst/>
          </a:prstGeom>
        </p:spPr>
      </p:pic>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93323"/>
            <a:ext cx="7487920" cy="1980277"/>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48pt]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748792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subtitle – </a:t>
            </a:r>
            <a:r>
              <a:rPr lang="en-US" err="1"/>
              <a:t>Lato</a:t>
            </a:r>
            <a:r>
              <a:rPr lang="en-US"/>
              <a:t> </a:t>
            </a:r>
            <a:r>
              <a:rPr lang="en-US" err="1"/>
              <a:t>Semibold</a:t>
            </a:r>
            <a:r>
              <a:rPr lang="en-US"/>
              <a:t> 12pt]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938967"/>
            <a:ext cx="6152322" cy="321122"/>
          </a:xfrm>
        </p:spPr>
        <p:txBody>
          <a:bodyPr anchor="b" anchorCtr="0">
            <a:noAutofit/>
          </a:bodyPr>
          <a:lstStyle>
            <a:lvl1pPr marL="0" indent="0">
              <a:spcBef>
                <a:spcPts val="0"/>
              </a:spcBef>
              <a:buNone/>
              <a:defRPr sz="1200" b="1" i="0" cap="all" spc="80" baseline="0">
                <a:solidFill>
                  <a:schemeClr val="accent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323978"/>
            <a:ext cx="6152322" cy="321122"/>
          </a:xfrm>
        </p:spPr>
        <p:txBody>
          <a:bodyPr anchor="t" anchorCtr="0">
            <a:noAutofit/>
          </a:bodyPr>
          <a:lstStyle>
            <a:lvl1pPr marL="0" indent="0">
              <a:spcBef>
                <a:spcPts val="0"/>
              </a:spcBef>
              <a:buNone/>
              <a:defRPr sz="1200" b="0" i="0" cap="none" spc="8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spTree>
    <p:extLst>
      <p:ext uri="{BB962C8B-B14F-4D97-AF65-F5344CB8AC3E}">
        <p14:creationId xmlns:p14="http://schemas.microsoft.com/office/powerpoint/2010/main" val="1608734176"/>
      </p:ext>
    </p:extLst>
  </p:cSld>
  <p:clrMapOvr>
    <a:masterClrMapping/>
  </p:clrMapOvr>
  <p:extLst>
    <p:ext uri="{DCECCB84-F9BA-43D5-87BE-67443E8EF086}">
      <p15:sldGuideLst xmlns:p15="http://schemas.microsoft.com/office/powerpoint/2012/main">
        <p15:guide id="1" pos="5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MMRC - Optio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B30F78-DEDC-9B4A-8D01-7F62E05E09BB}"/>
              </a:ext>
            </a:extLst>
          </p:cNvPr>
          <p:cNvSpPr/>
          <p:nvPr userDrawn="1"/>
        </p:nvSpPr>
        <p:spPr>
          <a:xfrm>
            <a:off x="0" y="0"/>
            <a:ext cx="3355848" cy="68580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6" name="Picture Placeholder 15">
            <a:extLst>
              <a:ext uri="{FF2B5EF4-FFF2-40B4-BE49-F238E27FC236}">
                <a16:creationId xmlns:a16="http://schemas.microsoft.com/office/drawing/2014/main" id="{D4699CC8-3C5A-7F4A-A0BE-1B14B69F6C80}"/>
              </a:ext>
            </a:extLst>
          </p:cNvPr>
          <p:cNvSpPr>
            <a:spLocks noGrp="1"/>
          </p:cNvSpPr>
          <p:nvPr>
            <p:ph type="pic" sz="quarter" idx="12" hasCustomPrompt="1"/>
          </p:nvPr>
        </p:nvSpPr>
        <p:spPr>
          <a:xfrm>
            <a:off x="3355403" y="0"/>
            <a:ext cx="8836025" cy="6858000"/>
          </a:xfrm>
          <a:custGeom>
            <a:avLst/>
            <a:gdLst>
              <a:gd name="connsiteX0" fmla="*/ 0 w 8836025"/>
              <a:gd name="connsiteY0" fmla="*/ 0 h 6858000"/>
              <a:gd name="connsiteX1" fmla="*/ 8836025 w 8836025"/>
              <a:gd name="connsiteY1" fmla="*/ 0 h 6858000"/>
              <a:gd name="connsiteX2" fmla="*/ 8836025 w 8836025"/>
              <a:gd name="connsiteY2" fmla="*/ 6858000 h 6858000"/>
              <a:gd name="connsiteX3" fmla="*/ 0 w 8836025"/>
              <a:gd name="connsiteY3" fmla="*/ 6858000 h 6858000"/>
              <a:gd name="connsiteX4" fmla="*/ 0 w 8836025"/>
              <a:gd name="connsiteY4" fmla="*/ 6629400 h 6858000"/>
              <a:gd name="connsiteX5" fmla="*/ 3428873 w 8836025"/>
              <a:gd name="connsiteY5" fmla="*/ 6629400 h 6858000"/>
              <a:gd name="connsiteX6" fmla="*/ 3428873 w 8836025"/>
              <a:gd name="connsiteY6" fmla="*/ 2212848 h 6858000"/>
              <a:gd name="connsiteX7" fmla="*/ 0 w 8836025"/>
              <a:gd name="connsiteY7" fmla="*/ 22128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6025" h="6858000">
                <a:moveTo>
                  <a:pt x="0" y="0"/>
                </a:moveTo>
                <a:lnTo>
                  <a:pt x="8836025" y="0"/>
                </a:lnTo>
                <a:lnTo>
                  <a:pt x="8836025" y="6858000"/>
                </a:lnTo>
                <a:lnTo>
                  <a:pt x="0" y="6858000"/>
                </a:lnTo>
                <a:lnTo>
                  <a:pt x="0" y="6629400"/>
                </a:lnTo>
                <a:lnTo>
                  <a:pt x="3428873" y="6629400"/>
                </a:lnTo>
                <a:lnTo>
                  <a:pt x="3428873" y="2212848"/>
                </a:lnTo>
                <a:lnTo>
                  <a:pt x="0" y="2212848"/>
                </a:lnTo>
                <a:close/>
              </a:path>
            </a:pathLst>
          </a:custGeom>
          <a:solidFill>
            <a:schemeClr val="bg2"/>
          </a:solidFill>
        </p:spPr>
        <p:txBody>
          <a:bodyPr wrap="square" anchor="ctr">
            <a:noAutofit/>
          </a:bodyPr>
          <a:lstStyle>
            <a:lvl1pPr marL="0" indent="0" algn="ctr">
              <a:buFontTx/>
              <a:buNone/>
              <a:defRPr b="0" i="0">
                <a:cs typeface="Lato" panose="020F0502020204030203" pitchFamily="34" charset="0"/>
              </a:defRPr>
            </a:lvl1pPr>
          </a:lstStyle>
          <a:p>
            <a:r>
              <a:rPr lang="en-US"/>
              <a:t>INSERT IMAGE</a:t>
            </a:r>
          </a:p>
        </p:txBody>
      </p:sp>
      <p:sp>
        <p:nvSpPr>
          <p:cNvPr id="17" name="Rectangle 16">
            <a:extLst>
              <a:ext uri="{FF2B5EF4-FFF2-40B4-BE49-F238E27FC236}">
                <a16:creationId xmlns:a16="http://schemas.microsoft.com/office/drawing/2014/main" id="{646C27DD-7B58-C44B-8A8A-847844B537CB}"/>
              </a:ext>
            </a:extLst>
          </p:cNvPr>
          <p:cNvSpPr/>
          <p:nvPr userDrawn="1"/>
        </p:nvSpPr>
        <p:spPr>
          <a:xfrm>
            <a:off x="237653" y="2212041"/>
            <a:ext cx="6556248" cy="4417359"/>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lIns="0" rtlCol="0" anchor="ctr"/>
          <a:lstStyle/>
          <a:p>
            <a:pPr algn="ctr">
              <a:lnSpc>
                <a:spcPct val="100000"/>
              </a:lnSpc>
            </a:pPr>
            <a:endParaRPr lang="en-US" sz="1200"/>
          </a:p>
        </p:txBody>
      </p:sp>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51760"/>
            <a:ext cx="5181600" cy="2021840"/>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 </a:t>
            </a:r>
            <a:r>
              <a:rPr lang="en-US" err="1"/>
              <a:t>pt</a:t>
            </a:r>
            <a:r>
              <a:rPr lang="en-US"/>
              <a: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518160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 </a:t>
            </a:r>
            <a:r>
              <a:rPr lang="en-US" dirty="0" err="1"/>
              <a:t>Lato</a:t>
            </a:r>
            <a:r>
              <a:rPr lang="en-US" dirty="0"/>
              <a:t> </a:t>
            </a:r>
            <a:r>
              <a:rPr lang="en-US" dirty="0" err="1"/>
              <a:t>Semibold</a:t>
            </a:r>
            <a:r>
              <a:rPr lang="en-US" dirty="0"/>
              <a:t> 12 </a:t>
            </a:r>
            <a:r>
              <a:rPr lang="en-US" dirty="0" err="1"/>
              <a:t>pt</a:t>
            </a:r>
            <a:r>
              <a:rPr lang="en-US" dirty="0"/>
              <a: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622478"/>
            <a:ext cx="5181600" cy="321122"/>
          </a:xfrm>
        </p:spPr>
        <p:txBody>
          <a:bodyPr anchor="b" anchorCtr="0">
            <a:noAutofit/>
          </a:bodyPr>
          <a:lstStyle>
            <a:lvl1pPr marL="0" indent="0">
              <a:spcBef>
                <a:spcPts val="0"/>
              </a:spcBef>
              <a:buNone/>
              <a:defRPr sz="1200" b="1" i="0" cap="all" spc="80" baseline="0">
                <a:solidFill>
                  <a:schemeClr val="bg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007489"/>
            <a:ext cx="5181600" cy="321122"/>
          </a:xfrm>
        </p:spPr>
        <p:txBody>
          <a:bodyPr anchor="t" anchorCtr="0">
            <a:noAutofit/>
          </a:bodyPr>
          <a:lstStyle>
            <a:lvl1pPr marL="0" indent="0">
              <a:spcBef>
                <a:spcPts val="0"/>
              </a:spcBef>
              <a:buNone/>
              <a:defRPr sz="1200" b="0" i="0" cap="none" spc="8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pic>
        <p:nvPicPr>
          <p:cNvPr id="10" name="Picture 9">
            <a:extLst>
              <a:ext uri="{FF2B5EF4-FFF2-40B4-BE49-F238E27FC236}">
                <a16:creationId xmlns:a16="http://schemas.microsoft.com/office/drawing/2014/main" id="{4ABB7887-CE27-BE4C-8E37-33F8A31BCA81}"/>
              </a:ext>
            </a:extLst>
          </p:cNvPr>
          <p:cNvPicPr>
            <a:picLocks noChangeAspect="1"/>
          </p:cNvPicPr>
          <p:nvPr userDrawn="1"/>
        </p:nvPicPr>
        <p:blipFill>
          <a:blip r:embed="rId2"/>
          <a:srcRect/>
          <a:stretch/>
        </p:blipFill>
        <p:spPr>
          <a:xfrm>
            <a:off x="841623" y="661563"/>
            <a:ext cx="2104777" cy="639354"/>
          </a:xfrm>
          <a:prstGeom prst="rect">
            <a:avLst/>
          </a:prstGeom>
        </p:spPr>
      </p:pic>
    </p:spTree>
    <p:extLst>
      <p:ext uri="{BB962C8B-B14F-4D97-AF65-F5344CB8AC3E}">
        <p14:creationId xmlns:p14="http://schemas.microsoft.com/office/powerpoint/2010/main" val="10912279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 Four Highligh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Freeform 7">
            <a:extLst>
              <a:ext uri="{FF2B5EF4-FFF2-40B4-BE49-F238E27FC236}">
                <a16:creationId xmlns:a16="http://schemas.microsoft.com/office/drawing/2014/main" id="{E81A6E7C-25C2-B14E-B96A-5F24C57C208E}"/>
              </a:ext>
            </a:extLst>
          </p:cNvPr>
          <p:cNvSpPr>
            <a:spLocks noChangeAspect="1"/>
          </p:cNvSpPr>
          <p:nvPr userDrawn="1"/>
        </p:nvSpPr>
        <p:spPr bwMode="auto">
          <a:xfrm>
            <a:off x="2859394" y="180784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rgbClr val="8B005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n-lt"/>
              <a:ea typeface="+mn-ea"/>
              <a:cs typeface="+mn-cs"/>
            </a:endParaRPr>
          </a:p>
        </p:txBody>
      </p:sp>
      <p:sp>
        <p:nvSpPr>
          <p:cNvPr id="10" name="Freeform 9">
            <a:extLst>
              <a:ext uri="{FF2B5EF4-FFF2-40B4-BE49-F238E27FC236}">
                <a16:creationId xmlns:a16="http://schemas.microsoft.com/office/drawing/2014/main" id="{E13390B9-1F1C-9B4F-80AD-854E26658655}"/>
              </a:ext>
            </a:extLst>
          </p:cNvPr>
          <p:cNvSpPr>
            <a:spLocks noChangeAspect="1"/>
          </p:cNvSpPr>
          <p:nvPr userDrawn="1"/>
        </p:nvSpPr>
        <p:spPr bwMode="auto">
          <a:xfrm>
            <a:off x="5830573" y="180784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rgbClr val="8B005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n-lt"/>
              <a:ea typeface="+mn-ea"/>
              <a:cs typeface="+mn-cs"/>
            </a:endParaRPr>
          </a:p>
        </p:txBody>
      </p:sp>
      <p:sp>
        <p:nvSpPr>
          <p:cNvPr id="11" name="Freeform 10">
            <a:extLst>
              <a:ext uri="{FF2B5EF4-FFF2-40B4-BE49-F238E27FC236}">
                <a16:creationId xmlns:a16="http://schemas.microsoft.com/office/drawing/2014/main" id="{4161D255-3B02-0E41-B244-7E452C62B7DC}"/>
              </a:ext>
            </a:extLst>
          </p:cNvPr>
          <p:cNvSpPr>
            <a:spLocks noChangeAspect="1"/>
          </p:cNvSpPr>
          <p:nvPr userDrawn="1"/>
        </p:nvSpPr>
        <p:spPr bwMode="auto">
          <a:xfrm>
            <a:off x="8809993" y="180784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rgbClr val="8B005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n-lt"/>
              <a:ea typeface="+mn-ea"/>
              <a:cs typeface="+mn-cs"/>
            </a:endParaRPr>
          </a:p>
        </p:txBody>
      </p:sp>
      <p:sp>
        <p:nvSpPr>
          <p:cNvPr id="12" name="Text Placeholder 12">
            <a:extLst>
              <a:ext uri="{FF2B5EF4-FFF2-40B4-BE49-F238E27FC236}">
                <a16:creationId xmlns:a16="http://schemas.microsoft.com/office/drawing/2014/main" id="{F3A3B377-BF0F-3E4E-8E32-AD15FF347D1D}"/>
              </a:ext>
            </a:extLst>
          </p:cNvPr>
          <p:cNvSpPr>
            <a:spLocks noGrp="1"/>
          </p:cNvSpPr>
          <p:nvPr>
            <p:ph type="body" sz="quarter" idx="14" hasCustomPrompt="1"/>
          </p:nvPr>
        </p:nvSpPr>
        <p:spPr>
          <a:xfrm>
            <a:off x="457200" y="3084267"/>
            <a:ext cx="2194560" cy="542307"/>
          </a:xfrm>
        </p:spPr>
        <p:txBody>
          <a:bodyPr anchor="b">
            <a:noAutofit/>
          </a:bodyPr>
          <a:lstStyle>
            <a:lvl1pPr marL="0" indent="0">
              <a:buNone/>
              <a:defRPr sz="1200" b="1" i="0" cap="all"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 LATO Bold 12PT – All caps – three lines max]</a:t>
            </a:r>
          </a:p>
        </p:txBody>
      </p:sp>
      <p:sp>
        <p:nvSpPr>
          <p:cNvPr id="13" name="Text Placeholder 12">
            <a:extLst>
              <a:ext uri="{FF2B5EF4-FFF2-40B4-BE49-F238E27FC236}">
                <a16:creationId xmlns:a16="http://schemas.microsoft.com/office/drawing/2014/main" id="{04545A0C-6844-AE4C-AC6C-3EEA7C31B640}"/>
              </a:ext>
            </a:extLst>
          </p:cNvPr>
          <p:cNvSpPr>
            <a:spLocks noGrp="1"/>
          </p:cNvSpPr>
          <p:nvPr>
            <p:ph type="body" sz="quarter" idx="15" hasCustomPrompt="1"/>
          </p:nvPr>
        </p:nvSpPr>
        <p:spPr>
          <a:xfrm>
            <a:off x="457200" y="3779728"/>
            <a:ext cx="2194560" cy="2063288"/>
          </a:xfrm>
        </p:spPr>
        <p:txBody>
          <a:bodyPr>
            <a:noAutofit/>
          </a:bodyPr>
          <a:lstStyle>
            <a:lvl1pPr marL="0" indent="0">
              <a:spcBef>
                <a:spcPts val="1200"/>
              </a:spcBef>
              <a:buNone/>
              <a:defRPr sz="1400" b="0"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Regular 14pt – eight lines max]</a:t>
            </a:r>
          </a:p>
        </p:txBody>
      </p:sp>
      <p:sp>
        <p:nvSpPr>
          <p:cNvPr id="14" name="Text Placeholder 12">
            <a:extLst>
              <a:ext uri="{FF2B5EF4-FFF2-40B4-BE49-F238E27FC236}">
                <a16:creationId xmlns:a16="http://schemas.microsoft.com/office/drawing/2014/main" id="{DCBA4321-B309-A143-94D0-0B974D722969}"/>
              </a:ext>
            </a:extLst>
          </p:cNvPr>
          <p:cNvSpPr>
            <a:spLocks noGrp="1"/>
          </p:cNvSpPr>
          <p:nvPr>
            <p:ph type="body" sz="quarter" idx="16" hasCustomPrompt="1"/>
          </p:nvPr>
        </p:nvSpPr>
        <p:spPr>
          <a:xfrm>
            <a:off x="457200" y="1828801"/>
            <a:ext cx="2194560" cy="1037630"/>
          </a:xfrm>
        </p:spPr>
        <p:txBody>
          <a:bodyPr>
            <a:noAutofit/>
          </a:bodyPr>
          <a:lstStyle>
            <a:lvl1pPr marL="0" indent="0">
              <a:buNone/>
              <a:defRPr sz="20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[Heading – </a:t>
            </a:r>
            <a:r>
              <a:rPr lang="en-US" err="1"/>
              <a:t>Lato</a:t>
            </a:r>
            <a:r>
              <a:rPr lang="en-US"/>
              <a:t> Light 20pt – three lines max]</a:t>
            </a:r>
          </a:p>
        </p:txBody>
      </p:sp>
      <p:sp>
        <p:nvSpPr>
          <p:cNvPr id="18" name="Text Placeholder 12">
            <a:extLst>
              <a:ext uri="{FF2B5EF4-FFF2-40B4-BE49-F238E27FC236}">
                <a16:creationId xmlns:a16="http://schemas.microsoft.com/office/drawing/2014/main" id="{2F8C9DDD-93D3-454B-B02B-FEA488C32B00}"/>
              </a:ext>
            </a:extLst>
          </p:cNvPr>
          <p:cNvSpPr>
            <a:spLocks noGrp="1"/>
          </p:cNvSpPr>
          <p:nvPr>
            <p:ph type="body" sz="quarter" idx="17" hasCustomPrompt="1"/>
          </p:nvPr>
        </p:nvSpPr>
        <p:spPr>
          <a:xfrm>
            <a:off x="3383280" y="3084267"/>
            <a:ext cx="2194560" cy="542307"/>
          </a:xfrm>
        </p:spPr>
        <p:txBody>
          <a:bodyPr anchor="b">
            <a:noAutofit/>
          </a:bodyPr>
          <a:lstStyle>
            <a:lvl1pPr marL="0" indent="0">
              <a:buNone/>
              <a:defRPr sz="1200" b="1" i="0" cap="all"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 LATO Bold 12PT – All caps – three lines max]</a:t>
            </a:r>
          </a:p>
        </p:txBody>
      </p:sp>
      <p:sp>
        <p:nvSpPr>
          <p:cNvPr id="19" name="Text Placeholder 12">
            <a:extLst>
              <a:ext uri="{FF2B5EF4-FFF2-40B4-BE49-F238E27FC236}">
                <a16:creationId xmlns:a16="http://schemas.microsoft.com/office/drawing/2014/main" id="{7D69D841-FAA5-FB44-8E0F-EA693E6D9655}"/>
              </a:ext>
            </a:extLst>
          </p:cNvPr>
          <p:cNvSpPr>
            <a:spLocks noGrp="1"/>
          </p:cNvSpPr>
          <p:nvPr>
            <p:ph type="body" sz="quarter" idx="18" hasCustomPrompt="1"/>
          </p:nvPr>
        </p:nvSpPr>
        <p:spPr>
          <a:xfrm>
            <a:off x="3383280" y="3779728"/>
            <a:ext cx="2194560" cy="2063288"/>
          </a:xfrm>
        </p:spPr>
        <p:txBody>
          <a:bodyPr>
            <a:noAutofit/>
          </a:bodyPr>
          <a:lstStyle>
            <a:lvl1pPr marL="0" indent="0">
              <a:spcBef>
                <a:spcPts val="1200"/>
              </a:spcBef>
              <a:buNone/>
              <a:defRPr sz="1400" b="0"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Regular 14pt – eight lines max]</a:t>
            </a:r>
          </a:p>
        </p:txBody>
      </p:sp>
      <p:sp>
        <p:nvSpPr>
          <p:cNvPr id="20" name="Text Placeholder 12">
            <a:extLst>
              <a:ext uri="{FF2B5EF4-FFF2-40B4-BE49-F238E27FC236}">
                <a16:creationId xmlns:a16="http://schemas.microsoft.com/office/drawing/2014/main" id="{CB3D4876-FB4D-9B43-85EB-29BB55AB715D}"/>
              </a:ext>
            </a:extLst>
          </p:cNvPr>
          <p:cNvSpPr>
            <a:spLocks noGrp="1"/>
          </p:cNvSpPr>
          <p:nvPr>
            <p:ph type="body" sz="quarter" idx="19" hasCustomPrompt="1"/>
          </p:nvPr>
        </p:nvSpPr>
        <p:spPr>
          <a:xfrm>
            <a:off x="3383280" y="1828801"/>
            <a:ext cx="2194560" cy="1037630"/>
          </a:xfrm>
        </p:spPr>
        <p:txBody>
          <a:bodyPr>
            <a:noAutofit/>
          </a:bodyPr>
          <a:lstStyle>
            <a:lvl1pPr marL="0" indent="0">
              <a:buNone/>
              <a:defRPr sz="20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[Heading – </a:t>
            </a:r>
            <a:r>
              <a:rPr lang="en-US" err="1"/>
              <a:t>Lato</a:t>
            </a:r>
            <a:r>
              <a:rPr lang="en-US"/>
              <a:t> Light 20pt – three lines max]</a:t>
            </a:r>
          </a:p>
        </p:txBody>
      </p:sp>
      <p:sp>
        <p:nvSpPr>
          <p:cNvPr id="21" name="Text Placeholder 12">
            <a:extLst>
              <a:ext uri="{FF2B5EF4-FFF2-40B4-BE49-F238E27FC236}">
                <a16:creationId xmlns:a16="http://schemas.microsoft.com/office/drawing/2014/main" id="{DCC969C1-0118-2C49-AB92-843ACAA57CF3}"/>
              </a:ext>
            </a:extLst>
          </p:cNvPr>
          <p:cNvSpPr>
            <a:spLocks noGrp="1"/>
          </p:cNvSpPr>
          <p:nvPr>
            <p:ph type="body" sz="quarter" idx="20" hasCustomPrompt="1"/>
          </p:nvPr>
        </p:nvSpPr>
        <p:spPr>
          <a:xfrm>
            <a:off x="6345936" y="3084267"/>
            <a:ext cx="2194560" cy="542307"/>
          </a:xfrm>
        </p:spPr>
        <p:txBody>
          <a:bodyPr anchor="b">
            <a:noAutofit/>
          </a:bodyPr>
          <a:lstStyle>
            <a:lvl1pPr marL="0" indent="0">
              <a:buNone/>
              <a:defRPr sz="1200" b="1" i="0" cap="all"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 LATO Bold 12PT – All caps – three lines max]</a:t>
            </a:r>
          </a:p>
        </p:txBody>
      </p:sp>
      <p:sp>
        <p:nvSpPr>
          <p:cNvPr id="22" name="Text Placeholder 12">
            <a:extLst>
              <a:ext uri="{FF2B5EF4-FFF2-40B4-BE49-F238E27FC236}">
                <a16:creationId xmlns:a16="http://schemas.microsoft.com/office/drawing/2014/main" id="{92653A51-F708-5A4E-B851-05DAEA9A8310}"/>
              </a:ext>
            </a:extLst>
          </p:cNvPr>
          <p:cNvSpPr>
            <a:spLocks noGrp="1"/>
          </p:cNvSpPr>
          <p:nvPr>
            <p:ph type="body" sz="quarter" idx="21" hasCustomPrompt="1"/>
          </p:nvPr>
        </p:nvSpPr>
        <p:spPr>
          <a:xfrm>
            <a:off x="6345936" y="3779728"/>
            <a:ext cx="2194560" cy="2063288"/>
          </a:xfrm>
        </p:spPr>
        <p:txBody>
          <a:bodyPr>
            <a:noAutofit/>
          </a:bodyPr>
          <a:lstStyle>
            <a:lvl1pPr marL="0" indent="0">
              <a:spcBef>
                <a:spcPts val="1200"/>
              </a:spcBef>
              <a:buNone/>
              <a:defRPr sz="1400" b="0"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Regular 14pt – eight lines max]</a:t>
            </a:r>
          </a:p>
        </p:txBody>
      </p:sp>
      <p:sp>
        <p:nvSpPr>
          <p:cNvPr id="23" name="Text Placeholder 12">
            <a:extLst>
              <a:ext uri="{FF2B5EF4-FFF2-40B4-BE49-F238E27FC236}">
                <a16:creationId xmlns:a16="http://schemas.microsoft.com/office/drawing/2014/main" id="{01D28AF7-4A75-BC4E-B19A-B285958DEDB9}"/>
              </a:ext>
            </a:extLst>
          </p:cNvPr>
          <p:cNvSpPr>
            <a:spLocks noGrp="1"/>
          </p:cNvSpPr>
          <p:nvPr>
            <p:ph type="body" sz="quarter" idx="22" hasCustomPrompt="1"/>
          </p:nvPr>
        </p:nvSpPr>
        <p:spPr>
          <a:xfrm>
            <a:off x="6345936" y="1828801"/>
            <a:ext cx="2194560" cy="1037630"/>
          </a:xfrm>
        </p:spPr>
        <p:txBody>
          <a:bodyPr>
            <a:noAutofit/>
          </a:bodyPr>
          <a:lstStyle>
            <a:lvl1pPr marL="0" indent="0">
              <a:buNone/>
              <a:defRPr sz="20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[Heading – </a:t>
            </a:r>
            <a:r>
              <a:rPr lang="en-US" err="1"/>
              <a:t>Lato</a:t>
            </a:r>
            <a:r>
              <a:rPr lang="en-US"/>
              <a:t> Light 20pt – three lines max]</a:t>
            </a:r>
          </a:p>
        </p:txBody>
      </p:sp>
      <p:sp>
        <p:nvSpPr>
          <p:cNvPr id="24" name="Text Placeholder 12">
            <a:extLst>
              <a:ext uri="{FF2B5EF4-FFF2-40B4-BE49-F238E27FC236}">
                <a16:creationId xmlns:a16="http://schemas.microsoft.com/office/drawing/2014/main" id="{BA99E0E3-8D5D-954E-B92C-DA0D7A9273B2}"/>
              </a:ext>
            </a:extLst>
          </p:cNvPr>
          <p:cNvSpPr>
            <a:spLocks noGrp="1"/>
          </p:cNvSpPr>
          <p:nvPr>
            <p:ph type="body" sz="quarter" idx="23" hasCustomPrompt="1"/>
          </p:nvPr>
        </p:nvSpPr>
        <p:spPr>
          <a:xfrm>
            <a:off x="9317736" y="3084267"/>
            <a:ext cx="2194560" cy="542307"/>
          </a:xfrm>
        </p:spPr>
        <p:txBody>
          <a:bodyPr anchor="b">
            <a:noAutofit/>
          </a:bodyPr>
          <a:lstStyle>
            <a:lvl1pPr marL="0" indent="0">
              <a:buNone/>
              <a:defRPr sz="1200" b="1" i="0" cap="all"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 LATO Bold 12PT – All caps – three lines max]</a:t>
            </a:r>
          </a:p>
        </p:txBody>
      </p:sp>
      <p:sp>
        <p:nvSpPr>
          <p:cNvPr id="25" name="Text Placeholder 12">
            <a:extLst>
              <a:ext uri="{FF2B5EF4-FFF2-40B4-BE49-F238E27FC236}">
                <a16:creationId xmlns:a16="http://schemas.microsoft.com/office/drawing/2014/main" id="{30FCA059-4885-3A4B-A8E3-0B7CEE98776C}"/>
              </a:ext>
            </a:extLst>
          </p:cNvPr>
          <p:cNvSpPr>
            <a:spLocks noGrp="1"/>
          </p:cNvSpPr>
          <p:nvPr>
            <p:ph type="body" sz="quarter" idx="24" hasCustomPrompt="1"/>
          </p:nvPr>
        </p:nvSpPr>
        <p:spPr>
          <a:xfrm>
            <a:off x="9317736" y="3779728"/>
            <a:ext cx="2194560" cy="2063288"/>
          </a:xfrm>
        </p:spPr>
        <p:txBody>
          <a:bodyPr>
            <a:noAutofit/>
          </a:bodyPr>
          <a:lstStyle>
            <a:lvl1pPr marL="0" indent="0">
              <a:spcBef>
                <a:spcPts val="1200"/>
              </a:spcBef>
              <a:buNone/>
              <a:defRPr sz="1400" b="0"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Regular 14pt – eight lines max]</a:t>
            </a:r>
          </a:p>
        </p:txBody>
      </p:sp>
      <p:sp>
        <p:nvSpPr>
          <p:cNvPr id="26" name="Text Placeholder 12">
            <a:extLst>
              <a:ext uri="{FF2B5EF4-FFF2-40B4-BE49-F238E27FC236}">
                <a16:creationId xmlns:a16="http://schemas.microsoft.com/office/drawing/2014/main" id="{28B540C4-DFA6-B84D-B480-89C89E0A2F7D}"/>
              </a:ext>
            </a:extLst>
          </p:cNvPr>
          <p:cNvSpPr>
            <a:spLocks noGrp="1"/>
          </p:cNvSpPr>
          <p:nvPr>
            <p:ph type="body" sz="quarter" idx="25" hasCustomPrompt="1"/>
          </p:nvPr>
        </p:nvSpPr>
        <p:spPr>
          <a:xfrm>
            <a:off x="9317736" y="1828801"/>
            <a:ext cx="2194560" cy="1037630"/>
          </a:xfrm>
        </p:spPr>
        <p:txBody>
          <a:bodyPr>
            <a:noAutofit/>
          </a:bodyPr>
          <a:lstStyle>
            <a:lvl1pPr marL="0" indent="0">
              <a:buNone/>
              <a:defRPr sz="20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[Heading – </a:t>
            </a:r>
            <a:r>
              <a:rPr lang="en-US" err="1"/>
              <a:t>Lato</a:t>
            </a:r>
            <a:r>
              <a:rPr lang="en-US"/>
              <a:t> Light 20pt – three lines max]</a:t>
            </a:r>
          </a:p>
        </p:txBody>
      </p:sp>
    </p:spTree>
    <p:extLst>
      <p:ext uri="{BB962C8B-B14F-4D97-AF65-F5344CB8AC3E}">
        <p14:creationId xmlns:p14="http://schemas.microsoft.com/office/powerpoint/2010/main" val="398878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50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childTnLst>
                                </p:cTn>
                              </p:par>
                            </p:childTnLst>
                          </p:cTn>
                        </p:par>
                        <p:par>
                          <p:cTn id="29" fill="hold">
                            <p:stCondLst>
                              <p:cond delay="2500"/>
                            </p:stCondLst>
                            <p:childTnLst>
                              <p:par>
                                <p:cTn id="30" presetID="10" presetClass="entr" presetSubtype="0" fill="hold" grpId="0" nodeType="afterEffect">
                                  <p:stCondLst>
                                    <p:cond delay="50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500"/>
                            </p:stCondLst>
                            <p:childTnLst>
                              <p:par>
                                <p:cTn id="39" presetID="10" presetClass="entr" presetSubtype="0" fill="hold" grpId="0" nodeType="afterEffect">
                                  <p:stCondLst>
                                    <p:cond delay="50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childTnLst>
                                </p:cTn>
                              </p:par>
                            </p:childTnLst>
                          </p:cTn>
                        </p:par>
                        <p:par>
                          <p:cTn id="42" fill="hold">
                            <p:stCondLst>
                              <p:cond delay="1500"/>
                            </p:stCondLst>
                            <p:childTnLst>
                              <p:par>
                                <p:cTn id="43" presetID="10" presetClass="entr" presetSubtype="0" fill="hold" grpId="0" nodeType="afterEffect">
                                  <p:stCondLst>
                                    <p:cond delay="50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childTnLst>
                          </p:cTn>
                        </p:par>
                        <p:par>
                          <p:cTn id="46" fill="hold">
                            <p:stCondLst>
                              <p:cond delay="2500"/>
                            </p:stCondLst>
                            <p:childTnLst>
                              <p:par>
                                <p:cTn id="47" presetID="10" presetClass="entr" presetSubtype="0" fill="hold" grpId="0" nodeType="afterEffect">
                                  <p:stCondLst>
                                    <p:cond delay="50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500"/>
                                        <p:tgtEl>
                                          <p:spTgt spid="2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par>
                          <p:cTn id="55" fill="hold">
                            <p:stCondLst>
                              <p:cond delay="500"/>
                            </p:stCondLst>
                            <p:childTnLst>
                              <p:par>
                                <p:cTn id="56" presetID="10" presetClass="entr" presetSubtype="0" fill="hold" grpId="0" nodeType="afterEffect">
                                  <p:stCondLst>
                                    <p:cond delay="500"/>
                                  </p:stCondLst>
                                  <p:childTnLst>
                                    <p:set>
                                      <p:cBhvr>
                                        <p:cTn id="57" dur="1" fill="hold">
                                          <p:stCondLst>
                                            <p:cond delay="0"/>
                                          </p:stCondLst>
                                        </p:cTn>
                                        <p:tgtEl>
                                          <p:spTgt spid="26">
                                            <p:txEl>
                                              <p:pRg st="0" end="0"/>
                                            </p:txEl>
                                          </p:spTgt>
                                        </p:tgtEl>
                                        <p:attrNameLst>
                                          <p:attrName>style.visibility</p:attrName>
                                        </p:attrNameLst>
                                      </p:cBhvr>
                                      <p:to>
                                        <p:strVal val="visible"/>
                                      </p:to>
                                    </p:set>
                                    <p:animEffect transition="in" filter="fade">
                                      <p:cBhvr>
                                        <p:cTn id="58" dur="500"/>
                                        <p:tgtEl>
                                          <p:spTgt spid="26">
                                            <p:txEl>
                                              <p:pRg st="0" end="0"/>
                                            </p:txEl>
                                          </p:spTgt>
                                        </p:tgtEl>
                                      </p:cBhvr>
                                    </p:animEffect>
                                  </p:childTnLst>
                                </p:cTn>
                              </p:par>
                            </p:childTnLst>
                          </p:cTn>
                        </p:par>
                        <p:par>
                          <p:cTn id="59" fill="hold">
                            <p:stCondLst>
                              <p:cond delay="1500"/>
                            </p:stCondLst>
                            <p:childTnLst>
                              <p:par>
                                <p:cTn id="60" presetID="10" presetClass="entr" presetSubtype="0" fill="hold" grpId="0" nodeType="after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fade">
                                      <p:cBhvr>
                                        <p:cTn id="62" dur="500"/>
                                        <p:tgtEl>
                                          <p:spTgt spid="24">
                                            <p:txEl>
                                              <p:pRg st="0" end="0"/>
                                            </p:txEl>
                                          </p:spTgt>
                                        </p:tgtEl>
                                      </p:cBhvr>
                                    </p:animEffect>
                                  </p:childTnLst>
                                </p:cTn>
                              </p:par>
                            </p:childTnLst>
                          </p:cTn>
                        </p:par>
                        <p:par>
                          <p:cTn id="63" fill="hold">
                            <p:stCondLst>
                              <p:cond delay="2500"/>
                            </p:stCondLst>
                            <p:childTnLst>
                              <p:par>
                                <p:cTn id="64" presetID="10" presetClass="entr" presetSubtype="0" fill="hold" grpId="0" nodeType="afterEffect">
                                  <p:stCondLst>
                                    <p:cond delay="500"/>
                                  </p:stCondLst>
                                  <p:childTnLst>
                                    <p:set>
                                      <p:cBhvr>
                                        <p:cTn id="65" dur="1" fill="hold">
                                          <p:stCondLst>
                                            <p:cond delay="0"/>
                                          </p:stCondLst>
                                        </p:cTn>
                                        <p:tgtEl>
                                          <p:spTgt spid="25">
                                            <p:txEl>
                                              <p:pRg st="0" end="0"/>
                                            </p:txEl>
                                          </p:spTgt>
                                        </p:tgtEl>
                                        <p:attrNameLst>
                                          <p:attrName>style.visibility</p:attrName>
                                        </p:attrNameLst>
                                      </p:cBhvr>
                                      <p:to>
                                        <p:strVal val="visible"/>
                                      </p:to>
                                    </p:set>
                                    <p:animEffect transition="in" filter="fade">
                                      <p:cBhvr>
                                        <p:cTn id="66"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build="p">
        <p:tmplLst>
          <p:tmpl lvl="1">
            <p:tnLst>
              <p:par>
                <p:cTn presetID="10" presetClass="entr" presetSubtype="0" fill="hold" nodeType="after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5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8" grpId="0" build="p">
        <p:tmplLst>
          <p:tmpl lvl="1">
            <p:tnLst>
              <p:par>
                <p:cTn presetID="10" presetClass="entr" presetSubtype="0"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 Subhead + Body + Gray Box">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200" y="457201"/>
            <a:ext cx="53339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7" name="Text Placeholder 84">
            <a:extLst>
              <a:ext uri="{FF2B5EF4-FFF2-40B4-BE49-F238E27FC236}">
                <a16:creationId xmlns:a16="http://schemas.microsoft.com/office/drawing/2014/main" id="{58079D21-43BC-7445-90C3-C84BD48B097C}"/>
              </a:ext>
            </a:extLst>
          </p:cNvPr>
          <p:cNvSpPr>
            <a:spLocks noGrp="1"/>
          </p:cNvSpPr>
          <p:nvPr>
            <p:ph type="body" sz="quarter" idx="13" hasCustomPrompt="1"/>
          </p:nvPr>
        </p:nvSpPr>
        <p:spPr>
          <a:xfrm>
            <a:off x="457200" y="1828800"/>
            <a:ext cx="5333999" cy="302205"/>
          </a:xfrm>
        </p:spPr>
        <p:txBody>
          <a:bodyPr>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[Subhead title – </a:t>
            </a:r>
            <a:r>
              <a:rPr lang="en-US" err="1"/>
              <a:t>Lato</a:t>
            </a:r>
            <a:r>
              <a:rPr lang="en-US"/>
              <a:t> Bold 16pt]</a:t>
            </a:r>
          </a:p>
        </p:txBody>
      </p:sp>
      <p:sp>
        <p:nvSpPr>
          <p:cNvPr id="8" name="Text Placeholder 86">
            <a:extLst>
              <a:ext uri="{FF2B5EF4-FFF2-40B4-BE49-F238E27FC236}">
                <a16:creationId xmlns:a16="http://schemas.microsoft.com/office/drawing/2014/main" id="{74876D6B-9663-4249-8059-A07756F8E7B2}"/>
              </a:ext>
            </a:extLst>
          </p:cNvPr>
          <p:cNvSpPr>
            <a:spLocks noGrp="1"/>
          </p:cNvSpPr>
          <p:nvPr>
            <p:ph type="body" sz="quarter" idx="14" hasCustomPrompt="1"/>
          </p:nvPr>
        </p:nvSpPr>
        <p:spPr>
          <a:xfrm>
            <a:off x="457200" y="2275946"/>
            <a:ext cx="5333999" cy="3667654"/>
          </a:xfrm>
        </p:spPr>
        <p:txBody>
          <a:bodyPr>
            <a:noAutofit/>
          </a:bodyPr>
          <a:lstStyle>
            <a:lvl1pPr marL="0" indent="0">
              <a:spcBef>
                <a:spcPts val="1200"/>
              </a:spcBef>
              <a:buNone/>
              <a:defRPr b="0" i="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[Body Copy – </a:t>
            </a:r>
            <a:r>
              <a:rPr lang="en-US" err="1"/>
              <a:t>Lato</a:t>
            </a:r>
            <a:r>
              <a:rPr lang="en-US"/>
              <a:t> Light 14pt]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6400800" y="0"/>
            <a:ext cx="5791200"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0188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 Body + Gray Box">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200" y="457201"/>
            <a:ext cx="53339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8" name="Text Placeholder 86">
            <a:extLst>
              <a:ext uri="{FF2B5EF4-FFF2-40B4-BE49-F238E27FC236}">
                <a16:creationId xmlns:a16="http://schemas.microsoft.com/office/drawing/2014/main" id="{74876D6B-9663-4249-8059-A07756F8E7B2}"/>
              </a:ext>
            </a:extLst>
          </p:cNvPr>
          <p:cNvSpPr>
            <a:spLocks noGrp="1"/>
          </p:cNvSpPr>
          <p:nvPr>
            <p:ph type="body" sz="quarter" idx="14" hasCustomPrompt="1"/>
          </p:nvPr>
        </p:nvSpPr>
        <p:spPr>
          <a:xfrm>
            <a:off x="457200" y="1828800"/>
            <a:ext cx="5333999" cy="4114800"/>
          </a:xfrm>
        </p:spPr>
        <p:txBody>
          <a:bodyPr>
            <a:noAutofit/>
          </a:bodyPr>
          <a:lstStyle>
            <a:lvl1pPr marL="0" indent="0">
              <a:spcBef>
                <a:spcPts val="1200"/>
              </a:spcBef>
              <a:buNone/>
              <a:defRPr sz="1600" b="0" i="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[Body Copy – </a:t>
            </a:r>
            <a:r>
              <a:rPr lang="en-US" err="1"/>
              <a:t>Lato</a:t>
            </a:r>
            <a:r>
              <a:rPr lang="en-US"/>
              <a:t> Light 16pt]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6400800" y="0"/>
            <a:ext cx="5791200"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4483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 Body + 3 Highligh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200" y="457201"/>
            <a:ext cx="53339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8" name="Text Placeholder 86">
            <a:extLst>
              <a:ext uri="{FF2B5EF4-FFF2-40B4-BE49-F238E27FC236}">
                <a16:creationId xmlns:a16="http://schemas.microsoft.com/office/drawing/2014/main" id="{74876D6B-9663-4249-8059-A07756F8E7B2}"/>
              </a:ext>
            </a:extLst>
          </p:cNvPr>
          <p:cNvSpPr>
            <a:spLocks noGrp="1"/>
          </p:cNvSpPr>
          <p:nvPr>
            <p:ph type="body" sz="quarter" idx="14" hasCustomPrompt="1"/>
          </p:nvPr>
        </p:nvSpPr>
        <p:spPr>
          <a:xfrm>
            <a:off x="457200" y="1828800"/>
            <a:ext cx="5372100" cy="3631095"/>
          </a:xfrm>
        </p:spPr>
        <p:txBody>
          <a:bodyPr>
            <a:noAutofit/>
          </a:bodyPr>
          <a:lstStyle>
            <a:lvl1pPr marL="0" indent="0">
              <a:spcBef>
                <a:spcPts val="1200"/>
              </a:spcBef>
              <a:buNone/>
              <a:defRPr sz="1600" b="0" i="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[Body Copy – </a:t>
            </a:r>
            <a:r>
              <a:rPr lang="en-US" err="1"/>
              <a:t>Lato</a:t>
            </a:r>
            <a:r>
              <a:rPr lang="en-US"/>
              <a:t> Light 16pt]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6400800" y="0"/>
            <a:ext cx="5791200"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ED6A9669-747F-E949-9720-69671BAF4E1D}"/>
              </a:ext>
            </a:extLst>
          </p:cNvPr>
          <p:cNvSpPr>
            <a:spLocks noGrp="1"/>
          </p:cNvSpPr>
          <p:nvPr>
            <p:ph type="pic" sz="quarter" idx="15" hasCustomPrompt="1"/>
          </p:nvPr>
        </p:nvSpPr>
        <p:spPr>
          <a:xfrm>
            <a:off x="7331676" y="1764673"/>
            <a:ext cx="822960" cy="822960"/>
          </a:xfrm>
        </p:spPr>
        <p:txBody>
          <a:bodyPr anchor="ctr">
            <a:normAutofit/>
          </a:bodyPr>
          <a:lstStyle>
            <a:lvl1pPr marL="0" indent="0" algn="ctr">
              <a:buNone/>
              <a:defRPr sz="1000"/>
            </a:lvl1pPr>
          </a:lstStyle>
          <a:p>
            <a:r>
              <a:rPr lang="en-US"/>
              <a:t>CLICK TO INSERT ICON</a:t>
            </a:r>
          </a:p>
        </p:txBody>
      </p:sp>
      <p:sp>
        <p:nvSpPr>
          <p:cNvPr id="11" name="Text Placeholder 12">
            <a:extLst>
              <a:ext uri="{FF2B5EF4-FFF2-40B4-BE49-F238E27FC236}">
                <a16:creationId xmlns:a16="http://schemas.microsoft.com/office/drawing/2014/main" id="{0F679A9C-62B8-E944-9921-AAF3989D5EA7}"/>
              </a:ext>
            </a:extLst>
          </p:cNvPr>
          <p:cNvSpPr>
            <a:spLocks noGrp="1"/>
          </p:cNvSpPr>
          <p:nvPr>
            <p:ph type="body" sz="quarter" idx="16" hasCustomPrompt="1"/>
          </p:nvPr>
        </p:nvSpPr>
        <p:spPr>
          <a:xfrm>
            <a:off x="8459436" y="1818032"/>
            <a:ext cx="2814920" cy="716244"/>
          </a:xfrm>
        </p:spPr>
        <p:txBody>
          <a:bodyPr anchor="ctr">
            <a:noAutofit/>
          </a:bodyPr>
          <a:lstStyle>
            <a:lvl1pPr marL="0" indent="0">
              <a:buNone/>
              <a:defRPr sz="1200" b="1" i="0" cap="all"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 LATO BOLD 12PT] </a:t>
            </a:r>
            <a:br>
              <a:rPr lang="en-US"/>
            </a:br>
            <a:r>
              <a:rPr lang="en-US"/>
              <a:t>– ALL CAPS </a:t>
            </a:r>
            <a:br>
              <a:rPr lang="en-US"/>
            </a:br>
            <a:r>
              <a:rPr lang="en-US"/>
              <a:t>– three lines max</a:t>
            </a:r>
          </a:p>
        </p:txBody>
      </p:sp>
      <p:pic>
        <p:nvPicPr>
          <p:cNvPr id="13" name="Picture 6">
            <a:extLst>
              <a:ext uri="{FF2B5EF4-FFF2-40B4-BE49-F238E27FC236}">
                <a16:creationId xmlns:a16="http://schemas.microsoft.com/office/drawing/2014/main" id="{8F0CF2A5-8FDA-C043-B490-518D00869A01}"/>
              </a:ext>
            </a:extLst>
          </p:cNvPr>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3"/>
              </a:ext>
            </a:extLst>
          </a:blip>
          <a:srcRect r="69829"/>
          <a:stretch/>
        </p:blipFill>
        <p:spPr>
          <a:xfrm>
            <a:off x="457199" y="5943610"/>
            <a:ext cx="528085" cy="457192"/>
          </a:xfrm>
          <a:prstGeom prst="rect">
            <a:avLst/>
          </a:prstGeom>
        </p:spPr>
      </p:pic>
      <p:sp>
        <p:nvSpPr>
          <p:cNvPr id="14" name="Picture Placeholder 9">
            <a:extLst>
              <a:ext uri="{FF2B5EF4-FFF2-40B4-BE49-F238E27FC236}">
                <a16:creationId xmlns:a16="http://schemas.microsoft.com/office/drawing/2014/main" id="{378FB044-ECAC-A14A-B46E-B83A6B48BC46}"/>
              </a:ext>
            </a:extLst>
          </p:cNvPr>
          <p:cNvSpPr>
            <a:spLocks noGrp="1"/>
          </p:cNvSpPr>
          <p:nvPr>
            <p:ph type="pic" sz="quarter" idx="17" hasCustomPrompt="1"/>
          </p:nvPr>
        </p:nvSpPr>
        <p:spPr>
          <a:xfrm>
            <a:off x="7331676" y="3209161"/>
            <a:ext cx="822960" cy="822960"/>
          </a:xfrm>
        </p:spPr>
        <p:txBody>
          <a:bodyPr anchor="ctr">
            <a:normAutofit/>
          </a:bodyPr>
          <a:lstStyle>
            <a:lvl1pPr marL="0" indent="0" algn="ctr">
              <a:buNone/>
              <a:defRPr sz="1000"/>
            </a:lvl1pPr>
          </a:lstStyle>
          <a:p>
            <a:r>
              <a:rPr lang="en-US"/>
              <a:t>CLICK TO INSERT ICON</a:t>
            </a:r>
          </a:p>
        </p:txBody>
      </p:sp>
      <p:sp>
        <p:nvSpPr>
          <p:cNvPr id="15" name="Text Placeholder 12">
            <a:extLst>
              <a:ext uri="{FF2B5EF4-FFF2-40B4-BE49-F238E27FC236}">
                <a16:creationId xmlns:a16="http://schemas.microsoft.com/office/drawing/2014/main" id="{EC89D901-DBD7-624B-BBAF-01C2FDA115E9}"/>
              </a:ext>
            </a:extLst>
          </p:cNvPr>
          <p:cNvSpPr>
            <a:spLocks noGrp="1"/>
          </p:cNvSpPr>
          <p:nvPr>
            <p:ph type="body" sz="quarter" idx="18" hasCustomPrompt="1"/>
          </p:nvPr>
        </p:nvSpPr>
        <p:spPr>
          <a:xfrm>
            <a:off x="8459436" y="3262520"/>
            <a:ext cx="2814920" cy="716244"/>
          </a:xfrm>
        </p:spPr>
        <p:txBody>
          <a:bodyPr anchor="ctr">
            <a:noAutofit/>
          </a:bodyPr>
          <a:lstStyle>
            <a:lvl1pPr marL="0" indent="0">
              <a:buNone/>
              <a:defRPr sz="1200" b="1" i="0" cap="all"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 LATO BOLD 12PT] </a:t>
            </a:r>
            <a:br>
              <a:rPr lang="en-US"/>
            </a:br>
            <a:r>
              <a:rPr lang="en-US"/>
              <a:t>– ALL CAPS </a:t>
            </a:r>
            <a:br>
              <a:rPr lang="en-US"/>
            </a:br>
            <a:r>
              <a:rPr lang="en-US"/>
              <a:t>– three lines max</a:t>
            </a:r>
          </a:p>
        </p:txBody>
      </p:sp>
      <p:sp>
        <p:nvSpPr>
          <p:cNvPr id="16" name="Picture Placeholder 9">
            <a:extLst>
              <a:ext uri="{FF2B5EF4-FFF2-40B4-BE49-F238E27FC236}">
                <a16:creationId xmlns:a16="http://schemas.microsoft.com/office/drawing/2014/main" id="{3ACC6E8B-36F9-C647-BF19-45B5FB200BC7}"/>
              </a:ext>
            </a:extLst>
          </p:cNvPr>
          <p:cNvSpPr>
            <a:spLocks noGrp="1"/>
          </p:cNvSpPr>
          <p:nvPr>
            <p:ph type="pic" sz="quarter" idx="19" hasCustomPrompt="1"/>
          </p:nvPr>
        </p:nvSpPr>
        <p:spPr>
          <a:xfrm>
            <a:off x="7331676" y="4653649"/>
            <a:ext cx="822960" cy="822960"/>
          </a:xfrm>
        </p:spPr>
        <p:txBody>
          <a:bodyPr anchor="ctr">
            <a:normAutofit/>
          </a:bodyPr>
          <a:lstStyle>
            <a:lvl1pPr marL="0" indent="0" algn="ctr">
              <a:buNone/>
              <a:defRPr sz="1000"/>
            </a:lvl1pPr>
          </a:lstStyle>
          <a:p>
            <a:r>
              <a:rPr lang="en-US"/>
              <a:t>CLICK TO INSERT ICON</a:t>
            </a:r>
          </a:p>
        </p:txBody>
      </p:sp>
      <p:sp>
        <p:nvSpPr>
          <p:cNvPr id="17" name="Text Placeholder 12">
            <a:extLst>
              <a:ext uri="{FF2B5EF4-FFF2-40B4-BE49-F238E27FC236}">
                <a16:creationId xmlns:a16="http://schemas.microsoft.com/office/drawing/2014/main" id="{5BA27AB0-76B4-964C-8BA3-3ACA3904CF0B}"/>
              </a:ext>
            </a:extLst>
          </p:cNvPr>
          <p:cNvSpPr>
            <a:spLocks noGrp="1"/>
          </p:cNvSpPr>
          <p:nvPr>
            <p:ph type="body" sz="quarter" idx="20" hasCustomPrompt="1"/>
          </p:nvPr>
        </p:nvSpPr>
        <p:spPr>
          <a:xfrm>
            <a:off x="8459436" y="4702780"/>
            <a:ext cx="2814920" cy="716244"/>
          </a:xfrm>
        </p:spPr>
        <p:txBody>
          <a:bodyPr anchor="ctr">
            <a:noAutofit/>
          </a:bodyPr>
          <a:lstStyle>
            <a:lvl1pPr marL="0" indent="0">
              <a:buNone/>
              <a:defRPr sz="1200" b="1" i="0" cap="all"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 LATO BOLD 12PT] </a:t>
            </a:r>
            <a:br>
              <a:rPr lang="en-US"/>
            </a:br>
            <a:r>
              <a:rPr lang="en-US"/>
              <a:t>– ALL CAPS </a:t>
            </a:r>
            <a:br>
              <a:rPr lang="en-US"/>
            </a:br>
            <a:r>
              <a:rPr lang="en-US"/>
              <a:t>– three lines max</a:t>
            </a:r>
          </a:p>
        </p:txBody>
      </p:sp>
    </p:spTree>
    <p:extLst>
      <p:ext uri="{BB962C8B-B14F-4D97-AF65-F5344CB8AC3E}">
        <p14:creationId xmlns:p14="http://schemas.microsoft.com/office/powerpoint/2010/main" val="31175454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 Blank + Gray Box Highl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7101191"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8171234" y="0"/>
            <a:ext cx="4020766"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2">
            <a:extLst>
              <a:ext uri="{FF2B5EF4-FFF2-40B4-BE49-F238E27FC236}">
                <a16:creationId xmlns:a16="http://schemas.microsoft.com/office/drawing/2014/main" id="{179D53BA-96A1-3E45-9E0E-CF459A9EA762}"/>
              </a:ext>
            </a:extLst>
          </p:cNvPr>
          <p:cNvSpPr>
            <a:spLocks noGrp="1"/>
          </p:cNvSpPr>
          <p:nvPr>
            <p:ph type="body" sz="quarter" idx="14" hasCustomPrompt="1"/>
          </p:nvPr>
        </p:nvSpPr>
        <p:spPr>
          <a:xfrm>
            <a:off x="8647889" y="1828800"/>
            <a:ext cx="3086911" cy="472054"/>
          </a:xfrm>
        </p:spPr>
        <p:txBody>
          <a:bodyPr anchor="b">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 – two lines max]</a:t>
            </a:r>
          </a:p>
        </p:txBody>
      </p:sp>
      <p:sp>
        <p:nvSpPr>
          <p:cNvPr id="8" name="Text Placeholder 12">
            <a:extLst>
              <a:ext uri="{FF2B5EF4-FFF2-40B4-BE49-F238E27FC236}">
                <a16:creationId xmlns:a16="http://schemas.microsoft.com/office/drawing/2014/main" id="{9F5883F4-6E1D-3140-A62E-38638F71AEF6}"/>
              </a:ext>
            </a:extLst>
          </p:cNvPr>
          <p:cNvSpPr>
            <a:spLocks noGrp="1"/>
          </p:cNvSpPr>
          <p:nvPr>
            <p:ph type="body" sz="quarter" idx="15" hasCustomPrompt="1"/>
          </p:nvPr>
        </p:nvSpPr>
        <p:spPr>
          <a:xfrm>
            <a:off x="8647889" y="2441640"/>
            <a:ext cx="3086911" cy="3501960"/>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spTree>
    <p:extLst>
      <p:ext uri="{BB962C8B-B14F-4D97-AF65-F5344CB8AC3E}">
        <p14:creationId xmlns:p14="http://schemas.microsoft.com/office/powerpoint/2010/main" val="13874931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 Blank + Gray Box">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7101191"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8171234" y="0"/>
            <a:ext cx="4020766"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9439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 Subhead + Body +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200" y="437079"/>
            <a:ext cx="3093685" cy="790646"/>
          </a:xfrm>
        </p:spPr>
        <p:txBody>
          <a:bodyPr anchor="b"/>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br>
              <a:rPr lang="en-US"/>
            </a:b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57768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828800"/>
            <a:ext cx="3086911" cy="472054"/>
          </a:xfrm>
        </p:spPr>
        <p:txBody>
          <a:bodyPr anchor="b">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 –  two lines max]</a:t>
            </a:r>
          </a:p>
        </p:txBody>
      </p:sp>
      <p:sp>
        <p:nvSpPr>
          <p:cNvPr id="8" name="Text Placeholder 12">
            <a:extLst>
              <a:ext uri="{FF2B5EF4-FFF2-40B4-BE49-F238E27FC236}">
                <a16:creationId xmlns:a16="http://schemas.microsoft.com/office/drawing/2014/main" id="{5EBFBA98-EFD9-A245-B6EB-0DD2DA65B15D}"/>
              </a:ext>
            </a:extLst>
          </p:cNvPr>
          <p:cNvSpPr>
            <a:spLocks noGrp="1"/>
          </p:cNvSpPr>
          <p:nvPr>
            <p:ph type="body" sz="quarter" idx="15" hasCustomPrompt="1"/>
          </p:nvPr>
        </p:nvSpPr>
        <p:spPr>
          <a:xfrm>
            <a:off x="463974" y="2441640"/>
            <a:ext cx="3086911" cy="3501960"/>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sp>
        <p:nvSpPr>
          <p:cNvPr id="5" name="Content Placeholder 4">
            <a:extLst>
              <a:ext uri="{FF2B5EF4-FFF2-40B4-BE49-F238E27FC236}">
                <a16:creationId xmlns:a16="http://schemas.microsoft.com/office/drawing/2014/main" id="{C948398C-EE8C-2C40-87BA-D47D92DEBDA4}"/>
              </a:ext>
            </a:extLst>
          </p:cNvPr>
          <p:cNvSpPr>
            <a:spLocks noGrp="1"/>
          </p:cNvSpPr>
          <p:nvPr>
            <p:ph sz="quarter" idx="16" hasCustomPrompt="1"/>
          </p:nvPr>
        </p:nvSpPr>
        <p:spPr>
          <a:xfrm>
            <a:off x="4057650" y="776288"/>
            <a:ext cx="7677150" cy="5167312"/>
          </a:xfrm>
        </p:spPr>
        <p:txBody>
          <a:bodyPr anchor="ctr"/>
          <a:lstStyle>
            <a:lvl1pPr marL="0" indent="0" algn="ctr">
              <a:buNone/>
              <a:defRPr/>
            </a:lvl1pPr>
          </a:lstStyle>
          <a:p>
            <a:pPr lvl="0"/>
            <a:r>
              <a:rPr lang="en-US"/>
              <a:t>CLICK TO INSERT CONTENT</a:t>
            </a:r>
          </a:p>
        </p:txBody>
      </p:sp>
    </p:spTree>
    <p:extLst>
      <p:ext uri="{BB962C8B-B14F-4D97-AF65-F5344CB8AC3E}">
        <p14:creationId xmlns:p14="http://schemas.microsoft.com/office/powerpoint/2010/main" val="32674439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 Subhead + Body +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200" y="437079"/>
            <a:ext cx="3093685" cy="790646"/>
          </a:xfrm>
        </p:spPr>
        <p:txBody>
          <a:bodyPr anchor="b"/>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br>
              <a:rPr lang="en-US"/>
            </a:b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57768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Text Placeholder 12">
            <a:extLst>
              <a:ext uri="{FF2B5EF4-FFF2-40B4-BE49-F238E27FC236}">
                <a16:creationId xmlns:a16="http://schemas.microsoft.com/office/drawing/2014/main" id="{5EBFBA98-EFD9-A245-B6EB-0DD2DA65B15D}"/>
              </a:ext>
            </a:extLst>
          </p:cNvPr>
          <p:cNvSpPr>
            <a:spLocks noGrp="1"/>
          </p:cNvSpPr>
          <p:nvPr>
            <p:ph type="body" sz="quarter" idx="15" hasCustomPrompt="1"/>
          </p:nvPr>
        </p:nvSpPr>
        <p:spPr>
          <a:xfrm>
            <a:off x="463974" y="1828800"/>
            <a:ext cx="3086911" cy="4114800"/>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sp>
        <p:nvSpPr>
          <p:cNvPr id="5" name="Content Placeholder 4">
            <a:extLst>
              <a:ext uri="{FF2B5EF4-FFF2-40B4-BE49-F238E27FC236}">
                <a16:creationId xmlns:a16="http://schemas.microsoft.com/office/drawing/2014/main" id="{C948398C-EE8C-2C40-87BA-D47D92DEBDA4}"/>
              </a:ext>
            </a:extLst>
          </p:cNvPr>
          <p:cNvSpPr>
            <a:spLocks noGrp="1"/>
          </p:cNvSpPr>
          <p:nvPr>
            <p:ph sz="quarter" idx="16" hasCustomPrompt="1"/>
          </p:nvPr>
        </p:nvSpPr>
        <p:spPr>
          <a:xfrm>
            <a:off x="4057650" y="776288"/>
            <a:ext cx="7677150" cy="5167312"/>
          </a:xfrm>
        </p:spPr>
        <p:txBody>
          <a:bodyPr anchor="ctr"/>
          <a:lstStyle>
            <a:lvl1pPr marL="0" indent="0" algn="ctr">
              <a:buNone/>
              <a:defRPr/>
            </a:lvl1pPr>
          </a:lstStyle>
          <a:p>
            <a:pPr lvl="0"/>
            <a:r>
              <a:rPr lang="en-US"/>
              <a:t>CLICK TO INSERT CONTENT</a:t>
            </a:r>
          </a:p>
        </p:txBody>
      </p:sp>
    </p:spTree>
    <p:extLst>
      <p:ext uri="{BB962C8B-B14F-4D97-AF65-F5344CB8AC3E}">
        <p14:creationId xmlns:p14="http://schemas.microsoft.com/office/powerpoint/2010/main" val="25693877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 Subhead + Body + Gray Box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D51431-ACC9-424B-AC30-98EF12F89206}"/>
              </a:ext>
            </a:extLst>
          </p:cNvPr>
          <p:cNvSpPr/>
          <p:nvPr userDrawn="1"/>
        </p:nvSpPr>
        <p:spPr>
          <a:xfrm>
            <a:off x="3962400" y="0"/>
            <a:ext cx="8229600"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200" y="437079"/>
            <a:ext cx="3093685" cy="790646"/>
          </a:xfrm>
        </p:spPr>
        <p:txBody>
          <a:bodyPr anchor="b"/>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br>
              <a:rPr lang="en-US"/>
            </a:b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57768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828800"/>
            <a:ext cx="3086911" cy="472054"/>
          </a:xfrm>
        </p:spPr>
        <p:txBody>
          <a:bodyPr anchor="b">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 – two lines max]</a:t>
            </a:r>
          </a:p>
        </p:txBody>
      </p:sp>
      <p:sp>
        <p:nvSpPr>
          <p:cNvPr id="8" name="Text Placeholder 12">
            <a:extLst>
              <a:ext uri="{FF2B5EF4-FFF2-40B4-BE49-F238E27FC236}">
                <a16:creationId xmlns:a16="http://schemas.microsoft.com/office/drawing/2014/main" id="{5EBFBA98-EFD9-A245-B6EB-0DD2DA65B15D}"/>
              </a:ext>
            </a:extLst>
          </p:cNvPr>
          <p:cNvSpPr>
            <a:spLocks noGrp="1"/>
          </p:cNvSpPr>
          <p:nvPr>
            <p:ph type="body" sz="quarter" idx="15" hasCustomPrompt="1"/>
          </p:nvPr>
        </p:nvSpPr>
        <p:spPr>
          <a:xfrm>
            <a:off x="463974" y="2441640"/>
            <a:ext cx="3086911" cy="3501960"/>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sp>
        <p:nvSpPr>
          <p:cNvPr id="5" name="Content Placeholder 4">
            <a:extLst>
              <a:ext uri="{FF2B5EF4-FFF2-40B4-BE49-F238E27FC236}">
                <a16:creationId xmlns:a16="http://schemas.microsoft.com/office/drawing/2014/main" id="{C948398C-EE8C-2C40-87BA-D47D92DEBDA4}"/>
              </a:ext>
            </a:extLst>
          </p:cNvPr>
          <p:cNvSpPr>
            <a:spLocks noGrp="1"/>
          </p:cNvSpPr>
          <p:nvPr>
            <p:ph sz="quarter" idx="16" hasCustomPrompt="1"/>
          </p:nvPr>
        </p:nvSpPr>
        <p:spPr>
          <a:xfrm>
            <a:off x="4412826" y="776288"/>
            <a:ext cx="7315200" cy="5167312"/>
          </a:xfrm>
        </p:spPr>
        <p:txBody>
          <a:bodyPr anchor="ctr"/>
          <a:lstStyle>
            <a:lvl1pPr marL="0" indent="0" algn="ctr">
              <a:buNone/>
              <a:defRPr/>
            </a:lvl1pPr>
          </a:lstStyle>
          <a:p>
            <a:pPr lvl="0"/>
            <a:r>
              <a:rPr lang="en-US"/>
              <a:t>CLICK TO INSERT CONTENT</a:t>
            </a:r>
          </a:p>
        </p:txBody>
      </p:sp>
    </p:spTree>
    <p:extLst>
      <p:ext uri="{BB962C8B-B14F-4D97-AF65-F5344CB8AC3E}">
        <p14:creationId xmlns:p14="http://schemas.microsoft.com/office/powerpoint/2010/main" val="22220328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Subhead + Body + Content Placehold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484556"/>
            <a:ext cx="858477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Tree>
    <p:extLst>
      <p:ext uri="{BB962C8B-B14F-4D97-AF65-F5344CB8AC3E}">
        <p14:creationId xmlns:p14="http://schemas.microsoft.com/office/powerpoint/2010/main" val="27719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Slide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A38B8A-3462-8B44-B29E-FB183EC720C8}"/>
              </a:ext>
            </a:extLst>
          </p:cNvPr>
          <p:cNvSpPr/>
          <p:nvPr userDrawn="1"/>
        </p:nvSpPr>
        <p:spPr>
          <a:xfrm>
            <a:off x="228600" y="228600"/>
            <a:ext cx="3516549" cy="640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82A6BC94-4784-7F4F-9130-A5CD2F4CAED3}"/>
              </a:ext>
            </a:extLst>
          </p:cNvPr>
          <p:cNvSpPr>
            <a:spLocks noGrp="1"/>
          </p:cNvSpPr>
          <p:nvPr>
            <p:ph type="pic" sz="quarter" idx="10" hasCustomPrompt="1"/>
          </p:nvPr>
        </p:nvSpPr>
        <p:spPr>
          <a:xfrm>
            <a:off x="3745149" y="228600"/>
            <a:ext cx="8218251" cy="6400800"/>
          </a:xfrm>
          <a:custGeom>
            <a:avLst/>
            <a:gdLst>
              <a:gd name="connsiteX0" fmla="*/ 0 w 8218251"/>
              <a:gd name="connsiteY0" fmla="*/ 0 h 6400800"/>
              <a:gd name="connsiteX1" fmla="*/ 8218251 w 8218251"/>
              <a:gd name="connsiteY1" fmla="*/ 0 h 6400800"/>
              <a:gd name="connsiteX2" fmla="*/ 8218251 w 8218251"/>
              <a:gd name="connsiteY2" fmla="*/ 6400800 h 6400800"/>
              <a:gd name="connsiteX3" fmla="*/ 1055451 w 8218251"/>
              <a:gd name="connsiteY3" fmla="*/ 6400800 h 6400800"/>
              <a:gd name="connsiteX4" fmla="*/ 1055451 w 8218251"/>
              <a:gd name="connsiteY4" fmla="*/ 2895600 h 6400800"/>
              <a:gd name="connsiteX5" fmla="*/ 0 w 8218251"/>
              <a:gd name="connsiteY5" fmla="*/ 289560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8251" h="6400800">
                <a:moveTo>
                  <a:pt x="0" y="0"/>
                </a:moveTo>
                <a:lnTo>
                  <a:pt x="8218251" y="0"/>
                </a:lnTo>
                <a:lnTo>
                  <a:pt x="8218251" y="6400800"/>
                </a:lnTo>
                <a:lnTo>
                  <a:pt x="1055451" y="6400800"/>
                </a:lnTo>
                <a:lnTo>
                  <a:pt x="1055451" y="2895600"/>
                </a:lnTo>
                <a:lnTo>
                  <a:pt x="0" y="2895600"/>
                </a:lnTo>
                <a:close/>
              </a:path>
            </a:pathLst>
          </a:custGeom>
        </p:spPr>
        <p:txBody>
          <a:bodyPr wrap="square" anchor="ctr">
            <a:noAutofit/>
          </a:bodyPr>
          <a:lstStyle>
            <a:lvl1pPr marL="0" indent="0" algn="ctr">
              <a:buNone/>
              <a:defRPr b="0"/>
            </a:lvl1pPr>
          </a:lstStyle>
          <a:p>
            <a:r>
              <a:rPr lang="en-US"/>
              <a:t>INSERT IMAGE</a:t>
            </a:r>
          </a:p>
        </p:txBody>
      </p:sp>
      <p:sp>
        <p:nvSpPr>
          <p:cNvPr id="12" name="Rectangle 11">
            <a:extLst>
              <a:ext uri="{FF2B5EF4-FFF2-40B4-BE49-F238E27FC236}">
                <a16:creationId xmlns:a16="http://schemas.microsoft.com/office/drawing/2014/main" id="{80824EB4-7957-A441-AF29-AADA035908BF}"/>
              </a:ext>
            </a:extLst>
          </p:cNvPr>
          <p:cNvSpPr/>
          <p:nvPr userDrawn="1"/>
        </p:nvSpPr>
        <p:spPr>
          <a:xfrm>
            <a:off x="0" y="3124200"/>
            <a:ext cx="4800600" cy="37338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3" name="Title 1">
            <a:extLst>
              <a:ext uri="{FF2B5EF4-FFF2-40B4-BE49-F238E27FC236}">
                <a16:creationId xmlns:a16="http://schemas.microsoft.com/office/drawing/2014/main" id="{0B653591-3EAC-6F41-8BDC-7F0EB8E3CB0E}"/>
              </a:ext>
            </a:extLst>
          </p:cNvPr>
          <p:cNvSpPr>
            <a:spLocks noGrp="1"/>
          </p:cNvSpPr>
          <p:nvPr>
            <p:ph type="ctrTitle" hasCustomPrompt="1"/>
          </p:nvPr>
        </p:nvSpPr>
        <p:spPr>
          <a:xfrm>
            <a:off x="723900" y="4121383"/>
            <a:ext cx="3352800" cy="1822217"/>
          </a:xfrm>
          <a:prstGeom prst="rect">
            <a:avLst/>
          </a:prstGeom>
        </p:spPr>
        <p:txBody>
          <a:bodyPr anchor="ctr" anchorCtr="0">
            <a:noAutofit/>
          </a:bodyPr>
          <a:lstStyle>
            <a:lvl1pPr algn="l">
              <a:lnSpc>
                <a:spcPct val="90000"/>
              </a:lnSpc>
              <a:defRPr sz="3600" b="1" i="0">
                <a:solidFill>
                  <a:schemeClr val="bg1"/>
                </a:solidFill>
                <a:latin typeface="Lato" panose="020F0502020204030203" pitchFamily="34" charset="0"/>
                <a:cs typeface="Lato" panose="020F0502020204030203" pitchFamily="34" charset="0"/>
              </a:defRPr>
            </a:lvl1pPr>
          </a:lstStyle>
          <a:p>
            <a:r>
              <a:rPr lang="en-US"/>
              <a:t>[Section title – L</a:t>
            </a:r>
            <a:r>
              <a:rPr lang="en-US" err="1"/>
              <a:t>ato</a:t>
            </a:r>
            <a:r>
              <a:rPr lang="en-US"/>
              <a:t> Bold 36pt] three lines max</a:t>
            </a:r>
          </a:p>
        </p:txBody>
      </p:sp>
    </p:spTree>
    <p:extLst>
      <p:ext uri="{BB962C8B-B14F-4D97-AF65-F5344CB8AC3E}">
        <p14:creationId xmlns:p14="http://schemas.microsoft.com/office/powerpoint/2010/main" val="24846314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 Subhead + Body + Content Placehold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484556"/>
            <a:ext cx="858477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8" name="Text Placeholder 12">
            <a:extLst>
              <a:ext uri="{FF2B5EF4-FFF2-40B4-BE49-F238E27FC236}">
                <a16:creationId xmlns:a16="http://schemas.microsoft.com/office/drawing/2014/main" id="{5EBFBA98-EFD9-A245-B6EB-0DD2DA65B15D}"/>
              </a:ext>
            </a:extLst>
          </p:cNvPr>
          <p:cNvSpPr>
            <a:spLocks noGrp="1"/>
          </p:cNvSpPr>
          <p:nvPr>
            <p:ph type="body" sz="quarter" idx="15" hasCustomPrompt="1"/>
          </p:nvPr>
        </p:nvSpPr>
        <p:spPr>
          <a:xfrm>
            <a:off x="463974" y="1864660"/>
            <a:ext cx="8584776" cy="504629"/>
          </a:xfrm>
        </p:spPr>
        <p:txBody>
          <a:bodyPr>
            <a:noAutofit/>
          </a:bodyPr>
          <a:lstStyle>
            <a:lvl1pPr marL="0" indent="0">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two lines max</a:t>
            </a:r>
          </a:p>
        </p:txBody>
      </p:sp>
      <p:sp>
        <p:nvSpPr>
          <p:cNvPr id="12" name="Content Placeholder 11">
            <a:extLst>
              <a:ext uri="{FF2B5EF4-FFF2-40B4-BE49-F238E27FC236}">
                <a16:creationId xmlns:a16="http://schemas.microsoft.com/office/drawing/2014/main" id="{01A67903-ABB3-7A4E-A9E2-090EE35D36B6}"/>
              </a:ext>
            </a:extLst>
          </p:cNvPr>
          <p:cNvSpPr>
            <a:spLocks noGrp="1"/>
          </p:cNvSpPr>
          <p:nvPr>
            <p:ph sz="quarter" idx="16" hasCustomPrompt="1"/>
          </p:nvPr>
        </p:nvSpPr>
        <p:spPr>
          <a:xfrm>
            <a:off x="463974" y="2592894"/>
            <a:ext cx="11270826" cy="3350705"/>
          </a:xfrm>
        </p:spPr>
        <p:txBody>
          <a:bodyPr anchor="ctr"/>
          <a:lstStyle>
            <a:lvl1pPr marL="0" indent="0" algn="ctr">
              <a:buNone/>
              <a:defRPr/>
            </a:lvl1pPr>
          </a:lstStyle>
          <a:p>
            <a:pPr lvl="0"/>
            <a:r>
              <a:rPr lang="en-US"/>
              <a:t>Click to add Content</a:t>
            </a:r>
          </a:p>
        </p:txBody>
      </p:sp>
    </p:spTree>
    <p:extLst>
      <p:ext uri="{BB962C8B-B14F-4D97-AF65-F5344CB8AC3E}">
        <p14:creationId xmlns:p14="http://schemas.microsoft.com/office/powerpoint/2010/main" val="26601268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 Numbered Proces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200" y="457201"/>
            <a:ext cx="6410528"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7391400" y="0"/>
            <a:ext cx="4800600"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E141F5E-FF80-B54F-9F94-89C8BEEE85D0}"/>
              </a:ext>
            </a:extLst>
          </p:cNvPr>
          <p:cNvSpPr>
            <a:spLocks noGrp="1"/>
          </p:cNvSpPr>
          <p:nvPr>
            <p:ph type="body" sz="quarter" idx="13" hasCustomPrompt="1"/>
          </p:nvPr>
        </p:nvSpPr>
        <p:spPr>
          <a:xfrm>
            <a:off x="7743825" y="758825"/>
            <a:ext cx="512064" cy="512064"/>
          </a:xfrm>
          <a:prstGeom prst="ellipse">
            <a:avLst/>
          </a:prstGeom>
          <a:solidFill>
            <a:schemeClr val="bg1"/>
          </a:solidFill>
        </p:spPr>
        <p:txBody>
          <a:bodyPr anchor="ctr">
            <a:noAutofit/>
          </a:bodyPr>
          <a:lstStyle>
            <a:lvl1pPr marL="0" indent="0" algn="ctr">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a:t>#</a:t>
            </a:r>
          </a:p>
        </p:txBody>
      </p:sp>
      <p:sp>
        <p:nvSpPr>
          <p:cNvPr id="13" name="Text Placeholder 12">
            <a:extLst>
              <a:ext uri="{FF2B5EF4-FFF2-40B4-BE49-F238E27FC236}">
                <a16:creationId xmlns:a16="http://schemas.microsoft.com/office/drawing/2014/main" id="{CD43C203-DC0D-C04B-8824-8DAB103576F4}"/>
              </a:ext>
            </a:extLst>
          </p:cNvPr>
          <p:cNvSpPr>
            <a:spLocks noGrp="1"/>
          </p:cNvSpPr>
          <p:nvPr>
            <p:ph type="body" sz="quarter" idx="14" hasCustomPrompt="1"/>
          </p:nvPr>
        </p:nvSpPr>
        <p:spPr>
          <a:xfrm>
            <a:off x="8443913" y="778281"/>
            <a:ext cx="3290887" cy="233363"/>
          </a:xfrm>
        </p:spPr>
        <p:txBody>
          <a:bodyPr/>
          <a:lstStyle>
            <a:lvl1pPr marL="0" indent="0">
              <a:buNone/>
              <a:defRPr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a:t>
            </a:r>
          </a:p>
        </p:txBody>
      </p:sp>
      <p:sp>
        <p:nvSpPr>
          <p:cNvPr id="14" name="Text Placeholder 12">
            <a:extLst>
              <a:ext uri="{FF2B5EF4-FFF2-40B4-BE49-F238E27FC236}">
                <a16:creationId xmlns:a16="http://schemas.microsoft.com/office/drawing/2014/main" id="{3F47945A-70AB-7F4F-82B6-1BC700E9B431}"/>
              </a:ext>
            </a:extLst>
          </p:cNvPr>
          <p:cNvSpPr>
            <a:spLocks noGrp="1"/>
          </p:cNvSpPr>
          <p:nvPr>
            <p:ph type="body" sz="quarter" idx="15" hasCustomPrompt="1"/>
          </p:nvPr>
        </p:nvSpPr>
        <p:spPr>
          <a:xfrm>
            <a:off x="8443913" y="1070108"/>
            <a:ext cx="3290887" cy="512064"/>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 three lines max]</a:t>
            </a:r>
          </a:p>
        </p:txBody>
      </p:sp>
      <p:sp>
        <p:nvSpPr>
          <p:cNvPr id="15" name="Text Placeholder 6">
            <a:extLst>
              <a:ext uri="{FF2B5EF4-FFF2-40B4-BE49-F238E27FC236}">
                <a16:creationId xmlns:a16="http://schemas.microsoft.com/office/drawing/2014/main" id="{324771A2-A1B0-6348-8C03-660D3B33665F}"/>
              </a:ext>
            </a:extLst>
          </p:cNvPr>
          <p:cNvSpPr>
            <a:spLocks noGrp="1"/>
          </p:cNvSpPr>
          <p:nvPr>
            <p:ph type="body" sz="quarter" idx="16" hasCustomPrompt="1"/>
          </p:nvPr>
        </p:nvSpPr>
        <p:spPr>
          <a:xfrm>
            <a:off x="7743825" y="1893576"/>
            <a:ext cx="512064" cy="512064"/>
          </a:xfrm>
          <a:prstGeom prst="ellipse">
            <a:avLst/>
          </a:prstGeom>
          <a:solidFill>
            <a:schemeClr val="bg1"/>
          </a:solidFill>
        </p:spPr>
        <p:txBody>
          <a:bodyPr anchor="ctr">
            <a:noAutofit/>
          </a:bodyPr>
          <a:lstStyle>
            <a:lvl1pPr marL="0" indent="0" algn="ctr">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a:t>#</a:t>
            </a:r>
          </a:p>
        </p:txBody>
      </p:sp>
      <p:sp>
        <p:nvSpPr>
          <p:cNvPr id="16" name="Text Placeholder 12">
            <a:extLst>
              <a:ext uri="{FF2B5EF4-FFF2-40B4-BE49-F238E27FC236}">
                <a16:creationId xmlns:a16="http://schemas.microsoft.com/office/drawing/2014/main" id="{1706AFC7-2F1F-FB4F-B3B6-B1C78703819A}"/>
              </a:ext>
            </a:extLst>
          </p:cNvPr>
          <p:cNvSpPr>
            <a:spLocks noGrp="1"/>
          </p:cNvSpPr>
          <p:nvPr>
            <p:ph type="body" sz="quarter" idx="17" hasCustomPrompt="1"/>
          </p:nvPr>
        </p:nvSpPr>
        <p:spPr>
          <a:xfrm>
            <a:off x="8443913" y="1913032"/>
            <a:ext cx="3290887" cy="233363"/>
          </a:xfrm>
        </p:spPr>
        <p:txBody>
          <a:bodyPr/>
          <a:lstStyle>
            <a:lvl1pPr marL="0" indent="0">
              <a:buNone/>
              <a:defRPr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a:t>
            </a:r>
          </a:p>
        </p:txBody>
      </p:sp>
      <p:sp>
        <p:nvSpPr>
          <p:cNvPr id="17" name="Text Placeholder 12">
            <a:extLst>
              <a:ext uri="{FF2B5EF4-FFF2-40B4-BE49-F238E27FC236}">
                <a16:creationId xmlns:a16="http://schemas.microsoft.com/office/drawing/2014/main" id="{A7035D73-4028-4945-8AEF-6AC30A17EF0D}"/>
              </a:ext>
            </a:extLst>
          </p:cNvPr>
          <p:cNvSpPr>
            <a:spLocks noGrp="1"/>
          </p:cNvSpPr>
          <p:nvPr>
            <p:ph type="body" sz="quarter" idx="18" hasCustomPrompt="1"/>
          </p:nvPr>
        </p:nvSpPr>
        <p:spPr>
          <a:xfrm>
            <a:off x="8443913" y="2204859"/>
            <a:ext cx="3290887" cy="512064"/>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 three lines max]</a:t>
            </a:r>
          </a:p>
        </p:txBody>
      </p:sp>
      <p:sp>
        <p:nvSpPr>
          <p:cNvPr id="18" name="Text Placeholder 6">
            <a:extLst>
              <a:ext uri="{FF2B5EF4-FFF2-40B4-BE49-F238E27FC236}">
                <a16:creationId xmlns:a16="http://schemas.microsoft.com/office/drawing/2014/main" id="{44206F03-64C5-3F4F-B871-F130EBAD6BFA}"/>
              </a:ext>
            </a:extLst>
          </p:cNvPr>
          <p:cNvSpPr>
            <a:spLocks noGrp="1"/>
          </p:cNvSpPr>
          <p:nvPr>
            <p:ph type="body" sz="quarter" idx="19" hasCustomPrompt="1"/>
          </p:nvPr>
        </p:nvSpPr>
        <p:spPr>
          <a:xfrm>
            <a:off x="7743825" y="3034241"/>
            <a:ext cx="512064" cy="512064"/>
          </a:xfrm>
          <a:prstGeom prst="ellipse">
            <a:avLst/>
          </a:prstGeom>
          <a:solidFill>
            <a:schemeClr val="bg1"/>
          </a:solidFill>
        </p:spPr>
        <p:txBody>
          <a:bodyPr anchor="ctr">
            <a:noAutofit/>
          </a:bodyPr>
          <a:lstStyle>
            <a:lvl1pPr marL="0" indent="0" algn="ctr">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a:t>#</a:t>
            </a:r>
          </a:p>
        </p:txBody>
      </p:sp>
      <p:sp>
        <p:nvSpPr>
          <p:cNvPr id="19" name="Text Placeholder 12">
            <a:extLst>
              <a:ext uri="{FF2B5EF4-FFF2-40B4-BE49-F238E27FC236}">
                <a16:creationId xmlns:a16="http://schemas.microsoft.com/office/drawing/2014/main" id="{62612DA8-9546-8944-B325-FAB4E6A284A1}"/>
              </a:ext>
            </a:extLst>
          </p:cNvPr>
          <p:cNvSpPr>
            <a:spLocks noGrp="1"/>
          </p:cNvSpPr>
          <p:nvPr>
            <p:ph type="body" sz="quarter" idx="20" hasCustomPrompt="1"/>
          </p:nvPr>
        </p:nvSpPr>
        <p:spPr>
          <a:xfrm>
            <a:off x="8443913" y="3053697"/>
            <a:ext cx="3290887" cy="233363"/>
          </a:xfrm>
        </p:spPr>
        <p:txBody>
          <a:bodyPr/>
          <a:lstStyle>
            <a:lvl1pPr marL="0" indent="0">
              <a:buNone/>
              <a:defRPr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a:t>
            </a:r>
          </a:p>
        </p:txBody>
      </p:sp>
      <p:sp>
        <p:nvSpPr>
          <p:cNvPr id="20" name="Text Placeholder 12">
            <a:extLst>
              <a:ext uri="{FF2B5EF4-FFF2-40B4-BE49-F238E27FC236}">
                <a16:creationId xmlns:a16="http://schemas.microsoft.com/office/drawing/2014/main" id="{6357FD15-1406-3647-BD31-B944E607D1D3}"/>
              </a:ext>
            </a:extLst>
          </p:cNvPr>
          <p:cNvSpPr>
            <a:spLocks noGrp="1"/>
          </p:cNvSpPr>
          <p:nvPr>
            <p:ph type="body" sz="quarter" idx="21" hasCustomPrompt="1"/>
          </p:nvPr>
        </p:nvSpPr>
        <p:spPr>
          <a:xfrm>
            <a:off x="8443913" y="3345524"/>
            <a:ext cx="3290887" cy="512064"/>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 three lines max]</a:t>
            </a:r>
          </a:p>
        </p:txBody>
      </p:sp>
      <p:sp>
        <p:nvSpPr>
          <p:cNvPr id="21" name="Text Placeholder 6">
            <a:extLst>
              <a:ext uri="{FF2B5EF4-FFF2-40B4-BE49-F238E27FC236}">
                <a16:creationId xmlns:a16="http://schemas.microsoft.com/office/drawing/2014/main" id="{60E506E3-7108-854B-A2CA-2BCB1E07E3D4}"/>
              </a:ext>
            </a:extLst>
          </p:cNvPr>
          <p:cNvSpPr>
            <a:spLocks noGrp="1"/>
          </p:cNvSpPr>
          <p:nvPr>
            <p:ph type="body" sz="quarter" idx="22" hasCustomPrompt="1"/>
          </p:nvPr>
        </p:nvSpPr>
        <p:spPr>
          <a:xfrm>
            <a:off x="7743825" y="4175002"/>
            <a:ext cx="512064" cy="512064"/>
          </a:xfrm>
          <a:prstGeom prst="ellipse">
            <a:avLst/>
          </a:prstGeom>
          <a:solidFill>
            <a:schemeClr val="bg1"/>
          </a:solidFill>
        </p:spPr>
        <p:txBody>
          <a:bodyPr anchor="ctr">
            <a:noAutofit/>
          </a:bodyPr>
          <a:lstStyle>
            <a:lvl1pPr marL="0" indent="0" algn="ctr">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a:t>#</a:t>
            </a:r>
          </a:p>
        </p:txBody>
      </p:sp>
      <p:sp>
        <p:nvSpPr>
          <p:cNvPr id="22" name="Text Placeholder 12">
            <a:extLst>
              <a:ext uri="{FF2B5EF4-FFF2-40B4-BE49-F238E27FC236}">
                <a16:creationId xmlns:a16="http://schemas.microsoft.com/office/drawing/2014/main" id="{C0974F72-01CF-444B-ABFC-9C25846B1DA6}"/>
              </a:ext>
            </a:extLst>
          </p:cNvPr>
          <p:cNvSpPr>
            <a:spLocks noGrp="1"/>
          </p:cNvSpPr>
          <p:nvPr>
            <p:ph type="body" sz="quarter" idx="23" hasCustomPrompt="1"/>
          </p:nvPr>
        </p:nvSpPr>
        <p:spPr>
          <a:xfrm>
            <a:off x="8443913" y="4194458"/>
            <a:ext cx="3290887" cy="233363"/>
          </a:xfrm>
        </p:spPr>
        <p:txBody>
          <a:bodyPr/>
          <a:lstStyle>
            <a:lvl1pPr marL="0" indent="0">
              <a:buNone/>
              <a:defRPr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a:t>
            </a:r>
          </a:p>
        </p:txBody>
      </p:sp>
      <p:sp>
        <p:nvSpPr>
          <p:cNvPr id="23" name="Text Placeholder 12">
            <a:extLst>
              <a:ext uri="{FF2B5EF4-FFF2-40B4-BE49-F238E27FC236}">
                <a16:creationId xmlns:a16="http://schemas.microsoft.com/office/drawing/2014/main" id="{8D77D8DD-6BC8-AA44-8D80-863D0CAAE3EF}"/>
              </a:ext>
            </a:extLst>
          </p:cNvPr>
          <p:cNvSpPr>
            <a:spLocks noGrp="1"/>
          </p:cNvSpPr>
          <p:nvPr>
            <p:ph type="body" sz="quarter" idx="24" hasCustomPrompt="1"/>
          </p:nvPr>
        </p:nvSpPr>
        <p:spPr>
          <a:xfrm>
            <a:off x="8443913" y="4486285"/>
            <a:ext cx="3290887" cy="512064"/>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 three lines max]</a:t>
            </a:r>
          </a:p>
        </p:txBody>
      </p:sp>
      <p:sp>
        <p:nvSpPr>
          <p:cNvPr id="24" name="Text Placeholder 6">
            <a:extLst>
              <a:ext uri="{FF2B5EF4-FFF2-40B4-BE49-F238E27FC236}">
                <a16:creationId xmlns:a16="http://schemas.microsoft.com/office/drawing/2014/main" id="{98370FE2-E0FF-5745-AB45-12351BA78339}"/>
              </a:ext>
            </a:extLst>
          </p:cNvPr>
          <p:cNvSpPr>
            <a:spLocks noGrp="1"/>
          </p:cNvSpPr>
          <p:nvPr>
            <p:ph type="body" sz="quarter" idx="25" hasCustomPrompt="1"/>
          </p:nvPr>
        </p:nvSpPr>
        <p:spPr>
          <a:xfrm>
            <a:off x="7743825" y="5309705"/>
            <a:ext cx="512064" cy="512064"/>
          </a:xfrm>
          <a:prstGeom prst="ellipse">
            <a:avLst/>
          </a:prstGeom>
          <a:solidFill>
            <a:schemeClr val="bg1"/>
          </a:solidFill>
        </p:spPr>
        <p:txBody>
          <a:bodyPr anchor="ctr">
            <a:noAutofit/>
          </a:bodyPr>
          <a:lstStyle>
            <a:lvl1pPr marL="0" indent="0" algn="ctr">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a:t>#</a:t>
            </a:r>
          </a:p>
        </p:txBody>
      </p:sp>
      <p:sp>
        <p:nvSpPr>
          <p:cNvPr id="25" name="Text Placeholder 12">
            <a:extLst>
              <a:ext uri="{FF2B5EF4-FFF2-40B4-BE49-F238E27FC236}">
                <a16:creationId xmlns:a16="http://schemas.microsoft.com/office/drawing/2014/main" id="{6E21BDF3-E036-3344-9A8A-098AC3199434}"/>
              </a:ext>
            </a:extLst>
          </p:cNvPr>
          <p:cNvSpPr>
            <a:spLocks noGrp="1"/>
          </p:cNvSpPr>
          <p:nvPr>
            <p:ph type="body" sz="quarter" idx="26" hasCustomPrompt="1"/>
          </p:nvPr>
        </p:nvSpPr>
        <p:spPr>
          <a:xfrm>
            <a:off x="8443913" y="5329161"/>
            <a:ext cx="3290887" cy="233363"/>
          </a:xfrm>
        </p:spPr>
        <p:txBody>
          <a:bodyPr/>
          <a:lstStyle>
            <a:lvl1pPr marL="0" indent="0">
              <a:buNone/>
              <a:defRPr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a:t>
            </a:r>
          </a:p>
        </p:txBody>
      </p:sp>
      <p:sp>
        <p:nvSpPr>
          <p:cNvPr id="26" name="Text Placeholder 12">
            <a:extLst>
              <a:ext uri="{FF2B5EF4-FFF2-40B4-BE49-F238E27FC236}">
                <a16:creationId xmlns:a16="http://schemas.microsoft.com/office/drawing/2014/main" id="{84B6BD5E-79A5-2845-969C-C0F9D3BAA251}"/>
              </a:ext>
            </a:extLst>
          </p:cNvPr>
          <p:cNvSpPr>
            <a:spLocks noGrp="1"/>
          </p:cNvSpPr>
          <p:nvPr>
            <p:ph type="body" sz="quarter" idx="27" hasCustomPrompt="1"/>
          </p:nvPr>
        </p:nvSpPr>
        <p:spPr>
          <a:xfrm>
            <a:off x="8443913" y="5620988"/>
            <a:ext cx="3290887" cy="512064"/>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 three lines max]</a:t>
            </a:r>
          </a:p>
        </p:txBody>
      </p:sp>
      <p:sp>
        <p:nvSpPr>
          <p:cNvPr id="32" name="Oval 31">
            <a:extLst>
              <a:ext uri="{FF2B5EF4-FFF2-40B4-BE49-F238E27FC236}">
                <a16:creationId xmlns:a16="http://schemas.microsoft.com/office/drawing/2014/main" id="{5D6D6F57-FD55-C643-A931-FF857762FB3E}"/>
              </a:ext>
            </a:extLst>
          </p:cNvPr>
          <p:cNvSpPr/>
          <p:nvPr userDrawn="1"/>
        </p:nvSpPr>
        <p:spPr>
          <a:xfrm>
            <a:off x="1788637" y="1741524"/>
            <a:ext cx="4038154" cy="4038147"/>
          </a:xfrm>
          <a:prstGeom prst="ellipse">
            <a:avLst/>
          </a:prstGeom>
          <a:noFill/>
          <a:ln w="12700">
            <a:solidFill>
              <a:srgbClr val="8B0053"/>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35" name="Oval 34">
            <a:extLst>
              <a:ext uri="{FF2B5EF4-FFF2-40B4-BE49-F238E27FC236}">
                <a16:creationId xmlns:a16="http://schemas.microsoft.com/office/drawing/2014/main" id="{BC4D1087-456F-2046-882C-6D99B460BD57}"/>
              </a:ext>
            </a:extLst>
          </p:cNvPr>
          <p:cNvSpPr/>
          <p:nvPr userDrawn="1"/>
        </p:nvSpPr>
        <p:spPr>
          <a:xfrm rot="17244680" flipH="1">
            <a:off x="1220422" y="2585886"/>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38" name="Oval 37">
            <a:extLst>
              <a:ext uri="{FF2B5EF4-FFF2-40B4-BE49-F238E27FC236}">
                <a16:creationId xmlns:a16="http://schemas.microsoft.com/office/drawing/2014/main" id="{214EF57D-3833-9047-A282-AB0EBAAEC6A7}"/>
              </a:ext>
            </a:extLst>
          </p:cNvPr>
          <p:cNvSpPr/>
          <p:nvPr userDrawn="1"/>
        </p:nvSpPr>
        <p:spPr>
          <a:xfrm rot="12958495" flipH="1">
            <a:off x="1957193" y="4651051"/>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41" name="Oval 40">
            <a:extLst>
              <a:ext uri="{FF2B5EF4-FFF2-40B4-BE49-F238E27FC236}">
                <a16:creationId xmlns:a16="http://schemas.microsoft.com/office/drawing/2014/main" id="{9A377D4B-DE88-9F42-AC90-98A12088D6CE}"/>
              </a:ext>
            </a:extLst>
          </p:cNvPr>
          <p:cNvSpPr/>
          <p:nvPr userDrawn="1"/>
        </p:nvSpPr>
        <p:spPr>
          <a:xfrm rot="8641505">
            <a:off x="4291922" y="4651050"/>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44" name="Oval 43">
            <a:extLst>
              <a:ext uri="{FF2B5EF4-FFF2-40B4-BE49-F238E27FC236}">
                <a16:creationId xmlns:a16="http://schemas.microsoft.com/office/drawing/2014/main" id="{00DC9FB9-E567-7846-9D53-0A4945DA7C5C}"/>
              </a:ext>
            </a:extLst>
          </p:cNvPr>
          <p:cNvSpPr/>
          <p:nvPr userDrawn="1"/>
        </p:nvSpPr>
        <p:spPr>
          <a:xfrm rot="4355320">
            <a:off x="5020479" y="2585887"/>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47" name="Oval 46">
            <a:extLst>
              <a:ext uri="{FF2B5EF4-FFF2-40B4-BE49-F238E27FC236}">
                <a16:creationId xmlns:a16="http://schemas.microsoft.com/office/drawing/2014/main" id="{4048B232-B437-3E4D-90DD-3A57CD05AFC5}"/>
              </a:ext>
            </a:extLst>
          </p:cNvPr>
          <p:cNvSpPr/>
          <p:nvPr userDrawn="1"/>
        </p:nvSpPr>
        <p:spPr>
          <a:xfrm>
            <a:off x="3121315" y="1226633"/>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49" name="Text Placeholder 53">
            <a:extLst>
              <a:ext uri="{FF2B5EF4-FFF2-40B4-BE49-F238E27FC236}">
                <a16:creationId xmlns:a16="http://schemas.microsoft.com/office/drawing/2014/main" id="{BFBBA1D9-BE39-BD43-BF56-AB9DC50AAC8B}"/>
              </a:ext>
            </a:extLst>
          </p:cNvPr>
          <p:cNvSpPr>
            <a:spLocks noGrp="1"/>
          </p:cNvSpPr>
          <p:nvPr userDrawn="1">
            <p:ph type="body" sz="quarter" idx="29" hasCustomPrompt="1"/>
          </p:nvPr>
        </p:nvSpPr>
        <p:spPr>
          <a:xfrm>
            <a:off x="3235036" y="1956709"/>
            <a:ext cx="1148756"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1" name="Text Placeholder 53">
            <a:extLst>
              <a:ext uri="{FF2B5EF4-FFF2-40B4-BE49-F238E27FC236}">
                <a16:creationId xmlns:a16="http://schemas.microsoft.com/office/drawing/2014/main" id="{110933F2-1BA1-3743-8EBE-3CB491EE3E29}"/>
              </a:ext>
            </a:extLst>
          </p:cNvPr>
          <p:cNvSpPr>
            <a:spLocks noGrp="1"/>
          </p:cNvSpPr>
          <p:nvPr userDrawn="1">
            <p:ph type="body" sz="quarter" idx="31" hasCustomPrompt="1"/>
          </p:nvPr>
        </p:nvSpPr>
        <p:spPr>
          <a:xfrm>
            <a:off x="5124904" y="3306718"/>
            <a:ext cx="1165562"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3" name="Text Placeholder 53">
            <a:extLst>
              <a:ext uri="{FF2B5EF4-FFF2-40B4-BE49-F238E27FC236}">
                <a16:creationId xmlns:a16="http://schemas.microsoft.com/office/drawing/2014/main" id="{F1A9562B-1816-794B-9579-EB5A147623AB}"/>
              </a:ext>
            </a:extLst>
          </p:cNvPr>
          <p:cNvSpPr>
            <a:spLocks noGrp="1"/>
          </p:cNvSpPr>
          <p:nvPr userDrawn="1">
            <p:ph type="body" sz="quarter" idx="33" hasCustomPrompt="1"/>
          </p:nvPr>
        </p:nvSpPr>
        <p:spPr>
          <a:xfrm>
            <a:off x="1323109" y="3303662"/>
            <a:ext cx="1165562"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5" name="Text Placeholder 53">
            <a:extLst>
              <a:ext uri="{FF2B5EF4-FFF2-40B4-BE49-F238E27FC236}">
                <a16:creationId xmlns:a16="http://schemas.microsoft.com/office/drawing/2014/main" id="{73892AC1-B672-8945-9D31-334766A99A79}"/>
              </a:ext>
            </a:extLst>
          </p:cNvPr>
          <p:cNvSpPr>
            <a:spLocks noGrp="1"/>
          </p:cNvSpPr>
          <p:nvPr userDrawn="1">
            <p:ph type="body" sz="quarter" idx="35" hasCustomPrompt="1"/>
          </p:nvPr>
        </p:nvSpPr>
        <p:spPr>
          <a:xfrm>
            <a:off x="2071255" y="5373372"/>
            <a:ext cx="1138796"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7" name="Text Placeholder 53">
            <a:extLst>
              <a:ext uri="{FF2B5EF4-FFF2-40B4-BE49-F238E27FC236}">
                <a16:creationId xmlns:a16="http://schemas.microsoft.com/office/drawing/2014/main" id="{E5D5B975-97B9-9D48-B5C7-6C950473505A}"/>
              </a:ext>
            </a:extLst>
          </p:cNvPr>
          <p:cNvSpPr>
            <a:spLocks noGrp="1"/>
          </p:cNvSpPr>
          <p:nvPr userDrawn="1">
            <p:ph type="body" sz="quarter" idx="37" hasCustomPrompt="1"/>
          </p:nvPr>
        </p:nvSpPr>
        <p:spPr>
          <a:xfrm>
            <a:off x="4414858" y="5375820"/>
            <a:ext cx="1138796"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8" name="Text Placeholder 7">
            <a:extLst>
              <a:ext uri="{FF2B5EF4-FFF2-40B4-BE49-F238E27FC236}">
                <a16:creationId xmlns:a16="http://schemas.microsoft.com/office/drawing/2014/main" id="{E51C3E2D-09CF-E649-BC86-7A181587B8E0}"/>
              </a:ext>
            </a:extLst>
          </p:cNvPr>
          <p:cNvSpPr>
            <a:spLocks noGrp="1"/>
          </p:cNvSpPr>
          <p:nvPr>
            <p:ph type="body" sz="quarter" idx="38" hasCustomPrompt="1"/>
          </p:nvPr>
        </p:nvSpPr>
        <p:spPr>
          <a:xfrm>
            <a:off x="3532854" y="1369869"/>
            <a:ext cx="553120" cy="471488"/>
          </a:xfrm>
        </p:spPr>
        <p:txBody>
          <a:bodyPr anchor="ctr">
            <a:noAutofit/>
          </a:bodyPr>
          <a:lstStyle>
            <a:lvl1pPr marL="0" indent="0" algn="ctr">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2pPr>
            <a:lvl3pPr marL="482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769938"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031875"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5pPr>
          </a:lstStyle>
          <a:p>
            <a:pPr lvl="0"/>
            <a:r>
              <a:rPr lang="en-US"/>
              <a:t>#</a:t>
            </a:r>
          </a:p>
        </p:txBody>
      </p:sp>
      <p:sp>
        <p:nvSpPr>
          <p:cNvPr id="58" name="Text Placeholder 7">
            <a:extLst>
              <a:ext uri="{FF2B5EF4-FFF2-40B4-BE49-F238E27FC236}">
                <a16:creationId xmlns:a16="http://schemas.microsoft.com/office/drawing/2014/main" id="{669F874C-750F-804E-8F4D-F02503E800AD}"/>
              </a:ext>
            </a:extLst>
          </p:cNvPr>
          <p:cNvSpPr>
            <a:spLocks noGrp="1"/>
          </p:cNvSpPr>
          <p:nvPr>
            <p:ph type="body" sz="quarter" idx="39" hasCustomPrompt="1"/>
          </p:nvPr>
        </p:nvSpPr>
        <p:spPr>
          <a:xfrm>
            <a:off x="5431125" y="2716641"/>
            <a:ext cx="553120" cy="471488"/>
          </a:xfrm>
        </p:spPr>
        <p:txBody>
          <a:bodyPr anchor="ctr">
            <a:noAutofit/>
          </a:bodyPr>
          <a:lstStyle>
            <a:lvl1pPr marL="0" indent="0" algn="ctr">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2pPr>
            <a:lvl3pPr marL="482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769938"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031875"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5pPr>
          </a:lstStyle>
          <a:p>
            <a:pPr lvl="0"/>
            <a:r>
              <a:rPr lang="en-US"/>
              <a:t>#</a:t>
            </a:r>
          </a:p>
        </p:txBody>
      </p:sp>
      <p:sp>
        <p:nvSpPr>
          <p:cNvPr id="59" name="Text Placeholder 7">
            <a:extLst>
              <a:ext uri="{FF2B5EF4-FFF2-40B4-BE49-F238E27FC236}">
                <a16:creationId xmlns:a16="http://schemas.microsoft.com/office/drawing/2014/main" id="{23E111ED-B5CC-004E-8C5B-5480DCCE4F07}"/>
              </a:ext>
            </a:extLst>
          </p:cNvPr>
          <p:cNvSpPr>
            <a:spLocks noGrp="1"/>
          </p:cNvSpPr>
          <p:nvPr>
            <p:ph type="body" sz="quarter" idx="40" hasCustomPrompt="1"/>
          </p:nvPr>
        </p:nvSpPr>
        <p:spPr>
          <a:xfrm>
            <a:off x="1631183" y="2716641"/>
            <a:ext cx="553120" cy="471488"/>
          </a:xfrm>
        </p:spPr>
        <p:txBody>
          <a:bodyPr anchor="ctr">
            <a:noAutofit/>
          </a:bodyPr>
          <a:lstStyle>
            <a:lvl1pPr marL="0" indent="0" algn="ctr">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2pPr>
            <a:lvl3pPr marL="482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769938"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031875"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5pPr>
          </a:lstStyle>
          <a:p>
            <a:pPr lvl="0"/>
            <a:r>
              <a:rPr lang="en-US"/>
              <a:t>#</a:t>
            </a:r>
          </a:p>
        </p:txBody>
      </p:sp>
      <p:sp>
        <p:nvSpPr>
          <p:cNvPr id="60" name="Text Placeholder 7">
            <a:extLst>
              <a:ext uri="{FF2B5EF4-FFF2-40B4-BE49-F238E27FC236}">
                <a16:creationId xmlns:a16="http://schemas.microsoft.com/office/drawing/2014/main" id="{0F45612E-2F96-F74A-BCFB-20B1565572BC}"/>
              </a:ext>
            </a:extLst>
          </p:cNvPr>
          <p:cNvSpPr>
            <a:spLocks noGrp="1"/>
          </p:cNvSpPr>
          <p:nvPr>
            <p:ph type="body" sz="quarter" idx="41" hasCustomPrompt="1"/>
          </p:nvPr>
        </p:nvSpPr>
        <p:spPr>
          <a:xfrm>
            <a:off x="2364093" y="4786067"/>
            <a:ext cx="553120" cy="471488"/>
          </a:xfrm>
        </p:spPr>
        <p:txBody>
          <a:bodyPr anchor="ctr">
            <a:noAutofit/>
          </a:bodyPr>
          <a:lstStyle>
            <a:lvl1pPr marL="0" indent="0" algn="ctr">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2pPr>
            <a:lvl3pPr marL="482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769938"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031875"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5pPr>
          </a:lstStyle>
          <a:p>
            <a:pPr lvl="0"/>
            <a:r>
              <a:rPr lang="en-US"/>
              <a:t>#</a:t>
            </a:r>
          </a:p>
        </p:txBody>
      </p:sp>
      <p:sp>
        <p:nvSpPr>
          <p:cNvPr id="61" name="Text Placeholder 7">
            <a:extLst>
              <a:ext uri="{FF2B5EF4-FFF2-40B4-BE49-F238E27FC236}">
                <a16:creationId xmlns:a16="http://schemas.microsoft.com/office/drawing/2014/main" id="{F6DABB5E-A703-5040-A79C-C8619379CD58}"/>
              </a:ext>
            </a:extLst>
          </p:cNvPr>
          <p:cNvSpPr>
            <a:spLocks noGrp="1"/>
          </p:cNvSpPr>
          <p:nvPr>
            <p:ph type="body" sz="quarter" idx="42" hasCustomPrompt="1"/>
          </p:nvPr>
        </p:nvSpPr>
        <p:spPr>
          <a:xfrm>
            <a:off x="4701761" y="4786067"/>
            <a:ext cx="553120" cy="471488"/>
          </a:xfrm>
        </p:spPr>
        <p:txBody>
          <a:bodyPr anchor="ctr">
            <a:noAutofit/>
          </a:bodyPr>
          <a:lstStyle>
            <a:lvl1pPr marL="0" indent="0" algn="ctr">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2pPr>
            <a:lvl3pPr marL="482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769938"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031875"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5pPr>
          </a:lstStyle>
          <a:p>
            <a:pPr lvl="0"/>
            <a:r>
              <a:rPr lang="en-US"/>
              <a:t>#</a:t>
            </a:r>
          </a:p>
        </p:txBody>
      </p:sp>
      <p:sp>
        <p:nvSpPr>
          <p:cNvPr id="62" name="Triangle 61">
            <a:extLst>
              <a:ext uri="{FF2B5EF4-FFF2-40B4-BE49-F238E27FC236}">
                <a16:creationId xmlns:a16="http://schemas.microsoft.com/office/drawing/2014/main" id="{8CF86116-B37D-DE49-9027-7BC94133CB5C}"/>
              </a:ext>
            </a:extLst>
          </p:cNvPr>
          <p:cNvSpPr/>
          <p:nvPr userDrawn="1"/>
        </p:nvSpPr>
        <p:spPr>
          <a:xfrm rot="7736926">
            <a:off x="4948113" y="2083219"/>
            <a:ext cx="246604" cy="212590"/>
          </a:xfrm>
          <a:prstGeom prst="triangle">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63" name="Triangle 62">
            <a:extLst>
              <a:ext uri="{FF2B5EF4-FFF2-40B4-BE49-F238E27FC236}">
                <a16:creationId xmlns:a16="http://schemas.microsoft.com/office/drawing/2014/main" id="{1554D3F8-4AB9-0749-B160-B9050CBFFAFA}"/>
              </a:ext>
            </a:extLst>
          </p:cNvPr>
          <p:cNvSpPr/>
          <p:nvPr userDrawn="1"/>
        </p:nvSpPr>
        <p:spPr>
          <a:xfrm rot="11950610">
            <a:off x="5577226" y="4345743"/>
            <a:ext cx="246604" cy="212590"/>
          </a:xfrm>
          <a:prstGeom prst="triangle">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64" name="Triangle 63">
            <a:extLst>
              <a:ext uri="{FF2B5EF4-FFF2-40B4-BE49-F238E27FC236}">
                <a16:creationId xmlns:a16="http://schemas.microsoft.com/office/drawing/2014/main" id="{E2D910A7-8913-A54B-BA46-A873B87FCB2D}"/>
              </a:ext>
            </a:extLst>
          </p:cNvPr>
          <p:cNvSpPr/>
          <p:nvPr userDrawn="1"/>
        </p:nvSpPr>
        <p:spPr>
          <a:xfrm rot="16200000">
            <a:off x="3679184" y="5669860"/>
            <a:ext cx="246604" cy="212590"/>
          </a:xfrm>
          <a:prstGeom prst="triangle">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65" name="Triangle 64">
            <a:extLst>
              <a:ext uri="{FF2B5EF4-FFF2-40B4-BE49-F238E27FC236}">
                <a16:creationId xmlns:a16="http://schemas.microsoft.com/office/drawing/2014/main" id="{AF8E8360-06F8-8F4A-A6C2-19DB6F6E3095}"/>
              </a:ext>
            </a:extLst>
          </p:cNvPr>
          <p:cNvSpPr/>
          <p:nvPr userDrawn="1"/>
        </p:nvSpPr>
        <p:spPr>
          <a:xfrm rot="20452122">
            <a:off x="1779233" y="4321526"/>
            <a:ext cx="246604" cy="212590"/>
          </a:xfrm>
          <a:prstGeom prst="triangle">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66" name="Triangle 65">
            <a:extLst>
              <a:ext uri="{FF2B5EF4-FFF2-40B4-BE49-F238E27FC236}">
                <a16:creationId xmlns:a16="http://schemas.microsoft.com/office/drawing/2014/main" id="{A351B82F-72D8-9341-8974-8165DAD200E9}"/>
              </a:ext>
            </a:extLst>
          </p:cNvPr>
          <p:cNvSpPr/>
          <p:nvPr userDrawn="1"/>
        </p:nvSpPr>
        <p:spPr>
          <a:xfrm rot="3086056">
            <a:off x="2447013" y="2063765"/>
            <a:ext cx="246604" cy="212590"/>
          </a:xfrm>
          <a:prstGeom prst="triangle">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Tree>
    <p:extLst>
      <p:ext uri="{BB962C8B-B14F-4D97-AF65-F5344CB8AC3E}">
        <p14:creationId xmlns:p14="http://schemas.microsoft.com/office/powerpoint/2010/main" val="3021550868"/>
      </p:ext>
    </p:extLst>
  </p:cSld>
  <p:clrMapOvr>
    <a:masterClrMapping/>
  </p:clrMapOvr>
  <p:extLst>
    <p:ext uri="{DCECCB84-F9BA-43D5-87BE-67443E8EF086}">
      <p15:sldGuideLst xmlns:p15="http://schemas.microsoft.com/office/powerpoint/2012/main">
        <p15:guide id="1" pos="2396" userDrawn="1">
          <p15:clr>
            <a:srgbClr val="FBAE40"/>
          </p15:clr>
        </p15:guide>
        <p15:guide id="2" orient="horz" pos="2369"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 Hub &amp; Spoke 4-Up">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4C5E7847-5119-5C49-AA0A-61BD3C386536}"/>
              </a:ext>
            </a:extLst>
          </p:cNvPr>
          <p:cNvGrpSpPr>
            <a:grpSpLocks noChangeAspect="1"/>
          </p:cNvGrpSpPr>
          <p:nvPr userDrawn="1"/>
        </p:nvGrpSpPr>
        <p:grpSpPr>
          <a:xfrm rot="2727550" flipH="1" flipV="1">
            <a:off x="2134604" y="4038366"/>
            <a:ext cx="1510077" cy="1923552"/>
            <a:chOff x="3306245" y="1269922"/>
            <a:chExt cx="1372798" cy="1748684"/>
          </a:xfrm>
        </p:grpSpPr>
        <p:cxnSp>
          <p:nvCxnSpPr>
            <p:cNvPr id="35" name="Straight Connector 34">
              <a:extLst>
                <a:ext uri="{FF2B5EF4-FFF2-40B4-BE49-F238E27FC236}">
                  <a16:creationId xmlns:a16="http://schemas.microsoft.com/office/drawing/2014/main" id="{380DFE14-7FB0-2B45-A237-44313D315970}"/>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36" name="Oval 35">
              <a:extLst>
                <a:ext uri="{FF2B5EF4-FFF2-40B4-BE49-F238E27FC236}">
                  <a16:creationId xmlns:a16="http://schemas.microsoft.com/office/drawing/2014/main" id="{ABB6D7BF-9136-F448-8436-0A7AC96A9C87}"/>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37" name="Group 36">
            <a:extLst>
              <a:ext uri="{FF2B5EF4-FFF2-40B4-BE49-F238E27FC236}">
                <a16:creationId xmlns:a16="http://schemas.microsoft.com/office/drawing/2014/main" id="{EB7FD6BB-C477-7C4E-99A9-042EC43FFD2E}"/>
              </a:ext>
            </a:extLst>
          </p:cNvPr>
          <p:cNvGrpSpPr>
            <a:grpSpLocks noChangeAspect="1"/>
          </p:cNvGrpSpPr>
          <p:nvPr userDrawn="1"/>
        </p:nvGrpSpPr>
        <p:grpSpPr>
          <a:xfrm rot="18872450" flipV="1">
            <a:off x="4541343" y="4038368"/>
            <a:ext cx="1510077" cy="1923552"/>
            <a:chOff x="3306245" y="1269922"/>
            <a:chExt cx="1372798" cy="1748684"/>
          </a:xfrm>
        </p:grpSpPr>
        <p:cxnSp>
          <p:nvCxnSpPr>
            <p:cNvPr id="38" name="Straight Connector 37">
              <a:extLst>
                <a:ext uri="{FF2B5EF4-FFF2-40B4-BE49-F238E27FC236}">
                  <a16:creationId xmlns:a16="http://schemas.microsoft.com/office/drawing/2014/main" id="{282BAAE5-17BB-8B4C-9F4D-8ABD1A092403}"/>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39" name="Oval 38">
              <a:extLst>
                <a:ext uri="{FF2B5EF4-FFF2-40B4-BE49-F238E27FC236}">
                  <a16:creationId xmlns:a16="http://schemas.microsoft.com/office/drawing/2014/main" id="{680781AE-491D-9440-966C-CEDCCA2A9610}"/>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31" name="Group 30">
            <a:extLst>
              <a:ext uri="{FF2B5EF4-FFF2-40B4-BE49-F238E27FC236}">
                <a16:creationId xmlns:a16="http://schemas.microsoft.com/office/drawing/2014/main" id="{A18FD605-4A3C-2D44-A71B-00B69535E1CA}"/>
              </a:ext>
            </a:extLst>
          </p:cNvPr>
          <p:cNvGrpSpPr>
            <a:grpSpLocks noChangeAspect="1"/>
          </p:cNvGrpSpPr>
          <p:nvPr userDrawn="1"/>
        </p:nvGrpSpPr>
        <p:grpSpPr>
          <a:xfrm rot="18872450" flipH="1">
            <a:off x="2134605" y="1714970"/>
            <a:ext cx="1510077" cy="1923552"/>
            <a:chOff x="3306245" y="1269922"/>
            <a:chExt cx="1372798" cy="1748684"/>
          </a:xfrm>
        </p:grpSpPr>
        <p:cxnSp>
          <p:nvCxnSpPr>
            <p:cNvPr id="32" name="Straight Connector 31">
              <a:extLst>
                <a:ext uri="{FF2B5EF4-FFF2-40B4-BE49-F238E27FC236}">
                  <a16:creationId xmlns:a16="http://schemas.microsoft.com/office/drawing/2014/main" id="{BC703855-24D1-2641-8AEF-0A6E2BFCECF6}"/>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33" name="Oval 32">
              <a:extLst>
                <a:ext uri="{FF2B5EF4-FFF2-40B4-BE49-F238E27FC236}">
                  <a16:creationId xmlns:a16="http://schemas.microsoft.com/office/drawing/2014/main" id="{BB2052F2-04BC-F540-BF9E-45F6B5BC352B}"/>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67" name="Group 66">
            <a:extLst>
              <a:ext uri="{FF2B5EF4-FFF2-40B4-BE49-F238E27FC236}">
                <a16:creationId xmlns:a16="http://schemas.microsoft.com/office/drawing/2014/main" id="{5B15A603-24C2-674C-BEB9-03EA9983B069}"/>
              </a:ext>
            </a:extLst>
          </p:cNvPr>
          <p:cNvGrpSpPr>
            <a:grpSpLocks noChangeAspect="1"/>
          </p:cNvGrpSpPr>
          <p:nvPr userDrawn="1"/>
        </p:nvGrpSpPr>
        <p:grpSpPr>
          <a:xfrm rot="2727550">
            <a:off x="4541344" y="1714972"/>
            <a:ext cx="1510077" cy="1923552"/>
            <a:chOff x="3306245" y="1269922"/>
            <a:chExt cx="1372798" cy="1748684"/>
          </a:xfrm>
        </p:grpSpPr>
        <p:cxnSp>
          <p:nvCxnSpPr>
            <p:cNvPr id="68" name="Straight Connector 67">
              <a:extLst>
                <a:ext uri="{FF2B5EF4-FFF2-40B4-BE49-F238E27FC236}">
                  <a16:creationId xmlns:a16="http://schemas.microsoft.com/office/drawing/2014/main" id="{5B561A04-8EEC-504B-9645-42C8EEEE9417}"/>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69" name="Oval 68">
              <a:extLst>
                <a:ext uri="{FF2B5EF4-FFF2-40B4-BE49-F238E27FC236}">
                  <a16:creationId xmlns:a16="http://schemas.microsoft.com/office/drawing/2014/main" id="{38B1E2FA-5C1A-174E-8189-6A79FA3E7AEB}"/>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sp>
        <p:nvSpPr>
          <p:cNvPr id="3" name="Footer Placeholder 2">
            <a:extLst>
              <a:ext uri="{FF2B5EF4-FFF2-40B4-BE49-F238E27FC236}">
                <a16:creationId xmlns:a16="http://schemas.microsoft.com/office/drawing/2014/main" id="{2FC8DB90-44B2-8046-9E1A-83F26F4EDC49}"/>
              </a:ext>
            </a:extLst>
          </p:cNvPr>
          <p:cNvSpPr>
            <a:spLocks noGrp="1"/>
          </p:cNvSpPr>
          <p:nvPr userDrawn="1">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userDrawn="1">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userDrawn="1">
            <p:ph type="title" hasCustomPrompt="1"/>
          </p:nvPr>
        </p:nvSpPr>
        <p:spPr>
          <a:xfrm>
            <a:off x="457199" y="457201"/>
            <a:ext cx="7101191"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8171234" y="0"/>
            <a:ext cx="4020766"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2">
            <a:extLst>
              <a:ext uri="{FF2B5EF4-FFF2-40B4-BE49-F238E27FC236}">
                <a16:creationId xmlns:a16="http://schemas.microsoft.com/office/drawing/2014/main" id="{179D53BA-96A1-3E45-9E0E-CF459A9EA762}"/>
              </a:ext>
            </a:extLst>
          </p:cNvPr>
          <p:cNvSpPr>
            <a:spLocks noGrp="1"/>
          </p:cNvSpPr>
          <p:nvPr userDrawn="1">
            <p:ph type="body" sz="quarter" idx="14" hasCustomPrompt="1"/>
          </p:nvPr>
        </p:nvSpPr>
        <p:spPr>
          <a:xfrm>
            <a:off x="8647889" y="1828800"/>
            <a:ext cx="3086911" cy="472054"/>
          </a:xfrm>
        </p:spPr>
        <p:txBody>
          <a:bodyPr anchor="b">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 – two lines max]</a:t>
            </a:r>
          </a:p>
        </p:txBody>
      </p:sp>
      <p:sp>
        <p:nvSpPr>
          <p:cNvPr id="8" name="Text Placeholder 12">
            <a:extLst>
              <a:ext uri="{FF2B5EF4-FFF2-40B4-BE49-F238E27FC236}">
                <a16:creationId xmlns:a16="http://schemas.microsoft.com/office/drawing/2014/main" id="{9F5883F4-6E1D-3140-A62E-38638F71AEF6}"/>
              </a:ext>
            </a:extLst>
          </p:cNvPr>
          <p:cNvSpPr>
            <a:spLocks noGrp="1"/>
          </p:cNvSpPr>
          <p:nvPr userDrawn="1">
            <p:ph type="body" sz="quarter" idx="15" hasCustomPrompt="1"/>
          </p:nvPr>
        </p:nvSpPr>
        <p:spPr>
          <a:xfrm>
            <a:off x="8647889" y="2441640"/>
            <a:ext cx="3086911" cy="3501960"/>
          </a:xfrm>
        </p:spPr>
        <p:txBody>
          <a:bodyPr>
            <a:noAutofit/>
          </a:bodyPr>
          <a:lstStyle>
            <a:lvl1pPr marL="0" indent="0">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sp>
        <p:nvSpPr>
          <p:cNvPr id="10" name="Picture Placeholder 9">
            <a:extLst>
              <a:ext uri="{FF2B5EF4-FFF2-40B4-BE49-F238E27FC236}">
                <a16:creationId xmlns:a16="http://schemas.microsoft.com/office/drawing/2014/main" id="{79725415-4035-A64D-A521-1D91D589D256}"/>
              </a:ext>
            </a:extLst>
          </p:cNvPr>
          <p:cNvSpPr>
            <a:spLocks noGrp="1"/>
          </p:cNvSpPr>
          <p:nvPr userDrawn="1">
            <p:ph type="pic" sz="quarter" idx="16" hasCustomPrompt="1"/>
          </p:nvPr>
        </p:nvSpPr>
        <p:spPr>
          <a:xfrm>
            <a:off x="3325548" y="3055754"/>
            <a:ext cx="1558396" cy="1558396"/>
          </a:xfrm>
          <a:prstGeom prst="ellipse">
            <a:avLst/>
          </a:prstGeom>
          <a:solidFill>
            <a:schemeClr val="accent1"/>
          </a:solidFill>
        </p:spPr>
        <p:txBody>
          <a:bodyPr anchor="ctr">
            <a:normAutofit/>
          </a:bodyPr>
          <a:lstStyle>
            <a:lvl1pPr marL="0" indent="0" algn="ctr">
              <a:buNone/>
              <a:defRPr sz="1200">
                <a:solidFill>
                  <a:schemeClr val="bg1"/>
                </a:solidFill>
              </a:defRPr>
            </a:lvl1pPr>
          </a:lstStyle>
          <a:p>
            <a:r>
              <a:rPr lang="en-US"/>
              <a:t>CLICK TO ADD IMAGE</a:t>
            </a:r>
          </a:p>
        </p:txBody>
      </p:sp>
      <p:sp>
        <p:nvSpPr>
          <p:cNvPr id="55" name="Picture Placeholder 51">
            <a:extLst>
              <a:ext uri="{FF2B5EF4-FFF2-40B4-BE49-F238E27FC236}">
                <a16:creationId xmlns:a16="http://schemas.microsoft.com/office/drawing/2014/main" id="{DC24D55A-7F4C-6245-802A-B96E5B7E8C59}"/>
              </a:ext>
            </a:extLst>
          </p:cNvPr>
          <p:cNvSpPr>
            <a:spLocks noGrp="1"/>
          </p:cNvSpPr>
          <p:nvPr>
            <p:ph type="pic" sz="quarter" idx="19" hasCustomPrompt="1"/>
          </p:nvPr>
        </p:nvSpPr>
        <p:spPr>
          <a:xfrm>
            <a:off x="5142847" y="1982947"/>
            <a:ext cx="587375" cy="587375"/>
          </a:xfrm>
        </p:spPr>
        <p:txBody>
          <a:bodyPr anchor="ctr">
            <a:normAutofit/>
          </a:bodyPr>
          <a:lstStyle>
            <a:lvl1pPr marL="0" indent="0" algn="ctr">
              <a:buNone/>
              <a:defRPr sz="800"/>
            </a:lvl1pPr>
          </a:lstStyle>
          <a:p>
            <a:r>
              <a:rPr lang="en-US"/>
              <a:t>CLICK TO ADD ICON</a:t>
            </a:r>
          </a:p>
        </p:txBody>
      </p:sp>
      <p:sp>
        <p:nvSpPr>
          <p:cNvPr id="56" name="Text Placeholder 53">
            <a:extLst>
              <a:ext uri="{FF2B5EF4-FFF2-40B4-BE49-F238E27FC236}">
                <a16:creationId xmlns:a16="http://schemas.microsoft.com/office/drawing/2014/main" id="{1DB4BB2D-99A2-A049-925C-3C94153C2CB4}"/>
              </a:ext>
            </a:extLst>
          </p:cNvPr>
          <p:cNvSpPr>
            <a:spLocks noGrp="1"/>
          </p:cNvSpPr>
          <p:nvPr>
            <p:ph type="body" sz="quarter" idx="20" hasCustomPrompt="1"/>
          </p:nvPr>
        </p:nvSpPr>
        <p:spPr>
          <a:xfrm>
            <a:off x="4888495" y="2665653"/>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7" name="Picture Placeholder 51">
            <a:extLst>
              <a:ext uri="{FF2B5EF4-FFF2-40B4-BE49-F238E27FC236}">
                <a16:creationId xmlns:a16="http://schemas.microsoft.com/office/drawing/2014/main" id="{D9B00BF2-B186-EE47-AE37-C16B14BC922F}"/>
              </a:ext>
            </a:extLst>
          </p:cNvPr>
          <p:cNvSpPr>
            <a:spLocks noGrp="1"/>
          </p:cNvSpPr>
          <p:nvPr>
            <p:ph type="pic" sz="quarter" idx="21" hasCustomPrompt="1"/>
          </p:nvPr>
        </p:nvSpPr>
        <p:spPr>
          <a:xfrm>
            <a:off x="2439553" y="1982947"/>
            <a:ext cx="587375" cy="587375"/>
          </a:xfrm>
        </p:spPr>
        <p:txBody>
          <a:bodyPr anchor="ctr">
            <a:normAutofit/>
          </a:bodyPr>
          <a:lstStyle>
            <a:lvl1pPr marL="0" indent="0" algn="ctr">
              <a:buNone/>
              <a:defRPr sz="800"/>
            </a:lvl1pPr>
          </a:lstStyle>
          <a:p>
            <a:r>
              <a:rPr lang="en-US"/>
              <a:t>CLICK TO ADD ICON</a:t>
            </a:r>
          </a:p>
        </p:txBody>
      </p:sp>
      <p:sp>
        <p:nvSpPr>
          <p:cNvPr id="58" name="Text Placeholder 53">
            <a:extLst>
              <a:ext uri="{FF2B5EF4-FFF2-40B4-BE49-F238E27FC236}">
                <a16:creationId xmlns:a16="http://schemas.microsoft.com/office/drawing/2014/main" id="{14B711D6-BFF3-E449-8219-A1D328166668}"/>
              </a:ext>
            </a:extLst>
          </p:cNvPr>
          <p:cNvSpPr>
            <a:spLocks noGrp="1"/>
          </p:cNvSpPr>
          <p:nvPr>
            <p:ph type="body" sz="quarter" idx="22" hasCustomPrompt="1"/>
          </p:nvPr>
        </p:nvSpPr>
        <p:spPr>
          <a:xfrm>
            <a:off x="2185201" y="2665653"/>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9" name="Picture Placeholder 51">
            <a:extLst>
              <a:ext uri="{FF2B5EF4-FFF2-40B4-BE49-F238E27FC236}">
                <a16:creationId xmlns:a16="http://schemas.microsoft.com/office/drawing/2014/main" id="{319E2CF5-8493-D44B-A681-0F8300D520B6}"/>
              </a:ext>
            </a:extLst>
          </p:cNvPr>
          <p:cNvSpPr>
            <a:spLocks noGrp="1"/>
          </p:cNvSpPr>
          <p:nvPr>
            <p:ph type="pic" sz="quarter" idx="23" hasCustomPrompt="1"/>
          </p:nvPr>
        </p:nvSpPr>
        <p:spPr>
          <a:xfrm>
            <a:off x="2436889" y="4591665"/>
            <a:ext cx="587375" cy="587375"/>
          </a:xfrm>
        </p:spPr>
        <p:txBody>
          <a:bodyPr anchor="ctr">
            <a:normAutofit/>
          </a:bodyPr>
          <a:lstStyle>
            <a:lvl1pPr marL="0" indent="0" algn="ctr">
              <a:buNone/>
              <a:defRPr sz="800"/>
            </a:lvl1pPr>
          </a:lstStyle>
          <a:p>
            <a:r>
              <a:rPr lang="en-US"/>
              <a:t>CLICK TO ADD ICON</a:t>
            </a:r>
          </a:p>
        </p:txBody>
      </p:sp>
      <p:sp>
        <p:nvSpPr>
          <p:cNvPr id="60" name="Text Placeholder 53">
            <a:extLst>
              <a:ext uri="{FF2B5EF4-FFF2-40B4-BE49-F238E27FC236}">
                <a16:creationId xmlns:a16="http://schemas.microsoft.com/office/drawing/2014/main" id="{1F2704A5-967B-B346-9D23-C3873714207F}"/>
              </a:ext>
            </a:extLst>
          </p:cNvPr>
          <p:cNvSpPr>
            <a:spLocks noGrp="1"/>
          </p:cNvSpPr>
          <p:nvPr>
            <p:ph type="body" sz="quarter" idx="24" hasCustomPrompt="1"/>
          </p:nvPr>
        </p:nvSpPr>
        <p:spPr>
          <a:xfrm>
            <a:off x="2182537" y="5274371"/>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61" name="Picture Placeholder 51">
            <a:extLst>
              <a:ext uri="{FF2B5EF4-FFF2-40B4-BE49-F238E27FC236}">
                <a16:creationId xmlns:a16="http://schemas.microsoft.com/office/drawing/2014/main" id="{3E27BD09-469F-9E44-8A15-49383E740452}"/>
              </a:ext>
            </a:extLst>
          </p:cNvPr>
          <p:cNvSpPr>
            <a:spLocks noGrp="1"/>
          </p:cNvSpPr>
          <p:nvPr>
            <p:ph type="pic" sz="quarter" idx="25" hasCustomPrompt="1"/>
          </p:nvPr>
        </p:nvSpPr>
        <p:spPr>
          <a:xfrm>
            <a:off x="5149774" y="4591665"/>
            <a:ext cx="587375" cy="587375"/>
          </a:xfrm>
        </p:spPr>
        <p:txBody>
          <a:bodyPr anchor="ctr">
            <a:normAutofit/>
          </a:bodyPr>
          <a:lstStyle>
            <a:lvl1pPr marL="0" indent="0" algn="ctr">
              <a:buNone/>
              <a:defRPr sz="800"/>
            </a:lvl1pPr>
          </a:lstStyle>
          <a:p>
            <a:r>
              <a:rPr lang="en-US"/>
              <a:t>CLICK TO ADD ICON</a:t>
            </a:r>
          </a:p>
        </p:txBody>
      </p:sp>
      <p:sp>
        <p:nvSpPr>
          <p:cNvPr id="62" name="Text Placeholder 53">
            <a:extLst>
              <a:ext uri="{FF2B5EF4-FFF2-40B4-BE49-F238E27FC236}">
                <a16:creationId xmlns:a16="http://schemas.microsoft.com/office/drawing/2014/main" id="{03BAB239-5AAC-194B-A43B-81F7A14E8F10}"/>
              </a:ext>
            </a:extLst>
          </p:cNvPr>
          <p:cNvSpPr>
            <a:spLocks noGrp="1"/>
          </p:cNvSpPr>
          <p:nvPr>
            <p:ph type="body" sz="quarter" idx="26" hasCustomPrompt="1"/>
          </p:nvPr>
        </p:nvSpPr>
        <p:spPr>
          <a:xfrm>
            <a:off x="4895422" y="5274371"/>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Tree>
    <p:extLst>
      <p:ext uri="{BB962C8B-B14F-4D97-AF65-F5344CB8AC3E}">
        <p14:creationId xmlns:p14="http://schemas.microsoft.com/office/powerpoint/2010/main" val="417731782"/>
      </p:ext>
    </p:extLst>
  </p:cSld>
  <p:clrMapOvr>
    <a:masterClrMapping/>
  </p:clrMapOvr>
  <p:extLst>
    <p:ext uri="{DCECCB84-F9BA-43D5-87BE-67443E8EF086}">
      <p15:sldGuideLst xmlns:p15="http://schemas.microsoft.com/office/powerpoint/2012/main">
        <p15:guide id="1" orient="horz" pos="2424"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Hub &amp; Spoke 5-Up">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FEDBAFA-A412-D44C-A44E-B1A61CC931F7}"/>
              </a:ext>
            </a:extLst>
          </p:cNvPr>
          <p:cNvGrpSpPr>
            <a:grpSpLocks noChangeAspect="1"/>
          </p:cNvGrpSpPr>
          <p:nvPr userDrawn="1"/>
        </p:nvGrpSpPr>
        <p:grpSpPr>
          <a:xfrm rot="17244680" flipH="1">
            <a:off x="1749118" y="2392910"/>
            <a:ext cx="1510078" cy="1923552"/>
            <a:chOff x="3306245" y="1269922"/>
            <a:chExt cx="1372798" cy="1748684"/>
          </a:xfrm>
        </p:grpSpPr>
        <p:cxnSp>
          <p:nvCxnSpPr>
            <p:cNvPr id="43" name="Straight Connector 42">
              <a:extLst>
                <a:ext uri="{FF2B5EF4-FFF2-40B4-BE49-F238E27FC236}">
                  <a16:creationId xmlns:a16="http://schemas.microsoft.com/office/drawing/2014/main" id="{2BB19024-8CB7-7044-A3E6-20E848B2AE9A}"/>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44" name="Oval 43">
              <a:extLst>
                <a:ext uri="{FF2B5EF4-FFF2-40B4-BE49-F238E27FC236}">
                  <a16:creationId xmlns:a16="http://schemas.microsoft.com/office/drawing/2014/main" id="{DFC19ED2-56A6-234E-BA62-19431856690D}"/>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45" name="Group 44">
            <a:extLst>
              <a:ext uri="{FF2B5EF4-FFF2-40B4-BE49-F238E27FC236}">
                <a16:creationId xmlns:a16="http://schemas.microsoft.com/office/drawing/2014/main" id="{2A20B971-5616-1E42-BA01-DC47ED56F7C7}"/>
              </a:ext>
            </a:extLst>
          </p:cNvPr>
          <p:cNvGrpSpPr>
            <a:grpSpLocks noChangeAspect="1"/>
          </p:cNvGrpSpPr>
          <p:nvPr userDrawn="1"/>
        </p:nvGrpSpPr>
        <p:grpSpPr>
          <a:xfrm rot="12958495" flipH="1">
            <a:off x="2368798" y="4204770"/>
            <a:ext cx="1510078" cy="1923552"/>
            <a:chOff x="3306245" y="1269922"/>
            <a:chExt cx="1372798" cy="1748684"/>
          </a:xfrm>
        </p:grpSpPr>
        <p:cxnSp>
          <p:nvCxnSpPr>
            <p:cNvPr id="46" name="Straight Connector 45">
              <a:extLst>
                <a:ext uri="{FF2B5EF4-FFF2-40B4-BE49-F238E27FC236}">
                  <a16:creationId xmlns:a16="http://schemas.microsoft.com/office/drawing/2014/main" id="{ECF5B85A-13B6-0F4E-808F-799E64DA6FCD}"/>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47" name="Oval 46">
              <a:extLst>
                <a:ext uri="{FF2B5EF4-FFF2-40B4-BE49-F238E27FC236}">
                  <a16:creationId xmlns:a16="http://schemas.microsoft.com/office/drawing/2014/main" id="{5EEF59A7-AE1B-124F-9A74-B40CDBFFE2BA}"/>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48" name="Group 47">
            <a:extLst>
              <a:ext uri="{FF2B5EF4-FFF2-40B4-BE49-F238E27FC236}">
                <a16:creationId xmlns:a16="http://schemas.microsoft.com/office/drawing/2014/main" id="{EB280619-5DD3-E14F-A200-B8405813197E}"/>
              </a:ext>
            </a:extLst>
          </p:cNvPr>
          <p:cNvGrpSpPr>
            <a:grpSpLocks noChangeAspect="1"/>
          </p:cNvGrpSpPr>
          <p:nvPr userDrawn="1"/>
        </p:nvGrpSpPr>
        <p:grpSpPr>
          <a:xfrm rot="8641505">
            <a:off x="4342701" y="4204770"/>
            <a:ext cx="1510078" cy="1923552"/>
            <a:chOff x="3306245" y="1269922"/>
            <a:chExt cx="1372798" cy="1748684"/>
          </a:xfrm>
        </p:grpSpPr>
        <p:cxnSp>
          <p:nvCxnSpPr>
            <p:cNvPr id="49" name="Straight Connector 48">
              <a:extLst>
                <a:ext uri="{FF2B5EF4-FFF2-40B4-BE49-F238E27FC236}">
                  <a16:creationId xmlns:a16="http://schemas.microsoft.com/office/drawing/2014/main" id="{C33C5A65-0018-EA45-92C5-1CD7260AF05F}"/>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50" name="Oval 49">
              <a:extLst>
                <a:ext uri="{FF2B5EF4-FFF2-40B4-BE49-F238E27FC236}">
                  <a16:creationId xmlns:a16="http://schemas.microsoft.com/office/drawing/2014/main" id="{52560D03-1ECB-8D42-BE1D-9F5066DCC756}"/>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38" name="Group 37">
            <a:extLst>
              <a:ext uri="{FF2B5EF4-FFF2-40B4-BE49-F238E27FC236}">
                <a16:creationId xmlns:a16="http://schemas.microsoft.com/office/drawing/2014/main" id="{D3115C70-072A-E54C-8DDC-E59659B44D35}"/>
              </a:ext>
            </a:extLst>
          </p:cNvPr>
          <p:cNvGrpSpPr>
            <a:grpSpLocks noChangeAspect="1"/>
          </p:cNvGrpSpPr>
          <p:nvPr userDrawn="1"/>
        </p:nvGrpSpPr>
        <p:grpSpPr>
          <a:xfrm rot="4355320">
            <a:off x="4948399" y="2392910"/>
            <a:ext cx="1510078" cy="1923552"/>
            <a:chOff x="3306245" y="1269922"/>
            <a:chExt cx="1372798" cy="1748684"/>
          </a:xfrm>
        </p:grpSpPr>
        <p:cxnSp>
          <p:nvCxnSpPr>
            <p:cNvPr id="39" name="Straight Connector 38">
              <a:extLst>
                <a:ext uri="{FF2B5EF4-FFF2-40B4-BE49-F238E27FC236}">
                  <a16:creationId xmlns:a16="http://schemas.microsoft.com/office/drawing/2014/main" id="{80E14997-2542-0F44-8550-F95A59BF5CDC}"/>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40" name="Oval 39">
              <a:extLst>
                <a:ext uri="{FF2B5EF4-FFF2-40B4-BE49-F238E27FC236}">
                  <a16:creationId xmlns:a16="http://schemas.microsoft.com/office/drawing/2014/main" id="{E2537B9E-C8C9-1744-8CBE-03E82FBC7F39}"/>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31" name="Group 30">
            <a:extLst>
              <a:ext uri="{FF2B5EF4-FFF2-40B4-BE49-F238E27FC236}">
                <a16:creationId xmlns:a16="http://schemas.microsoft.com/office/drawing/2014/main" id="{5D9A0C73-74DE-5240-987C-3EBA1D104A1B}"/>
              </a:ext>
            </a:extLst>
          </p:cNvPr>
          <p:cNvGrpSpPr>
            <a:grpSpLocks noChangeAspect="1"/>
          </p:cNvGrpSpPr>
          <p:nvPr userDrawn="1"/>
        </p:nvGrpSpPr>
        <p:grpSpPr>
          <a:xfrm>
            <a:off x="3349000" y="1220767"/>
            <a:ext cx="1510078" cy="1923552"/>
            <a:chOff x="3306245" y="1269922"/>
            <a:chExt cx="1372798" cy="1748684"/>
          </a:xfrm>
        </p:grpSpPr>
        <p:cxnSp>
          <p:nvCxnSpPr>
            <p:cNvPr id="24" name="Straight Connector 23">
              <a:extLst>
                <a:ext uri="{FF2B5EF4-FFF2-40B4-BE49-F238E27FC236}">
                  <a16:creationId xmlns:a16="http://schemas.microsoft.com/office/drawing/2014/main" id="{36E547A4-F246-BF4B-9F1F-10036BFA0984}"/>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28" name="Oval 27">
              <a:extLst>
                <a:ext uri="{FF2B5EF4-FFF2-40B4-BE49-F238E27FC236}">
                  <a16:creationId xmlns:a16="http://schemas.microsoft.com/office/drawing/2014/main" id="{61DD684C-B522-094A-9C5F-1042469550A9}"/>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sp>
        <p:nvSpPr>
          <p:cNvPr id="3" name="Footer Placeholder 2">
            <a:extLst>
              <a:ext uri="{FF2B5EF4-FFF2-40B4-BE49-F238E27FC236}">
                <a16:creationId xmlns:a16="http://schemas.microsoft.com/office/drawing/2014/main" id="{2FC8DB90-44B2-8046-9E1A-83F26F4EDC49}"/>
              </a:ext>
            </a:extLst>
          </p:cNvPr>
          <p:cNvSpPr>
            <a:spLocks noGrp="1"/>
          </p:cNvSpPr>
          <p:nvPr userDrawn="1">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userDrawn="1">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userDrawn="1">
            <p:ph type="title" hasCustomPrompt="1"/>
          </p:nvPr>
        </p:nvSpPr>
        <p:spPr>
          <a:xfrm>
            <a:off x="457199" y="457201"/>
            <a:ext cx="7101191"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8171234" y="0"/>
            <a:ext cx="4020766"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2">
            <a:extLst>
              <a:ext uri="{FF2B5EF4-FFF2-40B4-BE49-F238E27FC236}">
                <a16:creationId xmlns:a16="http://schemas.microsoft.com/office/drawing/2014/main" id="{179D53BA-96A1-3E45-9E0E-CF459A9EA762}"/>
              </a:ext>
            </a:extLst>
          </p:cNvPr>
          <p:cNvSpPr>
            <a:spLocks noGrp="1"/>
          </p:cNvSpPr>
          <p:nvPr userDrawn="1">
            <p:ph type="body" sz="quarter" idx="14" hasCustomPrompt="1"/>
          </p:nvPr>
        </p:nvSpPr>
        <p:spPr>
          <a:xfrm>
            <a:off x="8647889" y="1828800"/>
            <a:ext cx="3086911" cy="472054"/>
          </a:xfrm>
        </p:spPr>
        <p:txBody>
          <a:bodyPr anchor="b">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 – two lines max]</a:t>
            </a:r>
          </a:p>
        </p:txBody>
      </p:sp>
      <p:sp>
        <p:nvSpPr>
          <p:cNvPr id="8" name="Text Placeholder 12">
            <a:extLst>
              <a:ext uri="{FF2B5EF4-FFF2-40B4-BE49-F238E27FC236}">
                <a16:creationId xmlns:a16="http://schemas.microsoft.com/office/drawing/2014/main" id="{9F5883F4-6E1D-3140-A62E-38638F71AEF6}"/>
              </a:ext>
            </a:extLst>
          </p:cNvPr>
          <p:cNvSpPr>
            <a:spLocks noGrp="1"/>
          </p:cNvSpPr>
          <p:nvPr userDrawn="1">
            <p:ph type="body" sz="quarter" idx="15" hasCustomPrompt="1"/>
          </p:nvPr>
        </p:nvSpPr>
        <p:spPr>
          <a:xfrm>
            <a:off x="8647889" y="2441640"/>
            <a:ext cx="3086911" cy="3501960"/>
          </a:xfrm>
        </p:spPr>
        <p:txBody>
          <a:bodyPr>
            <a:noAutofit/>
          </a:bodyPr>
          <a:lstStyle>
            <a:lvl1pPr marL="0" indent="0">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sp>
        <p:nvSpPr>
          <p:cNvPr id="10" name="Picture Placeholder 9">
            <a:extLst>
              <a:ext uri="{FF2B5EF4-FFF2-40B4-BE49-F238E27FC236}">
                <a16:creationId xmlns:a16="http://schemas.microsoft.com/office/drawing/2014/main" id="{79725415-4035-A64D-A521-1D91D589D256}"/>
              </a:ext>
            </a:extLst>
          </p:cNvPr>
          <p:cNvSpPr>
            <a:spLocks noGrp="1"/>
          </p:cNvSpPr>
          <p:nvPr userDrawn="1">
            <p:ph type="pic" sz="quarter" idx="16" hasCustomPrompt="1"/>
          </p:nvPr>
        </p:nvSpPr>
        <p:spPr>
          <a:xfrm>
            <a:off x="3325548" y="3055754"/>
            <a:ext cx="1558396" cy="1558396"/>
          </a:xfrm>
          <a:prstGeom prst="ellipse">
            <a:avLst/>
          </a:prstGeom>
          <a:solidFill>
            <a:schemeClr val="accent1"/>
          </a:solidFill>
        </p:spPr>
        <p:txBody>
          <a:bodyPr anchor="ctr">
            <a:normAutofit/>
          </a:bodyPr>
          <a:lstStyle>
            <a:lvl1pPr marL="0" indent="0" algn="ctr">
              <a:buNone/>
              <a:defRPr sz="1200">
                <a:solidFill>
                  <a:schemeClr val="bg1"/>
                </a:solidFill>
              </a:defRPr>
            </a:lvl1pPr>
          </a:lstStyle>
          <a:p>
            <a:r>
              <a:rPr lang="en-US"/>
              <a:t>CLICK TO ADD IMAGE</a:t>
            </a:r>
          </a:p>
        </p:txBody>
      </p:sp>
      <p:sp>
        <p:nvSpPr>
          <p:cNvPr id="52" name="Picture Placeholder 51">
            <a:extLst>
              <a:ext uri="{FF2B5EF4-FFF2-40B4-BE49-F238E27FC236}">
                <a16:creationId xmlns:a16="http://schemas.microsoft.com/office/drawing/2014/main" id="{9D003649-4308-5442-8C0E-B890A77FD97C}"/>
              </a:ext>
            </a:extLst>
          </p:cNvPr>
          <p:cNvSpPr>
            <a:spLocks noGrp="1"/>
          </p:cNvSpPr>
          <p:nvPr>
            <p:ph type="pic" sz="quarter" idx="17" hasCustomPrompt="1"/>
          </p:nvPr>
        </p:nvSpPr>
        <p:spPr>
          <a:xfrm>
            <a:off x="3815645" y="1445850"/>
            <a:ext cx="587375" cy="587375"/>
          </a:xfrm>
        </p:spPr>
        <p:txBody>
          <a:bodyPr anchor="ctr">
            <a:normAutofit/>
          </a:bodyPr>
          <a:lstStyle>
            <a:lvl1pPr marL="0" indent="0" algn="ctr">
              <a:buNone/>
              <a:defRPr sz="800"/>
            </a:lvl1pPr>
          </a:lstStyle>
          <a:p>
            <a:r>
              <a:rPr lang="en-US"/>
              <a:t>CLICK TO ADD ICON</a:t>
            </a:r>
          </a:p>
        </p:txBody>
      </p:sp>
      <p:sp>
        <p:nvSpPr>
          <p:cNvPr id="54" name="Text Placeholder 53">
            <a:extLst>
              <a:ext uri="{FF2B5EF4-FFF2-40B4-BE49-F238E27FC236}">
                <a16:creationId xmlns:a16="http://schemas.microsoft.com/office/drawing/2014/main" id="{A7A41EB5-5B36-E34B-B4EB-BD15E7FFD051}"/>
              </a:ext>
            </a:extLst>
          </p:cNvPr>
          <p:cNvSpPr>
            <a:spLocks noGrp="1"/>
          </p:cNvSpPr>
          <p:nvPr>
            <p:ph type="body" sz="quarter" idx="18" hasCustomPrompt="1"/>
          </p:nvPr>
        </p:nvSpPr>
        <p:spPr>
          <a:xfrm>
            <a:off x="3561293" y="2128556"/>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5" name="Picture Placeholder 51">
            <a:extLst>
              <a:ext uri="{FF2B5EF4-FFF2-40B4-BE49-F238E27FC236}">
                <a16:creationId xmlns:a16="http://schemas.microsoft.com/office/drawing/2014/main" id="{DC24D55A-7F4C-6245-802A-B96E5B7E8C59}"/>
              </a:ext>
            </a:extLst>
          </p:cNvPr>
          <p:cNvSpPr>
            <a:spLocks noGrp="1"/>
          </p:cNvSpPr>
          <p:nvPr>
            <p:ph type="pic" sz="quarter" idx="19" hasCustomPrompt="1"/>
          </p:nvPr>
        </p:nvSpPr>
        <p:spPr>
          <a:xfrm>
            <a:off x="5608242" y="2708037"/>
            <a:ext cx="587375" cy="587375"/>
          </a:xfrm>
        </p:spPr>
        <p:txBody>
          <a:bodyPr anchor="ctr">
            <a:normAutofit/>
          </a:bodyPr>
          <a:lstStyle>
            <a:lvl1pPr marL="0" indent="0" algn="ctr">
              <a:buNone/>
              <a:defRPr sz="800"/>
            </a:lvl1pPr>
          </a:lstStyle>
          <a:p>
            <a:r>
              <a:rPr lang="en-US"/>
              <a:t>CLICK TO ADD ICON</a:t>
            </a:r>
          </a:p>
        </p:txBody>
      </p:sp>
      <p:sp>
        <p:nvSpPr>
          <p:cNvPr id="56" name="Text Placeholder 53">
            <a:extLst>
              <a:ext uri="{FF2B5EF4-FFF2-40B4-BE49-F238E27FC236}">
                <a16:creationId xmlns:a16="http://schemas.microsoft.com/office/drawing/2014/main" id="{1DB4BB2D-99A2-A049-925C-3C94153C2CB4}"/>
              </a:ext>
            </a:extLst>
          </p:cNvPr>
          <p:cNvSpPr>
            <a:spLocks noGrp="1"/>
          </p:cNvSpPr>
          <p:nvPr>
            <p:ph type="body" sz="quarter" idx="20" hasCustomPrompt="1"/>
          </p:nvPr>
        </p:nvSpPr>
        <p:spPr>
          <a:xfrm>
            <a:off x="5353890" y="3400074"/>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7" name="Picture Placeholder 51">
            <a:extLst>
              <a:ext uri="{FF2B5EF4-FFF2-40B4-BE49-F238E27FC236}">
                <a16:creationId xmlns:a16="http://schemas.microsoft.com/office/drawing/2014/main" id="{D9B00BF2-B186-EE47-AE37-C16B14BC922F}"/>
              </a:ext>
            </a:extLst>
          </p:cNvPr>
          <p:cNvSpPr>
            <a:spLocks noGrp="1"/>
          </p:cNvSpPr>
          <p:nvPr>
            <p:ph type="pic" sz="quarter" idx="21" hasCustomPrompt="1"/>
          </p:nvPr>
        </p:nvSpPr>
        <p:spPr>
          <a:xfrm>
            <a:off x="2008549" y="2708037"/>
            <a:ext cx="587375" cy="587375"/>
          </a:xfrm>
        </p:spPr>
        <p:txBody>
          <a:bodyPr anchor="ctr">
            <a:normAutofit/>
          </a:bodyPr>
          <a:lstStyle>
            <a:lvl1pPr marL="0" indent="0" algn="ctr">
              <a:buNone/>
              <a:defRPr sz="800"/>
            </a:lvl1pPr>
          </a:lstStyle>
          <a:p>
            <a:r>
              <a:rPr lang="en-US"/>
              <a:t>CLICK TO ADD ICON</a:t>
            </a:r>
          </a:p>
        </p:txBody>
      </p:sp>
      <p:sp>
        <p:nvSpPr>
          <p:cNvPr id="58" name="Text Placeholder 53">
            <a:extLst>
              <a:ext uri="{FF2B5EF4-FFF2-40B4-BE49-F238E27FC236}">
                <a16:creationId xmlns:a16="http://schemas.microsoft.com/office/drawing/2014/main" id="{14B711D6-BFF3-E449-8219-A1D328166668}"/>
              </a:ext>
            </a:extLst>
          </p:cNvPr>
          <p:cNvSpPr>
            <a:spLocks noGrp="1"/>
          </p:cNvSpPr>
          <p:nvPr>
            <p:ph type="body" sz="quarter" idx="22" hasCustomPrompt="1"/>
          </p:nvPr>
        </p:nvSpPr>
        <p:spPr>
          <a:xfrm>
            <a:off x="1754197" y="3400074"/>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9" name="Picture Placeholder 51">
            <a:extLst>
              <a:ext uri="{FF2B5EF4-FFF2-40B4-BE49-F238E27FC236}">
                <a16:creationId xmlns:a16="http://schemas.microsoft.com/office/drawing/2014/main" id="{319E2CF5-8493-D44B-A681-0F8300D520B6}"/>
              </a:ext>
            </a:extLst>
          </p:cNvPr>
          <p:cNvSpPr>
            <a:spLocks noGrp="1"/>
          </p:cNvSpPr>
          <p:nvPr>
            <p:ph type="pic" sz="quarter" idx="23" hasCustomPrompt="1"/>
          </p:nvPr>
        </p:nvSpPr>
        <p:spPr>
          <a:xfrm>
            <a:off x="2704709" y="4780981"/>
            <a:ext cx="587375" cy="587375"/>
          </a:xfrm>
        </p:spPr>
        <p:txBody>
          <a:bodyPr anchor="ctr">
            <a:normAutofit/>
          </a:bodyPr>
          <a:lstStyle>
            <a:lvl1pPr marL="0" indent="0" algn="ctr">
              <a:buNone/>
              <a:defRPr sz="800"/>
            </a:lvl1pPr>
          </a:lstStyle>
          <a:p>
            <a:r>
              <a:rPr lang="en-US"/>
              <a:t>CLICK TO ADD ICON</a:t>
            </a:r>
          </a:p>
        </p:txBody>
      </p:sp>
      <p:sp>
        <p:nvSpPr>
          <p:cNvPr id="60" name="Text Placeholder 53">
            <a:extLst>
              <a:ext uri="{FF2B5EF4-FFF2-40B4-BE49-F238E27FC236}">
                <a16:creationId xmlns:a16="http://schemas.microsoft.com/office/drawing/2014/main" id="{1F2704A5-967B-B346-9D23-C3873714207F}"/>
              </a:ext>
            </a:extLst>
          </p:cNvPr>
          <p:cNvSpPr>
            <a:spLocks noGrp="1"/>
          </p:cNvSpPr>
          <p:nvPr>
            <p:ph type="body" sz="quarter" idx="24" hasCustomPrompt="1"/>
          </p:nvPr>
        </p:nvSpPr>
        <p:spPr>
          <a:xfrm>
            <a:off x="2450357" y="5473018"/>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61" name="Picture Placeholder 51">
            <a:extLst>
              <a:ext uri="{FF2B5EF4-FFF2-40B4-BE49-F238E27FC236}">
                <a16:creationId xmlns:a16="http://schemas.microsoft.com/office/drawing/2014/main" id="{3E27BD09-469F-9E44-8A15-49383E740452}"/>
              </a:ext>
            </a:extLst>
          </p:cNvPr>
          <p:cNvSpPr>
            <a:spLocks noGrp="1"/>
          </p:cNvSpPr>
          <p:nvPr>
            <p:ph type="pic" sz="quarter" idx="25" hasCustomPrompt="1"/>
          </p:nvPr>
        </p:nvSpPr>
        <p:spPr>
          <a:xfrm>
            <a:off x="4929782" y="4780981"/>
            <a:ext cx="587375" cy="587375"/>
          </a:xfrm>
        </p:spPr>
        <p:txBody>
          <a:bodyPr anchor="ctr">
            <a:normAutofit/>
          </a:bodyPr>
          <a:lstStyle>
            <a:lvl1pPr marL="0" indent="0" algn="ctr">
              <a:buNone/>
              <a:defRPr sz="800"/>
            </a:lvl1pPr>
          </a:lstStyle>
          <a:p>
            <a:r>
              <a:rPr lang="en-US"/>
              <a:t>CLICK TO ADD ICON</a:t>
            </a:r>
          </a:p>
        </p:txBody>
      </p:sp>
      <p:sp>
        <p:nvSpPr>
          <p:cNvPr id="62" name="Text Placeholder 53">
            <a:extLst>
              <a:ext uri="{FF2B5EF4-FFF2-40B4-BE49-F238E27FC236}">
                <a16:creationId xmlns:a16="http://schemas.microsoft.com/office/drawing/2014/main" id="{03BAB239-5AAC-194B-A43B-81F7A14E8F10}"/>
              </a:ext>
            </a:extLst>
          </p:cNvPr>
          <p:cNvSpPr>
            <a:spLocks noGrp="1"/>
          </p:cNvSpPr>
          <p:nvPr>
            <p:ph type="body" sz="quarter" idx="26" hasCustomPrompt="1"/>
          </p:nvPr>
        </p:nvSpPr>
        <p:spPr>
          <a:xfrm>
            <a:off x="4675430" y="5473018"/>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Tree>
    <p:extLst>
      <p:ext uri="{BB962C8B-B14F-4D97-AF65-F5344CB8AC3E}">
        <p14:creationId xmlns:p14="http://schemas.microsoft.com/office/powerpoint/2010/main" val="151452894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Hub &amp; Spoke 6-Up">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93FDAF8C-B474-8048-A49D-32F75BF093FF}"/>
              </a:ext>
            </a:extLst>
          </p:cNvPr>
          <p:cNvGrpSpPr>
            <a:grpSpLocks noChangeAspect="1"/>
          </p:cNvGrpSpPr>
          <p:nvPr userDrawn="1"/>
        </p:nvGrpSpPr>
        <p:grpSpPr>
          <a:xfrm rot="19800000" flipV="1">
            <a:off x="4158294" y="4119795"/>
            <a:ext cx="1510078" cy="1923552"/>
            <a:chOff x="3306245" y="1269922"/>
            <a:chExt cx="1372798" cy="1748684"/>
          </a:xfrm>
        </p:grpSpPr>
        <p:cxnSp>
          <p:nvCxnSpPr>
            <p:cNvPr id="41" name="Straight Connector 40">
              <a:extLst>
                <a:ext uri="{FF2B5EF4-FFF2-40B4-BE49-F238E27FC236}">
                  <a16:creationId xmlns:a16="http://schemas.microsoft.com/office/drawing/2014/main" id="{7296E0B6-D050-3248-9620-56032F5DAC7C}"/>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42" name="Oval 41">
              <a:extLst>
                <a:ext uri="{FF2B5EF4-FFF2-40B4-BE49-F238E27FC236}">
                  <a16:creationId xmlns:a16="http://schemas.microsoft.com/office/drawing/2014/main" id="{AA05067B-401F-9A40-8BF5-1266806D480F}"/>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43" name="Group 42">
            <a:extLst>
              <a:ext uri="{FF2B5EF4-FFF2-40B4-BE49-F238E27FC236}">
                <a16:creationId xmlns:a16="http://schemas.microsoft.com/office/drawing/2014/main" id="{93BA8E73-73D3-E14D-B49F-AA493E42B69C}"/>
              </a:ext>
            </a:extLst>
          </p:cNvPr>
          <p:cNvGrpSpPr>
            <a:grpSpLocks noChangeAspect="1"/>
          </p:cNvGrpSpPr>
          <p:nvPr userDrawn="1"/>
        </p:nvGrpSpPr>
        <p:grpSpPr>
          <a:xfrm rot="1800000" flipH="1" flipV="1">
            <a:off x="2528628" y="4119795"/>
            <a:ext cx="1510078" cy="1923552"/>
            <a:chOff x="3306245" y="1269922"/>
            <a:chExt cx="1372798" cy="1748684"/>
          </a:xfrm>
        </p:grpSpPr>
        <p:cxnSp>
          <p:nvCxnSpPr>
            <p:cNvPr id="44" name="Straight Connector 43">
              <a:extLst>
                <a:ext uri="{FF2B5EF4-FFF2-40B4-BE49-F238E27FC236}">
                  <a16:creationId xmlns:a16="http://schemas.microsoft.com/office/drawing/2014/main" id="{CC7427BA-2A1E-9345-91DF-DB66A28B4D85}"/>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45" name="Oval 44">
              <a:extLst>
                <a:ext uri="{FF2B5EF4-FFF2-40B4-BE49-F238E27FC236}">
                  <a16:creationId xmlns:a16="http://schemas.microsoft.com/office/drawing/2014/main" id="{7ED1E277-26B5-1741-810B-C352C56B8250}"/>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51" name="Group 50">
            <a:extLst>
              <a:ext uri="{FF2B5EF4-FFF2-40B4-BE49-F238E27FC236}">
                <a16:creationId xmlns:a16="http://schemas.microsoft.com/office/drawing/2014/main" id="{26D12504-D3B2-FD43-9766-7B826B8334B2}"/>
              </a:ext>
            </a:extLst>
          </p:cNvPr>
          <p:cNvGrpSpPr>
            <a:grpSpLocks noChangeAspect="1"/>
          </p:cNvGrpSpPr>
          <p:nvPr userDrawn="1"/>
        </p:nvGrpSpPr>
        <p:grpSpPr>
          <a:xfrm rot="1800000">
            <a:off x="4158294" y="1226592"/>
            <a:ext cx="1510078" cy="1923552"/>
            <a:chOff x="3306245" y="1269922"/>
            <a:chExt cx="1372798" cy="1748684"/>
          </a:xfrm>
        </p:grpSpPr>
        <p:cxnSp>
          <p:nvCxnSpPr>
            <p:cNvPr id="53" name="Straight Connector 52">
              <a:extLst>
                <a:ext uri="{FF2B5EF4-FFF2-40B4-BE49-F238E27FC236}">
                  <a16:creationId xmlns:a16="http://schemas.microsoft.com/office/drawing/2014/main" id="{2FEE947A-BC19-1841-A8D3-453D7E67EFA5}"/>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63" name="Oval 62">
              <a:extLst>
                <a:ext uri="{FF2B5EF4-FFF2-40B4-BE49-F238E27FC236}">
                  <a16:creationId xmlns:a16="http://schemas.microsoft.com/office/drawing/2014/main" id="{D1ADC4CF-F521-F843-8B67-142D844055F5}"/>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64" name="Group 63">
            <a:extLst>
              <a:ext uri="{FF2B5EF4-FFF2-40B4-BE49-F238E27FC236}">
                <a16:creationId xmlns:a16="http://schemas.microsoft.com/office/drawing/2014/main" id="{59967B74-6688-7047-8819-3C8EFCF5BD43}"/>
              </a:ext>
            </a:extLst>
          </p:cNvPr>
          <p:cNvGrpSpPr>
            <a:grpSpLocks noChangeAspect="1"/>
          </p:cNvGrpSpPr>
          <p:nvPr userDrawn="1"/>
        </p:nvGrpSpPr>
        <p:grpSpPr>
          <a:xfrm rot="19800000" flipH="1">
            <a:off x="2528628" y="1226592"/>
            <a:ext cx="1510078" cy="1923552"/>
            <a:chOff x="3306245" y="1269922"/>
            <a:chExt cx="1372798" cy="1748684"/>
          </a:xfrm>
        </p:grpSpPr>
        <p:cxnSp>
          <p:nvCxnSpPr>
            <p:cNvPr id="65" name="Straight Connector 64">
              <a:extLst>
                <a:ext uri="{FF2B5EF4-FFF2-40B4-BE49-F238E27FC236}">
                  <a16:creationId xmlns:a16="http://schemas.microsoft.com/office/drawing/2014/main" id="{DD9ADD96-2D7A-9240-AD07-0F63899FF9BC}"/>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66" name="Oval 65">
              <a:extLst>
                <a:ext uri="{FF2B5EF4-FFF2-40B4-BE49-F238E27FC236}">
                  <a16:creationId xmlns:a16="http://schemas.microsoft.com/office/drawing/2014/main" id="{30BFAE58-87A6-4D46-AC91-F96088DE8179}"/>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31" name="Group 30">
            <a:extLst>
              <a:ext uri="{FF2B5EF4-FFF2-40B4-BE49-F238E27FC236}">
                <a16:creationId xmlns:a16="http://schemas.microsoft.com/office/drawing/2014/main" id="{5D9A0C73-74DE-5240-987C-3EBA1D104A1B}"/>
              </a:ext>
            </a:extLst>
          </p:cNvPr>
          <p:cNvGrpSpPr>
            <a:grpSpLocks noChangeAspect="1"/>
          </p:cNvGrpSpPr>
          <p:nvPr userDrawn="1"/>
        </p:nvGrpSpPr>
        <p:grpSpPr>
          <a:xfrm rot="5400000">
            <a:off x="4980431" y="2670959"/>
            <a:ext cx="1510078" cy="1923552"/>
            <a:chOff x="3306245" y="1269922"/>
            <a:chExt cx="1372798" cy="1748684"/>
          </a:xfrm>
        </p:grpSpPr>
        <p:cxnSp>
          <p:nvCxnSpPr>
            <p:cNvPr id="24" name="Straight Connector 23">
              <a:extLst>
                <a:ext uri="{FF2B5EF4-FFF2-40B4-BE49-F238E27FC236}">
                  <a16:creationId xmlns:a16="http://schemas.microsoft.com/office/drawing/2014/main" id="{36E547A4-F246-BF4B-9F1F-10036BFA0984}"/>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28" name="Oval 27">
              <a:extLst>
                <a:ext uri="{FF2B5EF4-FFF2-40B4-BE49-F238E27FC236}">
                  <a16:creationId xmlns:a16="http://schemas.microsoft.com/office/drawing/2014/main" id="{61DD684C-B522-094A-9C5F-1042469550A9}"/>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67" name="Group 66">
            <a:extLst>
              <a:ext uri="{FF2B5EF4-FFF2-40B4-BE49-F238E27FC236}">
                <a16:creationId xmlns:a16="http://schemas.microsoft.com/office/drawing/2014/main" id="{47DB039B-212C-9B42-9A78-372468335779}"/>
              </a:ext>
            </a:extLst>
          </p:cNvPr>
          <p:cNvGrpSpPr>
            <a:grpSpLocks noChangeAspect="1"/>
          </p:cNvGrpSpPr>
          <p:nvPr userDrawn="1"/>
        </p:nvGrpSpPr>
        <p:grpSpPr>
          <a:xfrm rot="16200000" flipH="1">
            <a:off x="1699071" y="2670960"/>
            <a:ext cx="1510078" cy="1923552"/>
            <a:chOff x="3306245" y="1269922"/>
            <a:chExt cx="1372798" cy="1748684"/>
          </a:xfrm>
        </p:grpSpPr>
        <p:cxnSp>
          <p:nvCxnSpPr>
            <p:cNvPr id="68" name="Straight Connector 67">
              <a:extLst>
                <a:ext uri="{FF2B5EF4-FFF2-40B4-BE49-F238E27FC236}">
                  <a16:creationId xmlns:a16="http://schemas.microsoft.com/office/drawing/2014/main" id="{7948ADCD-65C1-3F43-9C28-9D02B3389E91}"/>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69" name="Oval 68">
              <a:extLst>
                <a:ext uri="{FF2B5EF4-FFF2-40B4-BE49-F238E27FC236}">
                  <a16:creationId xmlns:a16="http://schemas.microsoft.com/office/drawing/2014/main" id="{522BBF42-31D0-C54A-AD72-52F38AE09F6C}"/>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sp>
        <p:nvSpPr>
          <p:cNvPr id="3" name="Footer Placeholder 2">
            <a:extLst>
              <a:ext uri="{FF2B5EF4-FFF2-40B4-BE49-F238E27FC236}">
                <a16:creationId xmlns:a16="http://schemas.microsoft.com/office/drawing/2014/main" id="{2FC8DB90-44B2-8046-9E1A-83F26F4EDC49}"/>
              </a:ext>
            </a:extLst>
          </p:cNvPr>
          <p:cNvSpPr>
            <a:spLocks noGrp="1"/>
          </p:cNvSpPr>
          <p:nvPr userDrawn="1">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userDrawn="1">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userDrawn="1">
            <p:ph type="title" hasCustomPrompt="1"/>
          </p:nvPr>
        </p:nvSpPr>
        <p:spPr>
          <a:xfrm>
            <a:off x="457199" y="457201"/>
            <a:ext cx="7101191"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8171234" y="0"/>
            <a:ext cx="4020766"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2">
            <a:extLst>
              <a:ext uri="{FF2B5EF4-FFF2-40B4-BE49-F238E27FC236}">
                <a16:creationId xmlns:a16="http://schemas.microsoft.com/office/drawing/2014/main" id="{179D53BA-96A1-3E45-9E0E-CF459A9EA762}"/>
              </a:ext>
            </a:extLst>
          </p:cNvPr>
          <p:cNvSpPr>
            <a:spLocks noGrp="1"/>
          </p:cNvSpPr>
          <p:nvPr userDrawn="1">
            <p:ph type="body" sz="quarter" idx="14" hasCustomPrompt="1"/>
          </p:nvPr>
        </p:nvSpPr>
        <p:spPr>
          <a:xfrm>
            <a:off x="8647889" y="1828800"/>
            <a:ext cx="3086911" cy="472054"/>
          </a:xfrm>
        </p:spPr>
        <p:txBody>
          <a:bodyPr anchor="b">
            <a:norm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 – two lines max]</a:t>
            </a:r>
          </a:p>
        </p:txBody>
      </p:sp>
      <p:sp>
        <p:nvSpPr>
          <p:cNvPr id="8" name="Text Placeholder 12">
            <a:extLst>
              <a:ext uri="{FF2B5EF4-FFF2-40B4-BE49-F238E27FC236}">
                <a16:creationId xmlns:a16="http://schemas.microsoft.com/office/drawing/2014/main" id="{9F5883F4-6E1D-3140-A62E-38638F71AEF6}"/>
              </a:ext>
            </a:extLst>
          </p:cNvPr>
          <p:cNvSpPr>
            <a:spLocks noGrp="1"/>
          </p:cNvSpPr>
          <p:nvPr userDrawn="1">
            <p:ph type="body" sz="quarter" idx="15" hasCustomPrompt="1"/>
          </p:nvPr>
        </p:nvSpPr>
        <p:spPr>
          <a:xfrm>
            <a:off x="8647889" y="2441640"/>
            <a:ext cx="3086911" cy="3501960"/>
          </a:xfrm>
        </p:spPr>
        <p:txBody>
          <a:bodyPr>
            <a:normAutofit/>
          </a:bodyPr>
          <a:lstStyle>
            <a:lvl1pPr marL="0" indent="0">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sp>
        <p:nvSpPr>
          <p:cNvPr id="10" name="Picture Placeholder 9">
            <a:extLst>
              <a:ext uri="{FF2B5EF4-FFF2-40B4-BE49-F238E27FC236}">
                <a16:creationId xmlns:a16="http://schemas.microsoft.com/office/drawing/2014/main" id="{79725415-4035-A64D-A521-1D91D589D256}"/>
              </a:ext>
            </a:extLst>
          </p:cNvPr>
          <p:cNvSpPr>
            <a:spLocks noGrp="1"/>
          </p:cNvSpPr>
          <p:nvPr userDrawn="1">
            <p:ph type="pic" sz="quarter" idx="16" hasCustomPrompt="1"/>
          </p:nvPr>
        </p:nvSpPr>
        <p:spPr>
          <a:xfrm>
            <a:off x="3325548" y="2853538"/>
            <a:ext cx="1558396" cy="1558396"/>
          </a:xfrm>
          <a:prstGeom prst="ellipse">
            <a:avLst/>
          </a:prstGeom>
          <a:solidFill>
            <a:schemeClr val="accent1"/>
          </a:solidFill>
        </p:spPr>
        <p:txBody>
          <a:bodyPr anchor="ctr">
            <a:normAutofit/>
          </a:bodyPr>
          <a:lstStyle>
            <a:lvl1pPr marL="0" indent="0" algn="ctr">
              <a:buNone/>
              <a:defRPr sz="1200">
                <a:solidFill>
                  <a:schemeClr val="bg1"/>
                </a:solidFill>
              </a:defRPr>
            </a:lvl1pPr>
          </a:lstStyle>
          <a:p>
            <a:r>
              <a:rPr lang="en-US"/>
              <a:t>CLICK TO ADD IMAGE</a:t>
            </a:r>
          </a:p>
        </p:txBody>
      </p:sp>
      <p:sp>
        <p:nvSpPr>
          <p:cNvPr id="55" name="Picture Placeholder 51">
            <a:extLst>
              <a:ext uri="{FF2B5EF4-FFF2-40B4-BE49-F238E27FC236}">
                <a16:creationId xmlns:a16="http://schemas.microsoft.com/office/drawing/2014/main" id="{DC24D55A-7F4C-6245-802A-B96E5B7E8C59}"/>
              </a:ext>
            </a:extLst>
          </p:cNvPr>
          <p:cNvSpPr>
            <a:spLocks noGrp="1"/>
          </p:cNvSpPr>
          <p:nvPr>
            <p:ph type="pic" sz="quarter" idx="19" hasCustomPrompt="1"/>
          </p:nvPr>
        </p:nvSpPr>
        <p:spPr>
          <a:xfrm>
            <a:off x="5660651" y="3075878"/>
            <a:ext cx="587375" cy="587375"/>
          </a:xfrm>
        </p:spPr>
        <p:txBody>
          <a:bodyPr anchor="ctr">
            <a:normAutofit/>
          </a:bodyPr>
          <a:lstStyle>
            <a:lvl1pPr marL="0" indent="0" algn="ctr">
              <a:buNone/>
              <a:defRPr sz="800"/>
            </a:lvl1pPr>
          </a:lstStyle>
          <a:p>
            <a:r>
              <a:rPr lang="en-US"/>
              <a:t>CLICK TO ADD ICON</a:t>
            </a:r>
          </a:p>
        </p:txBody>
      </p:sp>
      <p:sp>
        <p:nvSpPr>
          <p:cNvPr id="56" name="Text Placeholder 53">
            <a:extLst>
              <a:ext uri="{FF2B5EF4-FFF2-40B4-BE49-F238E27FC236}">
                <a16:creationId xmlns:a16="http://schemas.microsoft.com/office/drawing/2014/main" id="{1DB4BB2D-99A2-A049-925C-3C94153C2CB4}"/>
              </a:ext>
            </a:extLst>
          </p:cNvPr>
          <p:cNvSpPr>
            <a:spLocks noGrp="1"/>
          </p:cNvSpPr>
          <p:nvPr>
            <p:ph type="body" sz="quarter" idx="20" hasCustomPrompt="1"/>
          </p:nvPr>
        </p:nvSpPr>
        <p:spPr>
          <a:xfrm>
            <a:off x="5406299" y="3767915"/>
            <a:ext cx="1103314" cy="376237"/>
          </a:xfrm>
        </p:spPr>
        <p:txBody>
          <a:bodyPr anchor="ctr">
            <a:norm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7" name="Picture Placeholder 51">
            <a:extLst>
              <a:ext uri="{FF2B5EF4-FFF2-40B4-BE49-F238E27FC236}">
                <a16:creationId xmlns:a16="http://schemas.microsoft.com/office/drawing/2014/main" id="{D9B00BF2-B186-EE47-AE37-C16B14BC922F}"/>
              </a:ext>
            </a:extLst>
          </p:cNvPr>
          <p:cNvSpPr>
            <a:spLocks noGrp="1"/>
          </p:cNvSpPr>
          <p:nvPr>
            <p:ph type="pic" sz="quarter" idx="21" hasCustomPrompt="1"/>
          </p:nvPr>
        </p:nvSpPr>
        <p:spPr>
          <a:xfrm>
            <a:off x="1945939" y="3074614"/>
            <a:ext cx="587375" cy="587375"/>
          </a:xfrm>
        </p:spPr>
        <p:txBody>
          <a:bodyPr anchor="ctr">
            <a:normAutofit/>
          </a:bodyPr>
          <a:lstStyle>
            <a:lvl1pPr marL="0" indent="0" algn="ctr">
              <a:buNone/>
              <a:defRPr sz="800"/>
            </a:lvl1pPr>
          </a:lstStyle>
          <a:p>
            <a:r>
              <a:rPr lang="en-US"/>
              <a:t>CLICK TO ADD ICON</a:t>
            </a:r>
          </a:p>
        </p:txBody>
      </p:sp>
      <p:sp>
        <p:nvSpPr>
          <p:cNvPr id="58" name="Text Placeholder 53">
            <a:extLst>
              <a:ext uri="{FF2B5EF4-FFF2-40B4-BE49-F238E27FC236}">
                <a16:creationId xmlns:a16="http://schemas.microsoft.com/office/drawing/2014/main" id="{14B711D6-BFF3-E449-8219-A1D328166668}"/>
              </a:ext>
            </a:extLst>
          </p:cNvPr>
          <p:cNvSpPr>
            <a:spLocks noGrp="1"/>
          </p:cNvSpPr>
          <p:nvPr>
            <p:ph type="body" sz="quarter" idx="22" hasCustomPrompt="1"/>
          </p:nvPr>
        </p:nvSpPr>
        <p:spPr>
          <a:xfrm>
            <a:off x="1691587" y="3766651"/>
            <a:ext cx="1103314" cy="376237"/>
          </a:xfrm>
        </p:spPr>
        <p:txBody>
          <a:bodyPr anchor="ctr">
            <a:norm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9" name="Picture Placeholder 51">
            <a:extLst>
              <a:ext uri="{FF2B5EF4-FFF2-40B4-BE49-F238E27FC236}">
                <a16:creationId xmlns:a16="http://schemas.microsoft.com/office/drawing/2014/main" id="{319E2CF5-8493-D44B-A681-0F8300D520B6}"/>
              </a:ext>
            </a:extLst>
          </p:cNvPr>
          <p:cNvSpPr>
            <a:spLocks noGrp="1"/>
          </p:cNvSpPr>
          <p:nvPr>
            <p:ph type="pic" sz="quarter" idx="23" hasCustomPrompt="1"/>
          </p:nvPr>
        </p:nvSpPr>
        <p:spPr>
          <a:xfrm>
            <a:off x="2886774" y="4681528"/>
            <a:ext cx="587375" cy="587375"/>
          </a:xfrm>
        </p:spPr>
        <p:txBody>
          <a:bodyPr anchor="ctr">
            <a:normAutofit/>
          </a:bodyPr>
          <a:lstStyle>
            <a:lvl1pPr marL="0" indent="0" algn="ctr">
              <a:buNone/>
              <a:defRPr sz="800"/>
            </a:lvl1pPr>
          </a:lstStyle>
          <a:p>
            <a:r>
              <a:rPr lang="en-US"/>
              <a:t>CLICK TO ADD ICON</a:t>
            </a:r>
          </a:p>
        </p:txBody>
      </p:sp>
      <p:sp>
        <p:nvSpPr>
          <p:cNvPr id="60" name="Text Placeholder 53">
            <a:extLst>
              <a:ext uri="{FF2B5EF4-FFF2-40B4-BE49-F238E27FC236}">
                <a16:creationId xmlns:a16="http://schemas.microsoft.com/office/drawing/2014/main" id="{1F2704A5-967B-B346-9D23-C3873714207F}"/>
              </a:ext>
            </a:extLst>
          </p:cNvPr>
          <p:cNvSpPr>
            <a:spLocks noGrp="1"/>
          </p:cNvSpPr>
          <p:nvPr>
            <p:ph type="body" sz="quarter" idx="24" hasCustomPrompt="1"/>
          </p:nvPr>
        </p:nvSpPr>
        <p:spPr>
          <a:xfrm>
            <a:off x="2632422" y="5373565"/>
            <a:ext cx="1103314" cy="376237"/>
          </a:xfrm>
        </p:spPr>
        <p:txBody>
          <a:bodyPr anchor="ctr">
            <a:norm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61" name="Picture Placeholder 51">
            <a:extLst>
              <a:ext uri="{FF2B5EF4-FFF2-40B4-BE49-F238E27FC236}">
                <a16:creationId xmlns:a16="http://schemas.microsoft.com/office/drawing/2014/main" id="{3E27BD09-469F-9E44-8A15-49383E740452}"/>
              </a:ext>
            </a:extLst>
          </p:cNvPr>
          <p:cNvSpPr>
            <a:spLocks noGrp="1"/>
          </p:cNvSpPr>
          <p:nvPr>
            <p:ph type="pic" sz="quarter" idx="25" hasCustomPrompt="1"/>
          </p:nvPr>
        </p:nvSpPr>
        <p:spPr>
          <a:xfrm>
            <a:off x="4720618" y="4681528"/>
            <a:ext cx="587375" cy="587375"/>
          </a:xfrm>
        </p:spPr>
        <p:txBody>
          <a:bodyPr anchor="ctr">
            <a:normAutofit/>
          </a:bodyPr>
          <a:lstStyle>
            <a:lvl1pPr marL="0" indent="0" algn="ctr">
              <a:buNone/>
              <a:defRPr sz="800"/>
            </a:lvl1pPr>
          </a:lstStyle>
          <a:p>
            <a:r>
              <a:rPr lang="en-US"/>
              <a:t>CLICK TO ADD ICON</a:t>
            </a:r>
          </a:p>
        </p:txBody>
      </p:sp>
      <p:sp>
        <p:nvSpPr>
          <p:cNvPr id="62" name="Text Placeholder 53">
            <a:extLst>
              <a:ext uri="{FF2B5EF4-FFF2-40B4-BE49-F238E27FC236}">
                <a16:creationId xmlns:a16="http://schemas.microsoft.com/office/drawing/2014/main" id="{03BAB239-5AAC-194B-A43B-81F7A14E8F10}"/>
              </a:ext>
            </a:extLst>
          </p:cNvPr>
          <p:cNvSpPr>
            <a:spLocks noGrp="1"/>
          </p:cNvSpPr>
          <p:nvPr>
            <p:ph type="body" sz="quarter" idx="26" hasCustomPrompt="1"/>
          </p:nvPr>
        </p:nvSpPr>
        <p:spPr>
          <a:xfrm>
            <a:off x="4466266" y="5373565"/>
            <a:ext cx="1103314" cy="376237"/>
          </a:xfrm>
        </p:spPr>
        <p:txBody>
          <a:bodyPr anchor="ctr">
            <a:norm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76" name="Picture Placeholder 51">
            <a:extLst>
              <a:ext uri="{FF2B5EF4-FFF2-40B4-BE49-F238E27FC236}">
                <a16:creationId xmlns:a16="http://schemas.microsoft.com/office/drawing/2014/main" id="{C348FBBE-0B57-7F48-9429-439442A6656C}"/>
              </a:ext>
            </a:extLst>
          </p:cNvPr>
          <p:cNvSpPr>
            <a:spLocks noGrp="1"/>
          </p:cNvSpPr>
          <p:nvPr>
            <p:ph type="pic" sz="quarter" idx="27" hasCustomPrompt="1"/>
          </p:nvPr>
        </p:nvSpPr>
        <p:spPr>
          <a:xfrm>
            <a:off x="2873586" y="1470155"/>
            <a:ext cx="587375" cy="587375"/>
          </a:xfrm>
        </p:spPr>
        <p:txBody>
          <a:bodyPr anchor="ctr">
            <a:normAutofit/>
          </a:bodyPr>
          <a:lstStyle>
            <a:lvl1pPr marL="0" indent="0" algn="ctr">
              <a:buNone/>
              <a:defRPr sz="800"/>
            </a:lvl1pPr>
          </a:lstStyle>
          <a:p>
            <a:r>
              <a:rPr lang="en-US"/>
              <a:t>CLICK TO ADD ICON</a:t>
            </a:r>
          </a:p>
        </p:txBody>
      </p:sp>
      <p:sp>
        <p:nvSpPr>
          <p:cNvPr id="77" name="Text Placeholder 53">
            <a:extLst>
              <a:ext uri="{FF2B5EF4-FFF2-40B4-BE49-F238E27FC236}">
                <a16:creationId xmlns:a16="http://schemas.microsoft.com/office/drawing/2014/main" id="{799F4703-58F3-A943-9371-73B53BADE3E7}"/>
              </a:ext>
            </a:extLst>
          </p:cNvPr>
          <p:cNvSpPr>
            <a:spLocks noGrp="1"/>
          </p:cNvSpPr>
          <p:nvPr>
            <p:ph type="body" sz="quarter" idx="28" hasCustomPrompt="1"/>
          </p:nvPr>
        </p:nvSpPr>
        <p:spPr>
          <a:xfrm>
            <a:off x="2619234" y="2162192"/>
            <a:ext cx="1103314" cy="376237"/>
          </a:xfrm>
        </p:spPr>
        <p:txBody>
          <a:bodyPr anchor="ctr">
            <a:norm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78" name="Picture Placeholder 51">
            <a:extLst>
              <a:ext uri="{FF2B5EF4-FFF2-40B4-BE49-F238E27FC236}">
                <a16:creationId xmlns:a16="http://schemas.microsoft.com/office/drawing/2014/main" id="{A78AC74F-9CA6-1B4B-BCF6-6781DA17CBC4}"/>
              </a:ext>
            </a:extLst>
          </p:cNvPr>
          <p:cNvSpPr>
            <a:spLocks noGrp="1"/>
          </p:cNvSpPr>
          <p:nvPr>
            <p:ph type="pic" sz="quarter" idx="29" hasCustomPrompt="1"/>
          </p:nvPr>
        </p:nvSpPr>
        <p:spPr>
          <a:xfrm>
            <a:off x="4716222" y="1470155"/>
            <a:ext cx="587375" cy="587375"/>
          </a:xfrm>
        </p:spPr>
        <p:txBody>
          <a:bodyPr anchor="ctr">
            <a:normAutofit/>
          </a:bodyPr>
          <a:lstStyle>
            <a:lvl1pPr marL="0" indent="0" algn="ctr">
              <a:buNone/>
              <a:defRPr sz="800"/>
            </a:lvl1pPr>
          </a:lstStyle>
          <a:p>
            <a:r>
              <a:rPr lang="en-US"/>
              <a:t>CLICK TO ADD ICON</a:t>
            </a:r>
          </a:p>
        </p:txBody>
      </p:sp>
      <p:sp>
        <p:nvSpPr>
          <p:cNvPr id="79" name="Text Placeholder 53">
            <a:extLst>
              <a:ext uri="{FF2B5EF4-FFF2-40B4-BE49-F238E27FC236}">
                <a16:creationId xmlns:a16="http://schemas.microsoft.com/office/drawing/2014/main" id="{31B6C269-835E-5948-8BD2-1CD5F0C5132C}"/>
              </a:ext>
            </a:extLst>
          </p:cNvPr>
          <p:cNvSpPr>
            <a:spLocks noGrp="1"/>
          </p:cNvSpPr>
          <p:nvPr>
            <p:ph type="body" sz="quarter" idx="30" hasCustomPrompt="1"/>
          </p:nvPr>
        </p:nvSpPr>
        <p:spPr>
          <a:xfrm>
            <a:off x="4461870" y="2162192"/>
            <a:ext cx="1103314" cy="376237"/>
          </a:xfrm>
        </p:spPr>
        <p:txBody>
          <a:bodyPr anchor="ctr">
            <a:norm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Tree>
    <p:extLst>
      <p:ext uri="{BB962C8B-B14F-4D97-AF65-F5344CB8AC3E}">
        <p14:creationId xmlns:p14="http://schemas.microsoft.com/office/powerpoint/2010/main" val="3714832759"/>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 One Column +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484556"/>
            <a:ext cx="858477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8" name="Text Placeholder 12">
            <a:extLst>
              <a:ext uri="{FF2B5EF4-FFF2-40B4-BE49-F238E27FC236}">
                <a16:creationId xmlns:a16="http://schemas.microsoft.com/office/drawing/2014/main" id="{5EBFBA98-EFD9-A245-B6EB-0DD2DA65B15D}"/>
              </a:ext>
            </a:extLst>
          </p:cNvPr>
          <p:cNvSpPr>
            <a:spLocks noGrp="1"/>
          </p:cNvSpPr>
          <p:nvPr>
            <p:ph type="body" sz="quarter" idx="15" hasCustomPrompt="1"/>
          </p:nvPr>
        </p:nvSpPr>
        <p:spPr>
          <a:xfrm>
            <a:off x="463974" y="1864660"/>
            <a:ext cx="8584776" cy="504629"/>
          </a:xfrm>
        </p:spPr>
        <p:txBody>
          <a:bodyPr>
            <a:noAutofit/>
          </a:bodyPr>
          <a:lstStyle>
            <a:lvl1pPr marL="0" indent="0">
              <a:spcBef>
                <a:spcPts val="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two lines max]</a:t>
            </a:r>
          </a:p>
        </p:txBody>
      </p:sp>
      <p:sp>
        <p:nvSpPr>
          <p:cNvPr id="10" name="Pentagon 9">
            <a:extLst>
              <a:ext uri="{FF2B5EF4-FFF2-40B4-BE49-F238E27FC236}">
                <a16:creationId xmlns:a16="http://schemas.microsoft.com/office/drawing/2014/main" id="{9F4AB66B-2962-5146-B534-1B80BDB0EE13}"/>
              </a:ext>
            </a:extLst>
          </p:cNvPr>
          <p:cNvSpPr/>
          <p:nvPr userDrawn="1"/>
        </p:nvSpPr>
        <p:spPr>
          <a:xfrm>
            <a:off x="457200" y="3897039"/>
            <a:ext cx="11277600" cy="504627"/>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     </a:t>
            </a:r>
          </a:p>
        </p:txBody>
      </p:sp>
    </p:spTree>
    <p:extLst>
      <p:ext uri="{BB962C8B-B14F-4D97-AF65-F5344CB8AC3E}">
        <p14:creationId xmlns:p14="http://schemas.microsoft.com/office/powerpoint/2010/main" val="38463477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Phas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782A-94C5-B041-B840-736424E69E7E}"/>
              </a:ext>
            </a:extLst>
          </p:cNvPr>
          <p:cNvSpPr>
            <a:spLocks noGrp="1"/>
          </p:cNvSpPr>
          <p:nvPr>
            <p:ph type="title"/>
          </p:nvPr>
        </p:nvSpPr>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p>
        </p:txBody>
      </p:sp>
      <p:sp>
        <p:nvSpPr>
          <p:cNvPr id="4" name="Footer Placeholder 3">
            <a:extLst>
              <a:ext uri="{FF2B5EF4-FFF2-40B4-BE49-F238E27FC236}">
                <a16:creationId xmlns:a16="http://schemas.microsoft.com/office/drawing/2014/main" id="{59E94238-1619-204E-8D1C-E37B3656D82B}"/>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5" name="Slide Number Placeholder 4">
            <a:extLst>
              <a:ext uri="{FF2B5EF4-FFF2-40B4-BE49-F238E27FC236}">
                <a16:creationId xmlns:a16="http://schemas.microsoft.com/office/drawing/2014/main" id="{4C05865D-4177-9041-BD2E-D3B25E7D0BB7}"/>
              </a:ext>
            </a:extLst>
          </p:cNvPr>
          <p:cNvSpPr>
            <a:spLocks noGrp="1"/>
          </p:cNvSpPr>
          <p:nvPr>
            <p:ph type="sldNum" sz="quarter" idx="12"/>
          </p:nvPr>
        </p:nvSpPr>
        <p:spPr/>
        <p:txBody>
          <a:bodyPr/>
          <a:lstStyle/>
          <a:p>
            <a:fld id="{6FDC89C3-8E1C-1B4E-9829-76D4B1BE5FAC}" type="slidenum">
              <a:rPr lang="en-US" smtClean="0"/>
              <a:t>‹#›</a:t>
            </a:fld>
            <a:endParaRPr lang="en-US"/>
          </a:p>
        </p:txBody>
      </p:sp>
      <p:cxnSp>
        <p:nvCxnSpPr>
          <p:cNvPr id="7" name="Straight Connector 6">
            <a:extLst>
              <a:ext uri="{FF2B5EF4-FFF2-40B4-BE49-F238E27FC236}">
                <a16:creationId xmlns:a16="http://schemas.microsoft.com/office/drawing/2014/main" id="{EB6F605A-A309-E444-A03D-4613C872D02A}"/>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5" name="Freeform 24">
            <a:extLst>
              <a:ext uri="{FF2B5EF4-FFF2-40B4-BE49-F238E27FC236}">
                <a16:creationId xmlns:a16="http://schemas.microsoft.com/office/drawing/2014/main" id="{EF178066-D856-0440-81A8-809B1A932617}"/>
              </a:ext>
            </a:extLst>
          </p:cNvPr>
          <p:cNvSpPr>
            <a:spLocks noChangeAspect="1"/>
          </p:cNvSpPr>
          <p:nvPr/>
        </p:nvSpPr>
        <p:spPr bwMode="auto">
          <a:xfrm>
            <a:off x="1335565" y="3843743"/>
            <a:ext cx="9527401" cy="661284"/>
          </a:xfrm>
          <a:custGeom>
            <a:avLst/>
            <a:gdLst>
              <a:gd name="T0" fmla="*/ 19456 w 19456"/>
              <a:gd name="T1" fmla="*/ 1344 h 1344"/>
              <a:gd name="T2" fmla="*/ 19456 w 19456"/>
              <a:gd name="T3" fmla="*/ 1344 h 1344"/>
              <a:gd name="T4" fmla="*/ 18112 w 19456"/>
              <a:gd name="T5" fmla="*/ 0 h 1344"/>
              <a:gd name="T6" fmla="*/ 11655 w 19456"/>
              <a:gd name="T7" fmla="*/ 0 h 1344"/>
              <a:gd name="T8" fmla="*/ 10315 w 19456"/>
              <a:gd name="T9" fmla="*/ 1341 h 1344"/>
              <a:gd name="T10" fmla="*/ 8974 w 19456"/>
              <a:gd name="T11" fmla="*/ 0 h 1344"/>
              <a:gd name="T12" fmla="*/ 2517 w 19456"/>
              <a:gd name="T13" fmla="*/ 0 h 1344"/>
              <a:gd name="T14" fmla="*/ 1229 w 19456"/>
              <a:gd name="T15" fmla="*/ 1289 h 1344"/>
              <a:gd name="T16" fmla="*/ 0 w 19456"/>
              <a:gd name="T17" fmla="*/ 1289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56" h="1344">
                <a:moveTo>
                  <a:pt x="19456" y="1344"/>
                </a:moveTo>
                <a:lnTo>
                  <a:pt x="19456" y="1344"/>
                </a:lnTo>
                <a:lnTo>
                  <a:pt x="18112" y="0"/>
                </a:lnTo>
                <a:lnTo>
                  <a:pt x="11655" y="0"/>
                </a:lnTo>
                <a:lnTo>
                  <a:pt x="10315" y="1341"/>
                </a:lnTo>
                <a:lnTo>
                  <a:pt x="8974" y="0"/>
                </a:lnTo>
                <a:lnTo>
                  <a:pt x="2517" y="0"/>
                </a:lnTo>
                <a:lnTo>
                  <a:pt x="1229" y="1289"/>
                </a:lnTo>
                <a:lnTo>
                  <a:pt x="0" y="1289"/>
                </a:lnTo>
              </a:path>
            </a:pathLst>
          </a:custGeom>
          <a:noFill/>
          <a:ln w="1270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id="{6DFD9BC6-18A5-B743-AA87-FC65B7E88311}"/>
              </a:ext>
            </a:extLst>
          </p:cNvPr>
          <p:cNvSpPr>
            <a:spLocks noChangeAspect="1"/>
          </p:cNvSpPr>
          <p:nvPr/>
        </p:nvSpPr>
        <p:spPr bwMode="auto">
          <a:xfrm>
            <a:off x="1335565" y="4505028"/>
            <a:ext cx="9527401" cy="661284"/>
          </a:xfrm>
          <a:custGeom>
            <a:avLst/>
            <a:gdLst>
              <a:gd name="T0" fmla="*/ 19456 w 19456"/>
              <a:gd name="T1" fmla="*/ 0 h 1344"/>
              <a:gd name="T2" fmla="*/ 19456 w 19456"/>
              <a:gd name="T3" fmla="*/ 0 h 1344"/>
              <a:gd name="T4" fmla="*/ 18112 w 19456"/>
              <a:gd name="T5" fmla="*/ 1344 h 1344"/>
              <a:gd name="T6" fmla="*/ 11655 w 19456"/>
              <a:gd name="T7" fmla="*/ 1344 h 1344"/>
              <a:gd name="T8" fmla="*/ 10315 w 19456"/>
              <a:gd name="T9" fmla="*/ 4 h 1344"/>
              <a:gd name="T10" fmla="*/ 8974 w 19456"/>
              <a:gd name="T11" fmla="*/ 1344 h 1344"/>
              <a:gd name="T12" fmla="*/ 2517 w 19456"/>
              <a:gd name="T13" fmla="*/ 1344 h 1344"/>
              <a:gd name="T14" fmla="*/ 1229 w 19456"/>
              <a:gd name="T15" fmla="*/ 56 h 1344"/>
              <a:gd name="T16" fmla="*/ 0 w 19456"/>
              <a:gd name="T17" fmla="*/ 56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56" h="1344">
                <a:moveTo>
                  <a:pt x="19456" y="0"/>
                </a:moveTo>
                <a:lnTo>
                  <a:pt x="19456" y="0"/>
                </a:lnTo>
                <a:lnTo>
                  <a:pt x="18112" y="1344"/>
                </a:lnTo>
                <a:lnTo>
                  <a:pt x="11655" y="1344"/>
                </a:lnTo>
                <a:lnTo>
                  <a:pt x="10315" y="4"/>
                </a:lnTo>
                <a:lnTo>
                  <a:pt x="8974" y="1344"/>
                </a:lnTo>
                <a:lnTo>
                  <a:pt x="2517" y="1344"/>
                </a:lnTo>
                <a:lnTo>
                  <a:pt x="1229" y="56"/>
                </a:lnTo>
                <a:lnTo>
                  <a:pt x="0" y="56"/>
                </a:lnTo>
              </a:path>
            </a:pathLst>
          </a:custGeom>
          <a:noFill/>
          <a:ln w="12700" cap="rnd">
            <a:solidFill>
              <a:srgbClr val="B4B4B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3">
            <a:extLst>
              <a:ext uri="{FF2B5EF4-FFF2-40B4-BE49-F238E27FC236}">
                <a16:creationId xmlns:a16="http://schemas.microsoft.com/office/drawing/2014/main" id="{7ACE438A-2850-8043-BE5C-CB41ABFAE324}"/>
              </a:ext>
            </a:extLst>
          </p:cNvPr>
          <p:cNvSpPr>
            <a:spLocks noChangeAspect="1" noChangeArrowheads="1" noTextEdit="1"/>
          </p:cNvSpPr>
          <p:nvPr/>
        </p:nvSpPr>
        <p:spPr bwMode="auto">
          <a:xfrm>
            <a:off x="1235964" y="3842110"/>
            <a:ext cx="9718439" cy="133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a:extLst>
              <a:ext uri="{FF2B5EF4-FFF2-40B4-BE49-F238E27FC236}">
                <a16:creationId xmlns:a16="http://schemas.microsoft.com/office/drawing/2014/main" id="{B9D7E800-38B2-9244-9554-437EB383EAFA}"/>
              </a:ext>
            </a:extLst>
          </p:cNvPr>
          <p:cNvSpPr>
            <a:spLocks noChangeAspect="1"/>
          </p:cNvSpPr>
          <p:nvPr/>
        </p:nvSpPr>
        <p:spPr bwMode="auto">
          <a:xfrm>
            <a:off x="10768470" y="4413587"/>
            <a:ext cx="181304" cy="182880"/>
          </a:xfrm>
          <a:custGeom>
            <a:avLst/>
            <a:gdLst>
              <a:gd name="T0" fmla="*/ 384 w 384"/>
              <a:gd name="T1" fmla="*/ 192 h 384"/>
              <a:gd name="T2" fmla="*/ 384 w 384"/>
              <a:gd name="T3" fmla="*/ 192 h 384"/>
              <a:gd name="T4" fmla="*/ 192 w 384"/>
              <a:gd name="T5" fmla="*/ 384 h 384"/>
              <a:gd name="T6" fmla="*/ 0 w 384"/>
              <a:gd name="T7" fmla="*/ 192 h 384"/>
              <a:gd name="T8" fmla="*/ 192 w 384"/>
              <a:gd name="T9" fmla="*/ 0 h 384"/>
              <a:gd name="T10" fmla="*/ 384 w 384"/>
              <a:gd name="T11" fmla="*/ 192 h 384"/>
              <a:gd name="T12" fmla="*/ 384 w 384"/>
              <a:gd name="T13" fmla="*/ 192 h 384"/>
            </a:gdLst>
            <a:ahLst/>
            <a:cxnLst>
              <a:cxn ang="0">
                <a:pos x="T0" y="T1"/>
              </a:cxn>
              <a:cxn ang="0">
                <a:pos x="T2" y="T3"/>
              </a:cxn>
              <a:cxn ang="0">
                <a:pos x="T4" y="T5"/>
              </a:cxn>
              <a:cxn ang="0">
                <a:pos x="T6" y="T7"/>
              </a:cxn>
              <a:cxn ang="0">
                <a:pos x="T8" y="T9"/>
              </a:cxn>
              <a:cxn ang="0">
                <a:pos x="T10" y="T11"/>
              </a:cxn>
              <a:cxn ang="0">
                <a:pos x="T12" y="T13"/>
              </a:cxn>
            </a:cxnLst>
            <a:rect l="0" t="0" r="r" b="b"/>
            <a:pathLst>
              <a:path w="384" h="384">
                <a:moveTo>
                  <a:pt x="384" y="192"/>
                </a:moveTo>
                <a:lnTo>
                  <a:pt x="384" y="192"/>
                </a:lnTo>
                <a:cubicBezTo>
                  <a:pt x="384" y="298"/>
                  <a:pt x="298" y="384"/>
                  <a:pt x="192" y="384"/>
                </a:cubicBezTo>
                <a:cubicBezTo>
                  <a:pt x="86" y="384"/>
                  <a:pt x="0" y="298"/>
                  <a:pt x="0" y="192"/>
                </a:cubicBezTo>
                <a:cubicBezTo>
                  <a:pt x="0" y="86"/>
                  <a:pt x="86" y="0"/>
                  <a:pt x="192" y="0"/>
                </a:cubicBezTo>
                <a:cubicBezTo>
                  <a:pt x="298" y="0"/>
                  <a:pt x="384" y="86"/>
                  <a:pt x="384" y="192"/>
                </a:cubicBezTo>
                <a:lnTo>
                  <a:pt x="384" y="192"/>
                </a:lnTo>
                <a:close/>
              </a:path>
            </a:pathLst>
          </a:custGeom>
          <a:solidFill>
            <a:schemeClr val="bg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29" name="Freeform 8">
            <a:extLst>
              <a:ext uri="{FF2B5EF4-FFF2-40B4-BE49-F238E27FC236}">
                <a16:creationId xmlns:a16="http://schemas.microsoft.com/office/drawing/2014/main" id="{8B481D88-28C2-A04D-BD10-6859ACBC24C3}"/>
              </a:ext>
            </a:extLst>
          </p:cNvPr>
          <p:cNvSpPr>
            <a:spLocks noChangeAspect="1"/>
          </p:cNvSpPr>
          <p:nvPr/>
        </p:nvSpPr>
        <p:spPr bwMode="auto">
          <a:xfrm>
            <a:off x="1243199" y="4413587"/>
            <a:ext cx="181304" cy="182880"/>
          </a:xfrm>
          <a:custGeom>
            <a:avLst/>
            <a:gdLst>
              <a:gd name="T0" fmla="*/ 384 w 384"/>
              <a:gd name="T1" fmla="*/ 192 h 384"/>
              <a:gd name="T2" fmla="*/ 384 w 384"/>
              <a:gd name="T3" fmla="*/ 192 h 384"/>
              <a:gd name="T4" fmla="*/ 192 w 384"/>
              <a:gd name="T5" fmla="*/ 384 h 384"/>
              <a:gd name="T6" fmla="*/ 0 w 384"/>
              <a:gd name="T7" fmla="*/ 192 h 384"/>
              <a:gd name="T8" fmla="*/ 192 w 384"/>
              <a:gd name="T9" fmla="*/ 0 h 384"/>
              <a:gd name="T10" fmla="*/ 384 w 384"/>
              <a:gd name="T11" fmla="*/ 192 h 384"/>
              <a:gd name="T12" fmla="*/ 384 w 384"/>
              <a:gd name="T13" fmla="*/ 192 h 384"/>
            </a:gdLst>
            <a:ahLst/>
            <a:cxnLst>
              <a:cxn ang="0">
                <a:pos x="T0" y="T1"/>
              </a:cxn>
              <a:cxn ang="0">
                <a:pos x="T2" y="T3"/>
              </a:cxn>
              <a:cxn ang="0">
                <a:pos x="T4" y="T5"/>
              </a:cxn>
              <a:cxn ang="0">
                <a:pos x="T6" y="T7"/>
              </a:cxn>
              <a:cxn ang="0">
                <a:pos x="T8" y="T9"/>
              </a:cxn>
              <a:cxn ang="0">
                <a:pos x="T10" y="T11"/>
              </a:cxn>
              <a:cxn ang="0">
                <a:pos x="T12" y="T13"/>
              </a:cxn>
            </a:cxnLst>
            <a:rect l="0" t="0" r="r" b="b"/>
            <a:pathLst>
              <a:path w="384" h="384">
                <a:moveTo>
                  <a:pt x="384" y="192"/>
                </a:moveTo>
                <a:lnTo>
                  <a:pt x="384" y="192"/>
                </a:lnTo>
                <a:cubicBezTo>
                  <a:pt x="384" y="298"/>
                  <a:pt x="298" y="384"/>
                  <a:pt x="192" y="384"/>
                </a:cubicBezTo>
                <a:cubicBezTo>
                  <a:pt x="86" y="384"/>
                  <a:pt x="0" y="298"/>
                  <a:pt x="0" y="192"/>
                </a:cubicBezTo>
                <a:cubicBezTo>
                  <a:pt x="0" y="86"/>
                  <a:pt x="86" y="0"/>
                  <a:pt x="192" y="0"/>
                </a:cubicBezTo>
                <a:cubicBezTo>
                  <a:pt x="298" y="0"/>
                  <a:pt x="384" y="86"/>
                  <a:pt x="384" y="192"/>
                </a:cubicBezTo>
                <a:lnTo>
                  <a:pt x="384" y="192"/>
                </a:lnTo>
                <a:close/>
              </a:path>
            </a:pathLst>
          </a:custGeom>
          <a:solidFill>
            <a:schemeClr val="bg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30" name="Freeform 8">
            <a:extLst>
              <a:ext uri="{FF2B5EF4-FFF2-40B4-BE49-F238E27FC236}">
                <a16:creationId xmlns:a16="http://schemas.microsoft.com/office/drawing/2014/main" id="{EF62F4F1-36AD-8343-8763-D04F7C23AAEA}"/>
              </a:ext>
            </a:extLst>
          </p:cNvPr>
          <p:cNvSpPr>
            <a:spLocks noChangeAspect="1"/>
          </p:cNvSpPr>
          <p:nvPr/>
        </p:nvSpPr>
        <p:spPr bwMode="auto">
          <a:xfrm>
            <a:off x="6295376" y="4413587"/>
            <a:ext cx="181304" cy="182880"/>
          </a:xfrm>
          <a:custGeom>
            <a:avLst/>
            <a:gdLst>
              <a:gd name="T0" fmla="*/ 384 w 384"/>
              <a:gd name="T1" fmla="*/ 192 h 384"/>
              <a:gd name="T2" fmla="*/ 384 w 384"/>
              <a:gd name="T3" fmla="*/ 192 h 384"/>
              <a:gd name="T4" fmla="*/ 192 w 384"/>
              <a:gd name="T5" fmla="*/ 384 h 384"/>
              <a:gd name="T6" fmla="*/ 0 w 384"/>
              <a:gd name="T7" fmla="*/ 192 h 384"/>
              <a:gd name="T8" fmla="*/ 192 w 384"/>
              <a:gd name="T9" fmla="*/ 0 h 384"/>
              <a:gd name="T10" fmla="*/ 384 w 384"/>
              <a:gd name="T11" fmla="*/ 192 h 384"/>
              <a:gd name="T12" fmla="*/ 384 w 384"/>
              <a:gd name="T13" fmla="*/ 192 h 384"/>
            </a:gdLst>
            <a:ahLst/>
            <a:cxnLst>
              <a:cxn ang="0">
                <a:pos x="T0" y="T1"/>
              </a:cxn>
              <a:cxn ang="0">
                <a:pos x="T2" y="T3"/>
              </a:cxn>
              <a:cxn ang="0">
                <a:pos x="T4" y="T5"/>
              </a:cxn>
              <a:cxn ang="0">
                <a:pos x="T6" y="T7"/>
              </a:cxn>
              <a:cxn ang="0">
                <a:pos x="T8" y="T9"/>
              </a:cxn>
              <a:cxn ang="0">
                <a:pos x="T10" y="T11"/>
              </a:cxn>
              <a:cxn ang="0">
                <a:pos x="T12" y="T13"/>
              </a:cxn>
            </a:cxnLst>
            <a:rect l="0" t="0" r="r" b="b"/>
            <a:pathLst>
              <a:path w="384" h="384">
                <a:moveTo>
                  <a:pt x="384" y="192"/>
                </a:moveTo>
                <a:lnTo>
                  <a:pt x="384" y="192"/>
                </a:lnTo>
                <a:cubicBezTo>
                  <a:pt x="384" y="298"/>
                  <a:pt x="298" y="384"/>
                  <a:pt x="192" y="384"/>
                </a:cubicBezTo>
                <a:cubicBezTo>
                  <a:pt x="86" y="384"/>
                  <a:pt x="0" y="298"/>
                  <a:pt x="0" y="192"/>
                </a:cubicBezTo>
                <a:cubicBezTo>
                  <a:pt x="0" y="86"/>
                  <a:pt x="86" y="0"/>
                  <a:pt x="192" y="0"/>
                </a:cubicBezTo>
                <a:cubicBezTo>
                  <a:pt x="298" y="0"/>
                  <a:pt x="384" y="86"/>
                  <a:pt x="384" y="192"/>
                </a:cubicBezTo>
                <a:lnTo>
                  <a:pt x="384" y="192"/>
                </a:lnTo>
                <a:close/>
              </a:path>
            </a:pathLst>
          </a:custGeom>
          <a:solidFill>
            <a:srgbClr val="8B0053"/>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31" name="Freeform 8">
            <a:extLst>
              <a:ext uri="{FF2B5EF4-FFF2-40B4-BE49-F238E27FC236}">
                <a16:creationId xmlns:a16="http://schemas.microsoft.com/office/drawing/2014/main" id="{ABE07AB2-2E06-4243-B9DC-B1985D29ACF3}"/>
              </a:ext>
            </a:extLst>
          </p:cNvPr>
          <p:cNvSpPr>
            <a:spLocks noChangeAspect="1"/>
          </p:cNvSpPr>
          <p:nvPr/>
        </p:nvSpPr>
        <p:spPr bwMode="auto">
          <a:xfrm>
            <a:off x="1842016" y="4413587"/>
            <a:ext cx="181304" cy="182880"/>
          </a:xfrm>
          <a:custGeom>
            <a:avLst/>
            <a:gdLst>
              <a:gd name="T0" fmla="*/ 384 w 384"/>
              <a:gd name="T1" fmla="*/ 192 h 384"/>
              <a:gd name="T2" fmla="*/ 384 w 384"/>
              <a:gd name="T3" fmla="*/ 192 h 384"/>
              <a:gd name="T4" fmla="*/ 192 w 384"/>
              <a:gd name="T5" fmla="*/ 384 h 384"/>
              <a:gd name="T6" fmla="*/ 0 w 384"/>
              <a:gd name="T7" fmla="*/ 192 h 384"/>
              <a:gd name="T8" fmla="*/ 192 w 384"/>
              <a:gd name="T9" fmla="*/ 0 h 384"/>
              <a:gd name="T10" fmla="*/ 384 w 384"/>
              <a:gd name="T11" fmla="*/ 192 h 384"/>
              <a:gd name="T12" fmla="*/ 384 w 384"/>
              <a:gd name="T13" fmla="*/ 192 h 384"/>
            </a:gdLst>
            <a:ahLst/>
            <a:cxnLst>
              <a:cxn ang="0">
                <a:pos x="T0" y="T1"/>
              </a:cxn>
              <a:cxn ang="0">
                <a:pos x="T2" y="T3"/>
              </a:cxn>
              <a:cxn ang="0">
                <a:pos x="T4" y="T5"/>
              </a:cxn>
              <a:cxn ang="0">
                <a:pos x="T6" y="T7"/>
              </a:cxn>
              <a:cxn ang="0">
                <a:pos x="T8" y="T9"/>
              </a:cxn>
              <a:cxn ang="0">
                <a:pos x="T10" y="T11"/>
              </a:cxn>
              <a:cxn ang="0">
                <a:pos x="T12" y="T13"/>
              </a:cxn>
            </a:cxnLst>
            <a:rect l="0" t="0" r="r" b="b"/>
            <a:pathLst>
              <a:path w="384" h="384">
                <a:moveTo>
                  <a:pt x="384" y="192"/>
                </a:moveTo>
                <a:lnTo>
                  <a:pt x="384" y="192"/>
                </a:lnTo>
                <a:cubicBezTo>
                  <a:pt x="384" y="298"/>
                  <a:pt x="298" y="384"/>
                  <a:pt x="192" y="384"/>
                </a:cubicBezTo>
                <a:cubicBezTo>
                  <a:pt x="86" y="384"/>
                  <a:pt x="0" y="298"/>
                  <a:pt x="0" y="192"/>
                </a:cubicBezTo>
                <a:cubicBezTo>
                  <a:pt x="0" y="86"/>
                  <a:pt x="86" y="0"/>
                  <a:pt x="192" y="0"/>
                </a:cubicBezTo>
                <a:cubicBezTo>
                  <a:pt x="298" y="0"/>
                  <a:pt x="384" y="86"/>
                  <a:pt x="384" y="192"/>
                </a:cubicBezTo>
                <a:lnTo>
                  <a:pt x="384" y="192"/>
                </a:lnTo>
                <a:close/>
              </a:path>
            </a:pathLst>
          </a:custGeom>
          <a:solidFill>
            <a:srgbClr val="8B0053"/>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p>
        </p:txBody>
      </p:sp>
    </p:spTree>
    <p:extLst>
      <p:ext uri="{BB962C8B-B14F-4D97-AF65-F5344CB8AC3E}">
        <p14:creationId xmlns:p14="http://schemas.microsoft.com/office/powerpoint/2010/main" val="41509453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Follow Us + Social Link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pic>
        <p:nvPicPr>
          <p:cNvPr id="5" name="Picture 4">
            <a:extLst>
              <a:ext uri="{FF2B5EF4-FFF2-40B4-BE49-F238E27FC236}">
                <a16:creationId xmlns:a16="http://schemas.microsoft.com/office/drawing/2014/main" id="{FA1A2372-897A-E94A-8932-51620B1CD1C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350" y="1323540"/>
            <a:ext cx="1927123" cy="503381"/>
          </a:xfrm>
          <a:prstGeom prst="rect">
            <a:avLst/>
          </a:prstGeom>
        </p:spPr>
      </p:pic>
      <p:sp>
        <p:nvSpPr>
          <p:cNvPr id="7" name="TextBox 6">
            <a:extLst>
              <a:ext uri="{FF2B5EF4-FFF2-40B4-BE49-F238E27FC236}">
                <a16:creationId xmlns:a16="http://schemas.microsoft.com/office/drawing/2014/main" id="{C6FB45DA-3569-4F41-94E2-C9261E12500E}"/>
              </a:ext>
            </a:extLst>
          </p:cNvPr>
          <p:cNvSpPr txBox="1"/>
          <p:nvPr userDrawn="1"/>
        </p:nvSpPr>
        <p:spPr>
          <a:xfrm>
            <a:off x="599974" y="2659674"/>
            <a:ext cx="5229325" cy="923330"/>
          </a:xfrm>
          <a:prstGeom prst="rect">
            <a:avLst/>
          </a:prstGeom>
          <a:noFill/>
        </p:spPr>
        <p:txBody>
          <a:bodyPr wrap="square" lIns="0" tIns="0" rIns="0" bIns="0" rtlCol="0">
            <a:spAutoFit/>
          </a:bodyPr>
          <a:lstStyle/>
          <a:p>
            <a:r>
              <a:rPr lang="en-US" sz="6000" b="0" i="0">
                <a:latin typeface="Lato Light" panose="020F0502020204030203" pitchFamily="34" charset="0"/>
                <a:ea typeface="Lato Light" panose="020F0502020204030203" pitchFamily="34" charset="0"/>
                <a:cs typeface="Lato Light" panose="020F0502020204030203" pitchFamily="34" charset="0"/>
              </a:rPr>
              <a:t>Follow Us</a:t>
            </a:r>
          </a:p>
        </p:txBody>
      </p:sp>
      <p:pic>
        <p:nvPicPr>
          <p:cNvPr id="10" name="Picture 9">
            <a:hlinkClick r:id="rId4"/>
            <a:extLst>
              <a:ext uri="{FF2B5EF4-FFF2-40B4-BE49-F238E27FC236}">
                <a16:creationId xmlns:a16="http://schemas.microsoft.com/office/drawing/2014/main" id="{55C5DCAF-21B0-054A-9684-35D27C6CC3D0}"/>
              </a:ext>
            </a:extLst>
          </p:cNvPr>
          <p:cNvPicPr>
            <a:picLocks noChangeAspect="1"/>
          </p:cNvPicPr>
          <p:nvPr userDrawn="1"/>
        </p:nvPicPr>
        <p:blipFill>
          <a:blip r:embed="rId5"/>
          <a:stretch>
            <a:fillRect/>
          </a:stretch>
        </p:blipFill>
        <p:spPr>
          <a:xfrm>
            <a:off x="591978" y="3811604"/>
            <a:ext cx="457200" cy="457200"/>
          </a:xfrm>
          <a:prstGeom prst="rect">
            <a:avLst/>
          </a:prstGeom>
        </p:spPr>
      </p:pic>
      <p:pic>
        <p:nvPicPr>
          <p:cNvPr id="11" name="Picture 10">
            <a:hlinkClick r:id="rId6"/>
            <a:extLst>
              <a:ext uri="{FF2B5EF4-FFF2-40B4-BE49-F238E27FC236}">
                <a16:creationId xmlns:a16="http://schemas.microsoft.com/office/drawing/2014/main" id="{29F2968C-031F-D545-BAD9-64124B651172}"/>
              </a:ext>
            </a:extLst>
          </p:cNvPr>
          <p:cNvPicPr>
            <a:picLocks noChangeAspect="1"/>
          </p:cNvPicPr>
          <p:nvPr userDrawn="1"/>
        </p:nvPicPr>
        <p:blipFill>
          <a:blip r:embed="rId7"/>
          <a:stretch>
            <a:fillRect/>
          </a:stretch>
        </p:blipFill>
        <p:spPr>
          <a:xfrm>
            <a:off x="1092602" y="3811604"/>
            <a:ext cx="457200" cy="457200"/>
          </a:xfrm>
          <a:prstGeom prst="rect">
            <a:avLst/>
          </a:prstGeom>
        </p:spPr>
      </p:pic>
      <p:pic>
        <p:nvPicPr>
          <p:cNvPr id="12" name="Picture 11">
            <a:hlinkClick r:id="rId8"/>
            <a:extLst>
              <a:ext uri="{FF2B5EF4-FFF2-40B4-BE49-F238E27FC236}">
                <a16:creationId xmlns:a16="http://schemas.microsoft.com/office/drawing/2014/main" id="{C0AA6A9A-787F-0E43-A661-468A8D0023C8}"/>
              </a:ext>
            </a:extLst>
          </p:cNvPr>
          <p:cNvPicPr>
            <a:picLocks noChangeAspect="1"/>
          </p:cNvPicPr>
          <p:nvPr userDrawn="1"/>
        </p:nvPicPr>
        <p:blipFill>
          <a:blip r:embed="rId9"/>
          <a:stretch>
            <a:fillRect/>
          </a:stretch>
        </p:blipFill>
        <p:spPr>
          <a:xfrm>
            <a:off x="1593226" y="3811604"/>
            <a:ext cx="457200" cy="457200"/>
          </a:xfrm>
          <a:prstGeom prst="rect">
            <a:avLst/>
          </a:prstGeom>
        </p:spPr>
      </p:pic>
      <p:pic>
        <p:nvPicPr>
          <p:cNvPr id="13" name="Picture 12">
            <a:hlinkClick r:id="rId10"/>
            <a:extLst>
              <a:ext uri="{FF2B5EF4-FFF2-40B4-BE49-F238E27FC236}">
                <a16:creationId xmlns:a16="http://schemas.microsoft.com/office/drawing/2014/main" id="{A5E81C29-1DC7-4D42-8456-B81B344AFE6E}"/>
              </a:ext>
            </a:extLst>
          </p:cNvPr>
          <p:cNvPicPr>
            <a:picLocks noChangeAspect="1"/>
          </p:cNvPicPr>
          <p:nvPr userDrawn="1"/>
        </p:nvPicPr>
        <p:blipFill>
          <a:blip r:embed="rId11"/>
          <a:stretch>
            <a:fillRect/>
          </a:stretch>
        </p:blipFill>
        <p:spPr>
          <a:xfrm>
            <a:off x="2093850" y="3811604"/>
            <a:ext cx="457200" cy="457200"/>
          </a:xfrm>
          <a:prstGeom prst="rect">
            <a:avLst/>
          </a:prstGeom>
        </p:spPr>
      </p:pic>
      <p:pic>
        <p:nvPicPr>
          <p:cNvPr id="14" name="Picture 13">
            <a:hlinkClick r:id="rId12"/>
            <a:extLst>
              <a:ext uri="{FF2B5EF4-FFF2-40B4-BE49-F238E27FC236}">
                <a16:creationId xmlns:a16="http://schemas.microsoft.com/office/drawing/2014/main" id="{C3F2C440-E377-934B-936D-0AF99B641D81}"/>
              </a:ext>
            </a:extLst>
          </p:cNvPr>
          <p:cNvPicPr>
            <a:picLocks noChangeAspect="1"/>
          </p:cNvPicPr>
          <p:nvPr userDrawn="1"/>
        </p:nvPicPr>
        <p:blipFill>
          <a:blip r:embed="rId13"/>
          <a:stretch>
            <a:fillRect/>
          </a:stretch>
        </p:blipFill>
        <p:spPr>
          <a:xfrm>
            <a:off x="2594473" y="3811604"/>
            <a:ext cx="457200" cy="457200"/>
          </a:xfrm>
          <a:prstGeom prst="rect">
            <a:avLst/>
          </a:prstGeom>
        </p:spPr>
      </p:pic>
    </p:spTree>
    <p:extLst>
      <p:ext uri="{BB962C8B-B14F-4D97-AF65-F5344CB8AC3E}">
        <p14:creationId xmlns:p14="http://schemas.microsoft.com/office/powerpoint/2010/main" val="33996144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Contact Us + Email Li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pic>
        <p:nvPicPr>
          <p:cNvPr id="5" name="Picture 4">
            <a:extLst>
              <a:ext uri="{FF2B5EF4-FFF2-40B4-BE49-F238E27FC236}">
                <a16:creationId xmlns:a16="http://schemas.microsoft.com/office/drawing/2014/main" id="{FA1A2372-897A-E94A-8932-51620B1CD1C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350" y="1323540"/>
            <a:ext cx="1927123" cy="503381"/>
          </a:xfrm>
          <a:prstGeom prst="rect">
            <a:avLst/>
          </a:prstGeom>
        </p:spPr>
      </p:pic>
      <p:sp>
        <p:nvSpPr>
          <p:cNvPr id="7" name="TextBox 6">
            <a:extLst>
              <a:ext uri="{FF2B5EF4-FFF2-40B4-BE49-F238E27FC236}">
                <a16:creationId xmlns:a16="http://schemas.microsoft.com/office/drawing/2014/main" id="{C6FB45DA-3569-4F41-94E2-C9261E12500E}"/>
              </a:ext>
            </a:extLst>
          </p:cNvPr>
          <p:cNvSpPr txBox="1"/>
          <p:nvPr userDrawn="1"/>
        </p:nvSpPr>
        <p:spPr>
          <a:xfrm>
            <a:off x="599974" y="2659674"/>
            <a:ext cx="5229325" cy="923330"/>
          </a:xfrm>
          <a:prstGeom prst="rect">
            <a:avLst/>
          </a:prstGeom>
          <a:noFill/>
        </p:spPr>
        <p:txBody>
          <a:bodyPr wrap="square" lIns="0" tIns="0" rIns="0" bIns="0" rtlCol="0">
            <a:spAutoFit/>
          </a:bodyPr>
          <a:lstStyle/>
          <a:p>
            <a:r>
              <a:rPr lang="en-US" sz="6000" b="0" i="0">
                <a:latin typeface="Lato Light" panose="020F0502020204030203" pitchFamily="34" charset="0"/>
                <a:ea typeface="Lato Light" panose="020F0502020204030203" pitchFamily="34" charset="0"/>
                <a:cs typeface="Lato Light" panose="020F0502020204030203" pitchFamily="34" charset="0"/>
              </a:rPr>
              <a:t>Contact Us</a:t>
            </a:r>
          </a:p>
        </p:txBody>
      </p:sp>
      <p:sp>
        <p:nvSpPr>
          <p:cNvPr id="15" name="Rectangle 14">
            <a:extLst>
              <a:ext uri="{FF2B5EF4-FFF2-40B4-BE49-F238E27FC236}">
                <a16:creationId xmlns:a16="http://schemas.microsoft.com/office/drawing/2014/main" id="{E0BD825A-0425-1144-B1D1-D427B778A970}"/>
              </a:ext>
            </a:extLst>
          </p:cNvPr>
          <p:cNvSpPr/>
          <p:nvPr userDrawn="1"/>
        </p:nvSpPr>
        <p:spPr>
          <a:xfrm>
            <a:off x="647588" y="4514433"/>
            <a:ext cx="5181712" cy="200055"/>
          </a:xfrm>
          <a:prstGeom prst="rect">
            <a:avLst/>
          </a:prstGeom>
        </p:spPr>
        <p:txBody>
          <a:bodyPr wrap="square" lIns="0" tIns="0" rIns="0" bIns="0">
            <a:spAutoFit/>
          </a:bodyPr>
          <a:lstStyle/>
          <a:p>
            <a:r>
              <a:rPr lang="en-US" sz="1300" err="1">
                <a:solidFill>
                  <a:srgbClr val="20313B"/>
                </a:solidFill>
                <a:latin typeface="Lato" panose="020F0502020204030203" pitchFamily="34" charset="0"/>
                <a:cs typeface="Lato" panose="020F0502020204030203" pitchFamily="34" charset="0"/>
                <a:hlinkClick r:id="rId4"/>
              </a:rPr>
              <a:t>info@themmrf.org</a:t>
            </a:r>
            <a:endParaRPr lang="en-US" sz="1300">
              <a:solidFill>
                <a:srgbClr val="20313B"/>
              </a:solidFill>
              <a:latin typeface="Lato" panose="020F0502020204030203" pitchFamily="34" charset="0"/>
              <a:cs typeface="Lato" panose="020F0502020204030203" pitchFamily="34" charset="0"/>
            </a:endParaRPr>
          </a:p>
        </p:txBody>
      </p:sp>
      <p:sp>
        <p:nvSpPr>
          <p:cNvPr id="16" name="TextBox 15">
            <a:extLst>
              <a:ext uri="{FF2B5EF4-FFF2-40B4-BE49-F238E27FC236}">
                <a16:creationId xmlns:a16="http://schemas.microsoft.com/office/drawing/2014/main" id="{1454E203-6C06-4D49-BF64-97AED8CB13E7}"/>
              </a:ext>
            </a:extLst>
          </p:cNvPr>
          <p:cNvSpPr txBox="1"/>
          <p:nvPr userDrawn="1"/>
        </p:nvSpPr>
        <p:spPr>
          <a:xfrm>
            <a:off x="647588" y="4240736"/>
            <a:ext cx="5181712" cy="273697"/>
          </a:xfrm>
          <a:prstGeom prst="rect">
            <a:avLst/>
          </a:prstGeom>
          <a:noFill/>
        </p:spPr>
        <p:txBody>
          <a:bodyPr wrap="square" lIns="0" tIns="0" rIns="0" bIns="0" rtlCol="0">
            <a:noAutofit/>
          </a:bodyPr>
          <a:lstStyle/>
          <a:p>
            <a:pPr marL="0" indent="0">
              <a:lnSpc>
                <a:spcPct val="100000"/>
              </a:lnSpc>
              <a:spcBef>
                <a:spcPts val="1200"/>
              </a:spcBef>
              <a:buClr>
                <a:schemeClr val="tx1"/>
              </a:buClr>
              <a:buSzPct val="100000"/>
              <a:buFont typeface="Graphik Regular"/>
              <a:buNone/>
            </a:pPr>
            <a:r>
              <a:rPr lang="en-US" sz="1300" b="1">
                <a:solidFill>
                  <a:srgbClr val="8B0053"/>
                </a:solidFill>
                <a:latin typeface="Lato Black" panose="020F0502020204030203" pitchFamily="34" charset="0"/>
                <a:cs typeface="Lato Black" panose="020F0502020204030203" pitchFamily="34" charset="0"/>
              </a:rPr>
              <a:t>For more information, please email:</a:t>
            </a:r>
          </a:p>
        </p:txBody>
      </p:sp>
    </p:spTree>
    <p:extLst>
      <p:ext uri="{BB962C8B-B14F-4D97-AF65-F5344CB8AC3E}">
        <p14:creationId xmlns:p14="http://schemas.microsoft.com/office/powerpoint/2010/main" val="23741141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Thank You">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lvl1pPr>
              <a:defRPr>
                <a:solidFill>
                  <a:schemeClr val="bg1"/>
                </a:solidFill>
              </a:defRPr>
            </a:lvl1p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lvl1pPr>
              <a:defRPr>
                <a:solidFill>
                  <a:schemeClr val="bg1"/>
                </a:solidFill>
              </a:defRPr>
            </a:lvl1pPr>
          </a:lstStyle>
          <a:p>
            <a:fld id="{6FDC89C3-8E1C-1B4E-9829-76D4B1BE5FAC}" type="slidenum">
              <a:rPr lang="en-US" smtClean="0"/>
              <a:pPr/>
              <a:t>‹#›</a:t>
            </a:fld>
            <a:endParaRPr lang="en-US"/>
          </a:p>
        </p:txBody>
      </p:sp>
      <p:pic>
        <p:nvPicPr>
          <p:cNvPr id="5" name="Picture 4">
            <a:extLst>
              <a:ext uri="{FF2B5EF4-FFF2-40B4-BE49-F238E27FC236}">
                <a16:creationId xmlns:a16="http://schemas.microsoft.com/office/drawing/2014/main" id="{FA1A2372-897A-E94A-8932-51620B1CD1C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350" y="1323540"/>
            <a:ext cx="1927123" cy="503381"/>
          </a:xfrm>
          <a:prstGeom prst="rect">
            <a:avLst/>
          </a:prstGeom>
        </p:spPr>
      </p:pic>
      <p:sp>
        <p:nvSpPr>
          <p:cNvPr id="7" name="TextBox 6">
            <a:extLst>
              <a:ext uri="{FF2B5EF4-FFF2-40B4-BE49-F238E27FC236}">
                <a16:creationId xmlns:a16="http://schemas.microsoft.com/office/drawing/2014/main" id="{C6FB45DA-3569-4F41-94E2-C9261E12500E}"/>
              </a:ext>
            </a:extLst>
          </p:cNvPr>
          <p:cNvSpPr txBox="1"/>
          <p:nvPr userDrawn="1"/>
        </p:nvSpPr>
        <p:spPr>
          <a:xfrm>
            <a:off x="599974" y="2659674"/>
            <a:ext cx="5229325" cy="923330"/>
          </a:xfrm>
          <a:prstGeom prst="rect">
            <a:avLst/>
          </a:prstGeom>
          <a:noFill/>
        </p:spPr>
        <p:txBody>
          <a:bodyPr wrap="square" lIns="0" tIns="0" rIns="0" bIns="0" rtlCol="0">
            <a:spAutoFit/>
          </a:bodyPr>
          <a:lstStyle/>
          <a:p>
            <a:r>
              <a:rPr lang="en-US" sz="6000" b="0" i="0">
                <a:solidFill>
                  <a:schemeClr val="bg1"/>
                </a:solidFill>
                <a:latin typeface="Lato Light" panose="020F0502020204030203" pitchFamily="34" charset="0"/>
                <a:ea typeface="Lato Light" panose="020F0502020204030203" pitchFamily="34" charset="0"/>
                <a:cs typeface="Lato Light" panose="020F0502020204030203" pitchFamily="34" charset="0"/>
              </a:rPr>
              <a:t>Thank you</a:t>
            </a:r>
          </a:p>
        </p:txBody>
      </p:sp>
    </p:spTree>
    <p:extLst>
      <p:ext uri="{BB962C8B-B14F-4D97-AF65-F5344CB8AC3E}">
        <p14:creationId xmlns:p14="http://schemas.microsoft.com/office/powerpoint/2010/main" val="3078041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Slide - Numbered -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A38B8A-3462-8B44-B29E-FB183EC720C8}"/>
              </a:ext>
            </a:extLst>
          </p:cNvPr>
          <p:cNvSpPr/>
          <p:nvPr userDrawn="1"/>
        </p:nvSpPr>
        <p:spPr>
          <a:xfrm>
            <a:off x="228600" y="228600"/>
            <a:ext cx="3516549" cy="640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82A6BC94-4784-7F4F-9130-A5CD2F4CAED3}"/>
              </a:ext>
            </a:extLst>
          </p:cNvPr>
          <p:cNvSpPr>
            <a:spLocks noGrp="1"/>
          </p:cNvSpPr>
          <p:nvPr>
            <p:ph type="pic" sz="quarter" idx="10" hasCustomPrompt="1"/>
          </p:nvPr>
        </p:nvSpPr>
        <p:spPr>
          <a:xfrm>
            <a:off x="3745149" y="228600"/>
            <a:ext cx="8218251" cy="6400800"/>
          </a:xfrm>
          <a:custGeom>
            <a:avLst/>
            <a:gdLst>
              <a:gd name="connsiteX0" fmla="*/ 0 w 8218251"/>
              <a:gd name="connsiteY0" fmla="*/ 0 h 6400800"/>
              <a:gd name="connsiteX1" fmla="*/ 8218251 w 8218251"/>
              <a:gd name="connsiteY1" fmla="*/ 0 h 6400800"/>
              <a:gd name="connsiteX2" fmla="*/ 8218251 w 8218251"/>
              <a:gd name="connsiteY2" fmla="*/ 6400800 h 6400800"/>
              <a:gd name="connsiteX3" fmla="*/ 1055451 w 8218251"/>
              <a:gd name="connsiteY3" fmla="*/ 6400800 h 6400800"/>
              <a:gd name="connsiteX4" fmla="*/ 1055451 w 8218251"/>
              <a:gd name="connsiteY4" fmla="*/ 2895600 h 6400800"/>
              <a:gd name="connsiteX5" fmla="*/ 0 w 8218251"/>
              <a:gd name="connsiteY5" fmla="*/ 289560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8251" h="6400800">
                <a:moveTo>
                  <a:pt x="0" y="0"/>
                </a:moveTo>
                <a:lnTo>
                  <a:pt x="8218251" y="0"/>
                </a:lnTo>
                <a:lnTo>
                  <a:pt x="8218251" y="6400800"/>
                </a:lnTo>
                <a:lnTo>
                  <a:pt x="1055451" y="6400800"/>
                </a:lnTo>
                <a:lnTo>
                  <a:pt x="1055451" y="2895600"/>
                </a:lnTo>
                <a:lnTo>
                  <a:pt x="0" y="2895600"/>
                </a:lnTo>
                <a:close/>
              </a:path>
            </a:pathLst>
          </a:custGeom>
        </p:spPr>
        <p:txBody>
          <a:bodyPr wrap="square" anchor="ctr">
            <a:noAutofit/>
          </a:bodyPr>
          <a:lstStyle>
            <a:lvl1pPr marL="0" indent="0" algn="ctr">
              <a:buNone/>
              <a:defRPr b="0"/>
            </a:lvl1pPr>
          </a:lstStyle>
          <a:p>
            <a:r>
              <a:rPr lang="en-US"/>
              <a:t>INSERT IMAGE</a:t>
            </a:r>
          </a:p>
        </p:txBody>
      </p:sp>
      <p:sp>
        <p:nvSpPr>
          <p:cNvPr id="12" name="Rectangle 11">
            <a:extLst>
              <a:ext uri="{FF2B5EF4-FFF2-40B4-BE49-F238E27FC236}">
                <a16:creationId xmlns:a16="http://schemas.microsoft.com/office/drawing/2014/main" id="{80824EB4-7957-A441-AF29-AADA035908BF}"/>
              </a:ext>
            </a:extLst>
          </p:cNvPr>
          <p:cNvSpPr/>
          <p:nvPr userDrawn="1"/>
        </p:nvSpPr>
        <p:spPr>
          <a:xfrm>
            <a:off x="0" y="3124200"/>
            <a:ext cx="4800600" cy="37338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3" name="Title 1">
            <a:extLst>
              <a:ext uri="{FF2B5EF4-FFF2-40B4-BE49-F238E27FC236}">
                <a16:creationId xmlns:a16="http://schemas.microsoft.com/office/drawing/2014/main" id="{0B653591-3EAC-6F41-8BDC-7F0EB8E3CB0E}"/>
              </a:ext>
            </a:extLst>
          </p:cNvPr>
          <p:cNvSpPr>
            <a:spLocks noGrp="1"/>
          </p:cNvSpPr>
          <p:nvPr>
            <p:ph type="ctrTitle" hasCustomPrompt="1"/>
          </p:nvPr>
        </p:nvSpPr>
        <p:spPr>
          <a:xfrm>
            <a:off x="723899" y="3429000"/>
            <a:ext cx="3610207" cy="1024054"/>
          </a:xfrm>
          <a:prstGeom prst="rect">
            <a:avLst/>
          </a:prstGeom>
        </p:spPr>
        <p:txBody>
          <a:bodyPr anchor="b" anchorCtr="0">
            <a:noAutofit/>
          </a:bodyPr>
          <a:lstStyle>
            <a:lvl1pPr algn="l">
              <a:lnSpc>
                <a:spcPct val="90000"/>
              </a:lnSpc>
              <a:defRPr sz="3600" b="1" i="0">
                <a:solidFill>
                  <a:schemeClr val="bg1"/>
                </a:solidFill>
                <a:latin typeface="Lato" panose="020F0502020204030203" pitchFamily="34" charset="0"/>
                <a:cs typeface="Lato" panose="020F0502020204030203" pitchFamily="34" charset="0"/>
              </a:defRPr>
            </a:lvl1pPr>
          </a:lstStyle>
          <a:p>
            <a:r>
              <a:rPr lang="en-US"/>
              <a:t>[Section title – L</a:t>
            </a:r>
            <a:r>
              <a:rPr lang="en-US" err="1"/>
              <a:t>ato</a:t>
            </a:r>
            <a:r>
              <a:rPr lang="en-US"/>
              <a:t> Bold 36pt]</a:t>
            </a:r>
          </a:p>
        </p:txBody>
      </p:sp>
      <p:sp>
        <p:nvSpPr>
          <p:cNvPr id="8" name="Text Placeholder 7">
            <a:extLst>
              <a:ext uri="{FF2B5EF4-FFF2-40B4-BE49-F238E27FC236}">
                <a16:creationId xmlns:a16="http://schemas.microsoft.com/office/drawing/2014/main" id="{9C2084E4-5EED-BC4B-A7EF-A40A72A80D7D}"/>
              </a:ext>
            </a:extLst>
          </p:cNvPr>
          <p:cNvSpPr>
            <a:spLocks noGrp="1"/>
          </p:cNvSpPr>
          <p:nvPr>
            <p:ph type="body" sz="quarter" idx="11" hasCustomPrompt="1"/>
          </p:nvPr>
        </p:nvSpPr>
        <p:spPr>
          <a:xfrm>
            <a:off x="503067" y="4652949"/>
            <a:ext cx="496852" cy="1747851"/>
          </a:xfrm>
        </p:spPr>
        <p:txBody>
          <a:bodyPr>
            <a:noAutofit/>
          </a:bodyPr>
          <a:lstStyle>
            <a:lvl1pPr marL="0" marR="0" indent="0" algn="r" defTabSz="914400" rtl="0" eaLnBrk="1" fontAlgn="auto" latinLnBrk="0" hangingPunct="1">
              <a:lnSpc>
                <a:spcPct val="100000"/>
              </a:lnSpc>
              <a:spcBef>
                <a:spcPts val="0"/>
              </a:spcBef>
              <a:spcAft>
                <a:spcPts val="800"/>
              </a:spcAft>
              <a:buClrTx/>
              <a:buSzTx/>
              <a:buFont typeface="Graphik Regular" pitchFamily="34" charset="0"/>
              <a:buNone/>
              <a:tabLst/>
              <a:defRPr sz="1600" b="1" i="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228600" indent="0">
              <a:buNone/>
              <a:defRPr sz="2000" b="1" i="0">
                <a:latin typeface="Lato" panose="020F0502020204030203" pitchFamily="34" charset="0"/>
                <a:ea typeface="Lato" panose="020F0502020204030203" pitchFamily="34" charset="0"/>
                <a:cs typeface="Lato" panose="020F0502020204030203" pitchFamily="34" charset="0"/>
              </a:defRPr>
            </a:lvl2pPr>
            <a:lvl3pPr marL="482600" indent="0">
              <a:buNone/>
              <a:defRPr sz="2000" b="1" i="0">
                <a:latin typeface="Lato" panose="020F0502020204030203" pitchFamily="34" charset="0"/>
                <a:ea typeface="Lato" panose="020F0502020204030203" pitchFamily="34" charset="0"/>
                <a:cs typeface="Lato" panose="020F0502020204030203" pitchFamily="34" charset="0"/>
              </a:defRPr>
            </a:lvl3pPr>
            <a:lvl4pPr marL="769938" indent="0">
              <a:buNone/>
              <a:defRPr sz="2000" b="1" i="0">
                <a:latin typeface="Lato" panose="020F0502020204030203" pitchFamily="34" charset="0"/>
                <a:ea typeface="Lato" panose="020F0502020204030203" pitchFamily="34" charset="0"/>
                <a:cs typeface="Lato" panose="020F0502020204030203" pitchFamily="34" charset="0"/>
              </a:defRPr>
            </a:lvl4pPr>
            <a:lvl5pPr marL="1031875" indent="0">
              <a:buNone/>
              <a:defRPr sz="2000" b="1" i="0">
                <a:latin typeface="Lato" panose="020F0502020204030203" pitchFamily="34" charset="0"/>
                <a:ea typeface="Lato" panose="020F0502020204030203" pitchFamily="34" charset="0"/>
                <a:cs typeface="Lato" panose="020F0502020204030203" pitchFamily="34" charset="0"/>
              </a:defRPr>
            </a:lvl5pPr>
          </a:lstStyle>
          <a:p>
            <a:pPr lvl="0"/>
            <a:r>
              <a:rPr lang="en-US"/>
              <a:t>##</a:t>
            </a:r>
          </a:p>
          <a:p>
            <a:pPr lvl="0"/>
            <a:r>
              <a:rPr lang="en-US"/>
              <a:t>##</a:t>
            </a:r>
          </a:p>
          <a:p>
            <a:pPr lvl="0"/>
            <a:r>
              <a:rPr lang="en-US"/>
              <a:t>##</a:t>
            </a:r>
          </a:p>
          <a:p>
            <a:pPr lvl="0"/>
            <a:r>
              <a:rPr lang="en-US"/>
              <a:t>##</a:t>
            </a:r>
          </a:p>
        </p:txBody>
      </p:sp>
      <p:sp>
        <p:nvSpPr>
          <p:cNvPr id="9" name="Text Placeholder 7">
            <a:extLst>
              <a:ext uri="{FF2B5EF4-FFF2-40B4-BE49-F238E27FC236}">
                <a16:creationId xmlns:a16="http://schemas.microsoft.com/office/drawing/2014/main" id="{A4BCD0AE-4F4E-DD4F-A1C2-761DD4222BA1}"/>
              </a:ext>
            </a:extLst>
          </p:cNvPr>
          <p:cNvSpPr>
            <a:spLocks noGrp="1"/>
          </p:cNvSpPr>
          <p:nvPr>
            <p:ph type="body" sz="quarter" idx="12" hasCustomPrompt="1"/>
          </p:nvPr>
        </p:nvSpPr>
        <p:spPr>
          <a:xfrm>
            <a:off x="1163783" y="4652949"/>
            <a:ext cx="3170324" cy="174785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Graphik Regular" pitchFamily="34" charset="0"/>
              <a:buNone/>
              <a:tabLst/>
              <a:defRPr sz="16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sz="2000" b="1" i="0">
                <a:latin typeface="Lato" panose="020F0502020204030203" pitchFamily="34" charset="0"/>
                <a:ea typeface="Lato" panose="020F0502020204030203" pitchFamily="34" charset="0"/>
                <a:cs typeface="Lato" panose="020F0502020204030203" pitchFamily="34" charset="0"/>
              </a:defRPr>
            </a:lvl2pPr>
            <a:lvl3pPr marL="482600" indent="0">
              <a:buNone/>
              <a:defRPr sz="2000" b="1" i="0">
                <a:latin typeface="Lato" panose="020F0502020204030203" pitchFamily="34" charset="0"/>
                <a:ea typeface="Lato" panose="020F0502020204030203" pitchFamily="34" charset="0"/>
                <a:cs typeface="Lato" panose="020F0502020204030203" pitchFamily="34" charset="0"/>
              </a:defRPr>
            </a:lvl3pPr>
            <a:lvl4pPr marL="769938" indent="0">
              <a:buNone/>
              <a:defRPr sz="2000" b="1" i="0">
                <a:latin typeface="Lato" panose="020F0502020204030203" pitchFamily="34" charset="0"/>
                <a:ea typeface="Lato" panose="020F0502020204030203" pitchFamily="34" charset="0"/>
                <a:cs typeface="Lato" panose="020F0502020204030203" pitchFamily="34" charset="0"/>
              </a:defRPr>
            </a:lvl4pPr>
            <a:lvl5pPr marL="1031875" indent="0">
              <a:buNone/>
              <a:defRPr sz="2000" b="1" i="0">
                <a:latin typeface="Lato" panose="020F0502020204030203" pitchFamily="34" charset="0"/>
                <a:ea typeface="Lato" panose="020F0502020204030203" pitchFamily="34" charset="0"/>
                <a:cs typeface="Lato" panose="020F0502020204030203" pitchFamily="34" charset="0"/>
              </a:defRPr>
            </a:lvl5pPr>
          </a:lstStyle>
          <a:p>
            <a:pPr lvl="0"/>
            <a:r>
              <a:rPr lang="en-US"/>
              <a:t>[Slide title – </a:t>
            </a:r>
            <a:r>
              <a:rPr lang="en-US" err="1"/>
              <a:t>Lato</a:t>
            </a:r>
            <a:r>
              <a:rPr lang="en-US"/>
              <a:t> Light 16pt]</a:t>
            </a:r>
          </a:p>
          <a:p>
            <a:pPr marL="0" marR="0" lvl="0" indent="0" algn="l" defTabSz="914400" rtl="0" eaLnBrk="1" fontAlgn="auto" latinLnBrk="0" hangingPunct="1">
              <a:lnSpc>
                <a:spcPct val="100000"/>
              </a:lnSpc>
              <a:spcBef>
                <a:spcPts val="0"/>
              </a:spcBef>
              <a:spcAft>
                <a:spcPts val="800"/>
              </a:spcAft>
              <a:buClrTx/>
              <a:buSzTx/>
              <a:buFont typeface="Graphik Regular" pitchFamily="34" charset="0"/>
              <a:buNone/>
              <a:tabLst/>
              <a:defRPr/>
            </a:pPr>
            <a:r>
              <a:rPr lang="en-US"/>
              <a:t>[Slide title – </a:t>
            </a:r>
            <a:r>
              <a:rPr lang="en-US" err="1"/>
              <a:t>Lato</a:t>
            </a:r>
            <a:r>
              <a:rPr lang="en-US"/>
              <a:t> Light 16pt]</a:t>
            </a:r>
          </a:p>
          <a:p>
            <a:pPr marL="0" marR="0" lvl="0" indent="0" algn="l" defTabSz="914400" rtl="0" eaLnBrk="1" fontAlgn="auto" latinLnBrk="0" hangingPunct="1">
              <a:lnSpc>
                <a:spcPct val="100000"/>
              </a:lnSpc>
              <a:spcBef>
                <a:spcPts val="0"/>
              </a:spcBef>
              <a:spcAft>
                <a:spcPts val="800"/>
              </a:spcAft>
              <a:buClrTx/>
              <a:buSzTx/>
              <a:buFont typeface="Graphik Regular" pitchFamily="34" charset="0"/>
              <a:buNone/>
              <a:tabLst/>
              <a:defRPr/>
            </a:pPr>
            <a:r>
              <a:rPr lang="en-US"/>
              <a:t>[Slide title – </a:t>
            </a:r>
            <a:r>
              <a:rPr lang="en-US" err="1"/>
              <a:t>Lato</a:t>
            </a:r>
            <a:r>
              <a:rPr lang="en-US"/>
              <a:t> Light 16pt]</a:t>
            </a:r>
          </a:p>
          <a:p>
            <a:pPr marL="0" marR="0" lvl="0" indent="0" algn="l" defTabSz="914400" rtl="0" eaLnBrk="1" fontAlgn="auto" latinLnBrk="0" hangingPunct="1">
              <a:lnSpc>
                <a:spcPct val="100000"/>
              </a:lnSpc>
              <a:spcBef>
                <a:spcPts val="0"/>
              </a:spcBef>
              <a:spcAft>
                <a:spcPts val="800"/>
              </a:spcAft>
              <a:buClrTx/>
              <a:buSzTx/>
              <a:buFont typeface="Graphik Regular" pitchFamily="34" charset="0"/>
              <a:buNone/>
              <a:tabLst/>
              <a:defRPr/>
            </a:pPr>
            <a:r>
              <a:rPr lang="en-US"/>
              <a:t>[Slide title – </a:t>
            </a:r>
            <a:r>
              <a:rPr lang="en-US" err="1"/>
              <a:t>Lato</a:t>
            </a:r>
            <a:r>
              <a:rPr lang="en-US"/>
              <a:t> Light 16pt]</a:t>
            </a:r>
          </a:p>
          <a:p>
            <a:pPr lvl="0"/>
            <a:endParaRPr lang="en-US"/>
          </a:p>
        </p:txBody>
      </p:sp>
    </p:spTree>
    <p:extLst>
      <p:ext uri="{BB962C8B-B14F-4D97-AF65-F5344CB8AC3E}">
        <p14:creationId xmlns:p14="http://schemas.microsoft.com/office/powerpoint/2010/main" val="415466142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END OF MASTER LAYOUTS">
    <p:bg>
      <p:bgPr>
        <a:solidFill>
          <a:srgbClr val="FF0000"/>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64BAE8-4C9B-704E-A4F2-1F5C8D796A91}"/>
              </a:ext>
            </a:extLst>
          </p:cNvPr>
          <p:cNvSpPr>
            <a:spLocks noGrp="1"/>
          </p:cNvSpPr>
          <p:nvPr>
            <p:ph type="title" hasCustomPrompt="1"/>
          </p:nvPr>
        </p:nvSpPr>
        <p:spPr>
          <a:xfrm>
            <a:off x="0" y="0"/>
            <a:ext cx="12192000" cy="6858000"/>
          </a:xfrm>
          <a:noFill/>
        </p:spPr>
        <p:txBody>
          <a:bodyPr anchor="ctr"/>
          <a:lstStyle>
            <a:lvl1pPr marL="0" marR="0" indent="0" algn="ctr" defTabSz="457200" rtl="0" eaLnBrk="1" fontAlgn="auto" latinLnBrk="0" hangingPunct="1">
              <a:lnSpc>
                <a:spcPct val="100000"/>
              </a:lnSpc>
              <a:spcBef>
                <a:spcPct val="0"/>
              </a:spcBef>
              <a:spcAft>
                <a:spcPts val="0"/>
              </a:spcAft>
              <a:buClrTx/>
              <a:buSzTx/>
              <a:buFontTx/>
              <a:buNone/>
              <a:tabLst>
                <a:tab pos="168275" algn="l"/>
              </a:tabLst>
              <a:defRPr>
                <a:solidFill>
                  <a:schemeClr val="tx1"/>
                </a:solidFill>
                <a:latin typeface="+mj-lt"/>
              </a:defRPr>
            </a:lvl1pPr>
          </a:lstStyle>
          <a:p>
            <a:r>
              <a:rPr lang="en-US"/>
              <a:t>DO NOT USE </a:t>
            </a:r>
            <a:br>
              <a:rPr lang="en-US"/>
            </a:br>
            <a:br>
              <a:rPr lang="en-US"/>
            </a:br>
            <a:r>
              <a:rPr lang="en-US"/>
              <a:t>ALL LAYOUTS PAST THIS ARE NOT PART OF THIS TEMPLATE</a:t>
            </a:r>
          </a:p>
        </p:txBody>
      </p:sp>
    </p:spTree>
    <p:extLst>
      <p:ext uri="{BB962C8B-B14F-4D97-AF65-F5344CB8AC3E}">
        <p14:creationId xmlns:p14="http://schemas.microsoft.com/office/powerpoint/2010/main" val="3372742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Slide - O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90F418-B751-6C49-8865-B7B10B96A2F2}"/>
              </a:ext>
            </a:extLst>
          </p:cNvPr>
          <p:cNvSpPr/>
          <p:nvPr userDrawn="1"/>
        </p:nvSpPr>
        <p:spPr>
          <a:xfrm flipV="1">
            <a:off x="228600" y="228600"/>
            <a:ext cx="11734800" cy="64008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0" name="Title 1">
            <a:extLst>
              <a:ext uri="{FF2B5EF4-FFF2-40B4-BE49-F238E27FC236}">
                <a16:creationId xmlns:a16="http://schemas.microsoft.com/office/drawing/2014/main" id="{CC6970D8-1D1F-9E46-90B0-68E9845DDBF0}"/>
              </a:ext>
            </a:extLst>
          </p:cNvPr>
          <p:cNvSpPr>
            <a:spLocks noGrp="1"/>
          </p:cNvSpPr>
          <p:nvPr>
            <p:ph type="ctrTitle" hasCustomPrompt="1"/>
          </p:nvPr>
        </p:nvSpPr>
        <p:spPr>
          <a:xfrm>
            <a:off x="838200" y="3200400"/>
            <a:ext cx="8373894" cy="1318097"/>
          </a:xfrm>
          <a:prstGeom prst="rect">
            <a:avLst/>
          </a:prstGeom>
        </p:spPr>
        <p:txBody>
          <a:bodyPr anchor="t" anchorCtr="0">
            <a:noAutofit/>
          </a:bodyPr>
          <a:lstStyle>
            <a:lvl1pPr algn="l">
              <a:lnSpc>
                <a:spcPct val="90000"/>
              </a:lnSpc>
              <a:defRPr sz="4000" b="1" i="0">
                <a:solidFill>
                  <a:schemeClr val="bg1"/>
                </a:solidFill>
                <a:latin typeface="Lato" panose="020F0502020204030203" pitchFamily="34" charset="0"/>
                <a:cs typeface="Lato" panose="020F0502020204030203" pitchFamily="34" charset="0"/>
              </a:defRPr>
            </a:lvl1pPr>
          </a:lstStyle>
          <a:p>
            <a:r>
              <a:rPr lang="en-US"/>
              <a:t>[Section title – L</a:t>
            </a:r>
            <a:r>
              <a:rPr lang="en-US" err="1"/>
              <a:t>ato</a:t>
            </a:r>
            <a:r>
              <a:rPr lang="en-US"/>
              <a:t> Bold 40pt]</a:t>
            </a:r>
            <a:br>
              <a:rPr lang="en-US"/>
            </a:br>
            <a:r>
              <a:rPr lang="en-US"/>
              <a:t>two lines max</a:t>
            </a:r>
          </a:p>
        </p:txBody>
      </p:sp>
      <p:sp>
        <p:nvSpPr>
          <p:cNvPr id="3" name="Text Placeholder 2">
            <a:extLst>
              <a:ext uri="{FF2B5EF4-FFF2-40B4-BE49-F238E27FC236}">
                <a16:creationId xmlns:a16="http://schemas.microsoft.com/office/drawing/2014/main" id="{69CC8969-19DE-0F47-A0EE-D9D8B0DC484C}"/>
              </a:ext>
            </a:extLst>
          </p:cNvPr>
          <p:cNvSpPr>
            <a:spLocks noGrp="1"/>
          </p:cNvSpPr>
          <p:nvPr>
            <p:ph type="body" sz="quarter" idx="10" hasCustomPrompt="1"/>
          </p:nvPr>
        </p:nvSpPr>
        <p:spPr>
          <a:xfrm>
            <a:off x="838200" y="2178624"/>
            <a:ext cx="1643063" cy="876300"/>
          </a:xfrm>
        </p:spPr>
        <p:txBody>
          <a:bodyPr anchor="b">
            <a:noAutofit/>
          </a:bodyPr>
          <a:lstStyle>
            <a:lvl1pPr marL="0" indent="0">
              <a:buNone/>
              <a:defRPr sz="4000" b="1" i="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228600" indent="0">
              <a:buNone/>
              <a:defRPr sz="4000" b="1" i="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482600" indent="0">
              <a:buNone/>
              <a:defRPr sz="4000" b="1" i="0">
                <a:solidFill>
                  <a:schemeClr val="accent2"/>
                </a:solidFill>
                <a:latin typeface="Lato" panose="020F0502020204030203" pitchFamily="34" charset="0"/>
                <a:ea typeface="Lato" panose="020F0502020204030203" pitchFamily="34" charset="0"/>
                <a:cs typeface="Lato" panose="020F0502020204030203" pitchFamily="34" charset="0"/>
              </a:defRPr>
            </a:lvl3pPr>
            <a:lvl4pPr marL="769938" indent="0">
              <a:buNone/>
              <a:defRPr sz="4000" b="1" i="0">
                <a:solidFill>
                  <a:schemeClr val="accent2"/>
                </a:solidFill>
                <a:latin typeface="Lato" panose="020F0502020204030203" pitchFamily="34" charset="0"/>
                <a:ea typeface="Lato" panose="020F0502020204030203" pitchFamily="34" charset="0"/>
                <a:cs typeface="Lato" panose="020F0502020204030203" pitchFamily="34" charset="0"/>
              </a:defRPr>
            </a:lvl4pPr>
            <a:lvl5pPr marL="1031875" indent="0">
              <a:buNone/>
              <a:defRPr sz="4000" b="1" i="0">
                <a:solidFill>
                  <a:schemeClr val="accent2"/>
                </a:solidFill>
                <a:latin typeface="Lato" panose="020F0502020204030203" pitchFamily="34" charset="0"/>
                <a:ea typeface="Lato" panose="020F0502020204030203" pitchFamily="34" charset="0"/>
                <a:cs typeface="Lato" panose="020F0502020204030203" pitchFamily="34" charset="0"/>
              </a:defRPr>
            </a:lvl5pPr>
          </a:lstStyle>
          <a:p>
            <a:pPr lvl="0"/>
            <a:r>
              <a:rPr lang="en-US"/>
              <a:t>#</a:t>
            </a:r>
          </a:p>
        </p:txBody>
      </p:sp>
    </p:spTree>
    <p:extLst>
      <p:ext uri="{BB962C8B-B14F-4D97-AF65-F5344CB8AC3E}">
        <p14:creationId xmlns:p14="http://schemas.microsoft.com/office/powerpoint/2010/main" val="3461648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90F418-B751-6C49-8865-B7B10B96A2F2}"/>
              </a:ext>
            </a:extLst>
          </p:cNvPr>
          <p:cNvSpPr/>
          <p:nvPr userDrawn="1"/>
        </p:nvSpPr>
        <p:spPr>
          <a:xfrm flipV="1">
            <a:off x="228600" y="228600"/>
            <a:ext cx="11734800" cy="64008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7" name="Title 1">
            <a:extLst>
              <a:ext uri="{FF2B5EF4-FFF2-40B4-BE49-F238E27FC236}">
                <a16:creationId xmlns:a16="http://schemas.microsoft.com/office/drawing/2014/main" id="{A9FCA61D-34E6-1F43-90E9-BEC450523679}"/>
              </a:ext>
            </a:extLst>
          </p:cNvPr>
          <p:cNvSpPr txBox="1">
            <a:spLocks/>
          </p:cNvSpPr>
          <p:nvPr userDrawn="1"/>
        </p:nvSpPr>
        <p:spPr>
          <a:xfrm>
            <a:off x="838200" y="5114204"/>
            <a:ext cx="4953000" cy="981796"/>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6000" b="1" i="0" kern="1200">
                <a:solidFill>
                  <a:srgbClr val="FFD4B6"/>
                </a:solidFill>
                <a:latin typeface="Lato" panose="020F0502020204030203" pitchFamily="34" charset="0"/>
                <a:ea typeface="+mj-ea"/>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FFD4B6"/>
                </a:solidFill>
                <a:effectLst/>
                <a:uLnTx/>
                <a:uFillTx/>
                <a:latin typeface="Lato" panose="020F0502020204030203" pitchFamily="34" charset="0"/>
                <a:ea typeface="+mj-ea"/>
                <a:cs typeface="Lato" panose="020F0502020204030203" pitchFamily="34" charset="0"/>
              </a:rPr>
              <a:t>Agenda</a:t>
            </a:r>
          </a:p>
        </p:txBody>
      </p:sp>
      <p:sp>
        <p:nvSpPr>
          <p:cNvPr id="8" name="Text Placeholder 7">
            <a:extLst>
              <a:ext uri="{FF2B5EF4-FFF2-40B4-BE49-F238E27FC236}">
                <a16:creationId xmlns:a16="http://schemas.microsoft.com/office/drawing/2014/main" id="{3AB527DD-0F1A-5544-96EB-D55DC026E9B1}"/>
              </a:ext>
            </a:extLst>
          </p:cNvPr>
          <p:cNvSpPr>
            <a:spLocks noGrp="1"/>
          </p:cNvSpPr>
          <p:nvPr>
            <p:ph type="body" sz="quarter" idx="10" hasCustomPrompt="1"/>
          </p:nvPr>
        </p:nvSpPr>
        <p:spPr>
          <a:xfrm>
            <a:off x="4951378" y="1828800"/>
            <a:ext cx="1946275" cy="4114800"/>
          </a:xfrm>
        </p:spPr>
        <p:txBody>
          <a:bodyPr>
            <a:noAutofit/>
          </a:bodyPr>
          <a:lstStyle>
            <a:lvl1pPr marL="0" marR="0" indent="0" algn="r" defTabSz="914400" rtl="0" eaLnBrk="1" fontAlgn="auto" latinLnBrk="0" hangingPunct="1">
              <a:lnSpc>
                <a:spcPct val="100000"/>
              </a:lnSpc>
              <a:spcBef>
                <a:spcPts val="0"/>
              </a:spcBef>
              <a:spcAft>
                <a:spcPts val="1500"/>
              </a:spcAft>
              <a:buClrTx/>
              <a:buSzTx/>
              <a:buFont typeface="Graphik Regular" pitchFamily="34" charset="0"/>
              <a:buNone/>
              <a:tabLst/>
              <a:defRPr sz="2000" b="1" i="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228600" indent="0">
              <a:buNone/>
              <a:defRPr sz="2000" b="1" i="0">
                <a:latin typeface="Lato" panose="020F0502020204030203" pitchFamily="34" charset="0"/>
                <a:ea typeface="Lato" panose="020F0502020204030203" pitchFamily="34" charset="0"/>
                <a:cs typeface="Lato" panose="020F0502020204030203" pitchFamily="34" charset="0"/>
              </a:defRPr>
            </a:lvl2pPr>
            <a:lvl3pPr marL="482600" indent="0">
              <a:buNone/>
              <a:defRPr sz="2000" b="1" i="0">
                <a:latin typeface="Lato" panose="020F0502020204030203" pitchFamily="34" charset="0"/>
                <a:ea typeface="Lato" panose="020F0502020204030203" pitchFamily="34" charset="0"/>
                <a:cs typeface="Lato" panose="020F0502020204030203" pitchFamily="34" charset="0"/>
              </a:defRPr>
            </a:lvl3pPr>
            <a:lvl4pPr marL="769938" indent="0">
              <a:buNone/>
              <a:defRPr sz="2000" b="1" i="0">
                <a:latin typeface="Lato" panose="020F0502020204030203" pitchFamily="34" charset="0"/>
                <a:ea typeface="Lato" panose="020F0502020204030203" pitchFamily="34" charset="0"/>
                <a:cs typeface="Lato" panose="020F0502020204030203" pitchFamily="34" charset="0"/>
              </a:defRPr>
            </a:lvl4pPr>
            <a:lvl5pPr marL="1031875" indent="0">
              <a:buNone/>
              <a:defRPr sz="2000" b="1" i="0">
                <a:latin typeface="Lato" panose="020F0502020204030203" pitchFamily="34" charset="0"/>
                <a:ea typeface="Lato" panose="020F0502020204030203" pitchFamily="34" charset="0"/>
                <a:cs typeface="Lato" panose="020F0502020204030203" pitchFamily="34" charset="0"/>
              </a:defRPr>
            </a:lvl5pPr>
          </a:lstStyle>
          <a:p>
            <a:pPr lvl="0"/>
            <a:r>
              <a:rPr lang="en-US"/>
              <a:t>00:00-00:00</a:t>
            </a:r>
          </a:p>
        </p:txBody>
      </p:sp>
      <p:sp>
        <p:nvSpPr>
          <p:cNvPr id="9" name="Text Placeholder 7">
            <a:extLst>
              <a:ext uri="{FF2B5EF4-FFF2-40B4-BE49-F238E27FC236}">
                <a16:creationId xmlns:a16="http://schemas.microsoft.com/office/drawing/2014/main" id="{01229A8A-AF87-A141-A6EB-0FCBC94A1332}"/>
              </a:ext>
            </a:extLst>
          </p:cNvPr>
          <p:cNvSpPr>
            <a:spLocks noGrp="1"/>
          </p:cNvSpPr>
          <p:nvPr>
            <p:ph type="body" sz="quarter" idx="11" hasCustomPrompt="1"/>
          </p:nvPr>
        </p:nvSpPr>
        <p:spPr>
          <a:xfrm>
            <a:off x="7198467" y="1828800"/>
            <a:ext cx="3812364" cy="4114800"/>
          </a:xfrm>
        </p:spPr>
        <p:txBody>
          <a:bodyPr>
            <a:noAutofit/>
          </a:bodyPr>
          <a:lstStyle>
            <a:lvl1pPr marL="0" marR="0" indent="0" algn="l" defTabSz="914400" rtl="0" eaLnBrk="1" fontAlgn="auto" latinLnBrk="0" hangingPunct="1">
              <a:lnSpc>
                <a:spcPct val="100000"/>
              </a:lnSpc>
              <a:spcBef>
                <a:spcPts val="0"/>
              </a:spcBef>
              <a:spcAft>
                <a:spcPts val="1500"/>
              </a:spcAft>
              <a:buClrTx/>
              <a:buSzTx/>
              <a:buFont typeface="Graphik Regular" pitchFamily="34" charset="0"/>
              <a:buNone/>
              <a:tabLst/>
              <a:defRPr sz="20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sz="2000" b="1" i="0">
                <a:latin typeface="Lato" panose="020F0502020204030203" pitchFamily="34" charset="0"/>
                <a:ea typeface="Lato" panose="020F0502020204030203" pitchFamily="34" charset="0"/>
                <a:cs typeface="Lato" panose="020F0502020204030203" pitchFamily="34" charset="0"/>
              </a:defRPr>
            </a:lvl2pPr>
            <a:lvl3pPr marL="482600" indent="0">
              <a:buNone/>
              <a:defRPr sz="2000" b="1" i="0">
                <a:latin typeface="Lato" panose="020F0502020204030203" pitchFamily="34" charset="0"/>
                <a:ea typeface="Lato" panose="020F0502020204030203" pitchFamily="34" charset="0"/>
                <a:cs typeface="Lato" panose="020F0502020204030203" pitchFamily="34" charset="0"/>
              </a:defRPr>
            </a:lvl3pPr>
            <a:lvl4pPr marL="769938" indent="0">
              <a:buNone/>
              <a:defRPr sz="2000" b="1" i="0">
                <a:latin typeface="Lato" panose="020F0502020204030203" pitchFamily="34" charset="0"/>
                <a:ea typeface="Lato" panose="020F0502020204030203" pitchFamily="34" charset="0"/>
                <a:cs typeface="Lato" panose="020F0502020204030203" pitchFamily="34" charset="0"/>
              </a:defRPr>
            </a:lvl4pPr>
            <a:lvl5pPr marL="1031875" indent="0">
              <a:buNone/>
              <a:defRPr sz="2000" b="1" i="0">
                <a:latin typeface="Lato" panose="020F0502020204030203" pitchFamily="34" charset="0"/>
                <a:ea typeface="Lato" panose="020F0502020204030203" pitchFamily="34" charset="0"/>
                <a:cs typeface="Lato" panose="020F0502020204030203" pitchFamily="34" charset="0"/>
              </a:defRPr>
            </a:lvl5pPr>
          </a:lstStyle>
          <a:p>
            <a:pPr lvl="0"/>
            <a:r>
              <a:rPr lang="en-US"/>
              <a:t>[Activity title]</a:t>
            </a:r>
          </a:p>
          <a:p>
            <a:pPr lvl="0"/>
            <a:endParaRPr lang="en-US"/>
          </a:p>
        </p:txBody>
      </p:sp>
    </p:spTree>
    <p:extLst>
      <p:ext uri="{BB962C8B-B14F-4D97-AF65-F5344CB8AC3E}">
        <p14:creationId xmlns:p14="http://schemas.microsoft.com/office/powerpoint/2010/main" val="948514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66E7325-D5FF-8642-AFF8-E74097A61B01}"/>
              </a:ext>
            </a:extLst>
          </p:cNvPr>
          <p:cNvGrpSpPr/>
          <p:nvPr userDrawn="1"/>
        </p:nvGrpSpPr>
        <p:grpSpPr>
          <a:xfrm>
            <a:off x="438027" y="458819"/>
            <a:ext cx="2322425" cy="2284381"/>
            <a:chOff x="438027" y="458819"/>
            <a:chExt cx="2322425" cy="2284381"/>
          </a:xfrm>
        </p:grpSpPr>
        <p:pic>
          <p:nvPicPr>
            <p:cNvPr id="7" name="Picture 6" descr="Logo, icon&#10;&#10;Description automatically generated">
              <a:extLst>
                <a:ext uri="{FF2B5EF4-FFF2-40B4-BE49-F238E27FC236}">
                  <a16:creationId xmlns:a16="http://schemas.microsoft.com/office/drawing/2014/main" id="{F74CFBA3-291C-BA4D-AE91-1489E97CFD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8027" y="458819"/>
              <a:ext cx="455133" cy="405890"/>
            </a:xfrm>
            <a:prstGeom prst="rect">
              <a:avLst/>
            </a:prstGeom>
          </p:spPr>
        </p:pic>
        <p:sp>
          <p:nvSpPr>
            <p:cNvPr id="8" name="Rectangle 7">
              <a:extLst>
                <a:ext uri="{FF2B5EF4-FFF2-40B4-BE49-F238E27FC236}">
                  <a16:creationId xmlns:a16="http://schemas.microsoft.com/office/drawing/2014/main" id="{BA3CEA01-806E-1D4D-8E1F-944E0AAC708B}"/>
                </a:ext>
              </a:extLst>
            </p:cNvPr>
            <p:cNvSpPr/>
            <p:nvPr userDrawn="1"/>
          </p:nvSpPr>
          <p:spPr>
            <a:xfrm rot="5400000">
              <a:off x="1815239" y="-194549"/>
              <a:ext cx="63245" cy="1827181"/>
            </a:xfrm>
            <a:prstGeom prst="rect">
              <a:avLst/>
            </a:prstGeom>
            <a:solidFill>
              <a:schemeClr val="accent2"/>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9" name="Rectangle 8">
              <a:extLst>
                <a:ext uri="{FF2B5EF4-FFF2-40B4-BE49-F238E27FC236}">
                  <a16:creationId xmlns:a16="http://schemas.microsoft.com/office/drawing/2014/main" id="{6995E2DA-41DB-1E46-9C92-5EF368EDD6DF}"/>
                </a:ext>
              </a:extLst>
            </p:cNvPr>
            <p:cNvSpPr/>
            <p:nvPr userDrawn="1"/>
          </p:nvSpPr>
          <p:spPr>
            <a:xfrm rot="10800000">
              <a:off x="588361" y="916019"/>
              <a:ext cx="63245" cy="1827181"/>
            </a:xfrm>
            <a:prstGeom prst="rect">
              <a:avLst/>
            </a:prstGeom>
            <a:solidFill>
              <a:schemeClr val="accent2"/>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sp>
        <p:nvSpPr>
          <p:cNvPr id="12" name="Freeform 11">
            <a:extLst>
              <a:ext uri="{FF2B5EF4-FFF2-40B4-BE49-F238E27FC236}">
                <a16:creationId xmlns:a16="http://schemas.microsoft.com/office/drawing/2014/main" id="{2AA60697-E3D0-244E-A9CF-73F99741CC4E}"/>
              </a:ext>
            </a:extLst>
          </p:cNvPr>
          <p:cNvSpPr/>
          <p:nvPr userDrawn="1"/>
        </p:nvSpPr>
        <p:spPr>
          <a:xfrm rot="5400000">
            <a:off x="9838232" y="4487368"/>
            <a:ext cx="1827181" cy="1844044"/>
          </a:xfrm>
          <a:custGeom>
            <a:avLst/>
            <a:gdLst>
              <a:gd name="connsiteX0" fmla="*/ 0 w 1827181"/>
              <a:gd name="connsiteY0" fmla="*/ 63245 h 1844044"/>
              <a:gd name="connsiteX1" fmla="*/ 0 w 1827181"/>
              <a:gd name="connsiteY1" fmla="*/ 0 h 1844044"/>
              <a:gd name="connsiteX2" fmla="*/ 1827181 w 1827181"/>
              <a:gd name="connsiteY2" fmla="*/ 0 h 1844044"/>
              <a:gd name="connsiteX3" fmla="*/ 1827181 w 1827181"/>
              <a:gd name="connsiteY3" fmla="*/ 16863 h 1844044"/>
              <a:gd name="connsiteX4" fmla="*/ 1827181 w 1827181"/>
              <a:gd name="connsiteY4" fmla="*/ 63245 h 1844044"/>
              <a:gd name="connsiteX5" fmla="*/ 1827181 w 1827181"/>
              <a:gd name="connsiteY5" fmla="*/ 1844044 h 1844044"/>
              <a:gd name="connsiteX6" fmla="*/ 1763936 w 1827181"/>
              <a:gd name="connsiteY6" fmla="*/ 1844044 h 1844044"/>
              <a:gd name="connsiteX7" fmla="*/ 1763936 w 1827181"/>
              <a:gd name="connsiteY7" fmla="*/ 63245 h 184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7181" h="1844044">
                <a:moveTo>
                  <a:pt x="0" y="63245"/>
                </a:moveTo>
                <a:lnTo>
                  <a:pt x="0" y="0"/>
                </a:lnTo>
                <a:lnTo>
                  <a:pt x="1827181" y="0"/>
                </a:lnTo>
                <a:lnTo>
                  <a:pt x="1827181" y="16863"/>
                </a:lnTo>
                <a:lnTo>
                  <a:pt x="1827181" y="63245"/>
                </a:lnTo>
                <a:lnTo>
                  <a:pt x="1827181" y="1844044"/>
                </a:lnTo>
                <a:lnTo>
                  <a:pt x="1763936" y="1844044"/>
                </a:lnTo>
                <a:lnTo>
                  <a:pt x="1763936" y="63245"/>
                </a:lnTo>
                <a:close/>
              </a:path>
            </a:pathLst>
          </a:custGeom>
          <a:solidFill>
            <a:srgbClr val="FFD4B6"/>
          </a:solidFill>
          <a:ln>
            <a:noFill/>
          </a:ln>
        </p:spPr>
        <p:style>
          <a:lnRef idx="1">
            <a:schemeClr val="accent1"/>
          </a:lnRef>
          <a:fillRef idx="0">
            <a:schemeClr val="accent1"/>
          </a:fillRef>
          <a:effectRef idx="0">
            <a:schemeClr val="dk1"/>
          </a:effectRef>
          <a:fontRef idx="minor">
            <a:schemeClr val="dk1"/>
          </a:fontRef>
        </p:style>
        <p:txBody>
          <a:bodyPr wrap="square" rtlCol="0" anchor="ctr">
            <a:noAutofit/>
          </a:bodyPr>
          <a:lstStyle/>
          <a:p>
            <a:pPr algn="ctr">
              <a:lnSpc>
                <a:spcPct val="100000"/>
              </a:lnSpc>
            </a:pPr>
            <a:endParaRPr lang="en-US" sz="1200"/>
          </a:p>
        </p:txBody>
      </p:sp>
      <p:sp>
        <p:nvSpPr>
          <p:cNvPr id="14" name="Title 1">
            <a:extLst>
              <a:ext uri="{FF2B5EF4-FFF2-40B4-BE49-F238E27FC236}">
                <a16:creationId xmlns:a16="http://schemas.microsoft.com/office/drawing/2014/main" id="{17A7354B-B2BD-614D-AAB2-EACD8AC4A904}"/>
              </a:ext>
            </a:extLst>
          </p:cNvPr>
          <p:cNvSpPr>
            <a:spLocks noGrp="1"/>
          </p:cNvSpPr>
          <p:nvPr>
            <p:ph type="ctrTitle" hasCustomPrompt="1"/>
          </p:nvPr>
        </p:nvSpPr>
        <p:spPr>
          <a:xfrm>
            <a:off x="1257300" y="2341452"/>
            <a:ext cx="9677400" cy="1827181"/>
          </a:xfrm>
          <a:prstGeom prst="rect">
            <a:avLst/>
          </a:prstGeom>
        </p:spPr>
        <p:txBody>
          <a:bodyPr anchor="ctr" anchorCtr="0">
            <a:noAutofit/>
          </a:bodyPr>
          <a:lstStyle>
            <a:lvl1pPr algn="ctr">
              <a:lnSpc>
                <a:spcPct val="90000"/>
              </a:lnSpc>
              <a:defRPr sz="3200" b="0" i="0">
                <a:solidFill>
                  <a:schemeClr val="bg1"/>
                </a:solidFill>
                <a:latin typeface="Lato Light" panose="020F0402020204030203" pitchFamily="34" charset="0"/>
                <a:cs typeface="Lato Light" panose="020F0402020204030203" pitchFamily="34" charset="0"/>
              </a:defRPr>
            </a:lvl1pPr>
          </a:lstStyle>
          <a:p>
            <a:r>
              <a:rPr lang="en-US"/>
              <a:t>[Pull quote – </a:t>
            </a:r>
            <a:r>
              <a:rPr lang="en-US" err="1"/>
              <a:t>Lato</a:t>
            </a:r>
            <a:r>
              <a:rPr lang="en-US"/>
              <a:t> Light 32pt]</a:t>
            </a:r>
          </a:p>
        </p:txBody>
      </p:sp>
      <p:sp>
        <p:nvSpPr>
          <p:cNvPr id="15" name="Subtitle 2">
            <a:extLst>
              <a:ext uri="{FF2B5EF4-FFF2-40B4-BE49-F238E27FC236}">
                <a16:creationId xmlns:a16="http://schemas.microsoft.com/office/drawing/2014/main" id="{FA5374C0-367E-324D-9A2E-98B6A6B0F0B3}"/>
              </a:ext>
            </a:extLst>
          </p:cNvPr>
          <p:cNvSpPr>
            <a:spLocks noGrp="1"/>
          </p:cNvSpPr>
          <p:nvPr>
            <p:ph type="subTitle" idx="1" hasCustomPrompt="1"/>
          </p:nvPr>
        </p:nvSpPr>
        <p:spPr>
          <a:xfrm>
            <a:off x="4105834" y="4380653"/>
            <a:ext cx="3980332" cy="230293"/>
          </a:xfrm>
        </p:spPr>
        <p:txBody>
          <a:bodyPr anchor="ctr" anchorCtr="0">
            <a:noAutofit/>
          </a:bodyPr>
          <a:lstStyle>
            <a:lvl1pPr marL="0" indent="0" algn="ctr">
              <a:spcBef>
                <a:spcPts val="0"/>
              </a:spcBef>
              <a:buNone/>
              <a:defRPr sz="1400" b="1" i="0" cap="all" baseline="0">
                <a:solidFill>
                  <a:schemeClr val="bg1"/>
                </a:solidFill>
                <a:latin typeface="Lato" panose="020F0502020204030203" pitchFamily="34" charset="0"/>
                <a:cs typeface="Lato" panose="020F0502020204030203"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a:t>[NAME]</a:t>
            </a:r>
          </a:p>
        </p:txBody>
      </p:sp>
      <p:sp>
        <p:nvSpPr>
          <p:cNvPr id="16" name="Text Placeholder 4">
            <a:extLst>
              <a:ext uri="{FF2B5EF4-FFF2-40B4-BE49-F238E27FC236}">
                <a16:creationId xmlns:a16="http://schemas.microsoft.com/office/drawing/2014/main" id="{E81B463D-7795-464C-9403-626333D045B4}"/>
              </a:ext>
            </a:extLst>
          </p:cNvPr>
          <p:cNvSpPr>
            <a:spLocks noGrp="1"/>
          </p:cNvSpPr>
          <p:nvPr>
            <p:ph type="body" sz="quarter" idx="10" hasCustomPrompt="1"/>
          </p:nvPr>
        </p:nvSpPr>
        <p:spPr>
          <a:xfrm>
            <a:off x="4105275" y="4645141"/>
            <a:ext cx="3981450" cy="341312"/>
          </a:xfrm>
        </p:spPr>
        <p:txBody>
          <a:bodyPr/>
          <a:lstStyle>
            <a:lvl1pPr marL="0" indent="0" algn="ctr">
              <a:buNone/>
              <a:defRPr i="1">
                <a:solidFill>
                  <a:schemeClr val="bg1"/>
                </a:solidFill>
              </a:defRPr>
            </a:lvl1pPr>
          </a:lstStyle>
          <a:p>
            <a:pPr lvl="0"/>
            <a:r>
              <a:rPr lang="en-US"/>
              <a:t>[Title]</a:t>
            </a:r>
          </a:p>
        </p:txBody>
      </p:sp>
    </p:spTree>
    <p:extLst>
      <p:ext uri="{BB962C8B-B14F-4D97-AF65-F5344CB8AC3E}">
        <p14:creationId xmlns:p14="http://schemas.microsoft.com/office/powerpoint/2010/main" val="89075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CCE1-1D27-C24A-B7EC-9913D24076CC}"/>
              </a:ext>
            </a:extLst>
          </p:cNvPr>
          <p:cNvSpPr>
            <a:spLocks noGrp="1"/>
          </p:cNvSpPr>
          <p:nvPr>
            <p:ph type="title" hasCustomPrompt="1"/>
          </p:nvPr>
        </p:nvSpPr>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L</a:t>
            </a:r>
            <a:r>
              <a:rPr lang="en-US" err="1"/>
              <a:t>ato</a:t>
            </a:r>
            <a:r>
              <a:rPr lang="en-US"/>
              <a:t> Bold 28pt]</a:t>
            </a:r>
          </a:p>
        </p:txBody>
      </p:sp>
      <p:sp>
        <p:nvSpPr>
          <p:cNvPr id="3" name="Content Placeholder 2">
            <a:extLst>
              <a:ext uri="{FF2B5EF4-FFF2-40B4-BE49-F238E27FC236}">
                <a16:creationId xmlns:a16="http://schemas.microsoft.com/office/drawing/2014/main" id="{9D18BAF2-B4C0-4340-8BAE-D983E13B9A26}"/>
              </a:ext>
            </a:extLst>
          </p:cNvPr>
          <p:cNvSpPr>
            <a:spLocks noGrp="1"/>
          </p:cNvSpPr>
          <p:nvPr>
            <p:ph idx="1" hasCustomPrompt="1"/>
          </p:nvPr>
        </p:nvSpPr>
        <p:spPr/>
        <p:txBody>
          <a:bodyPr/>
          <a:lstStyle>
            <a:lvl1pPr>
              <a:defRPr b="0" i="0">
                <a:cs typeface="Lato" panose="020F0502020204030203" pitchFamily="34" charset="0"/>
              </a:defRPr>
            </a:lvl1pPr>
            <a:lvl2pPr>
              <a:defRPr b="0" i="0">
                <a:cs typeface="Lato" panose="020F0502020204030203" pitchFamily="34" charset="0"/>
              </a:defRPr>
            </a:lvl2pPr>
            <a:lvl3pPr>
              <a:defRPr b="0" i="0">
                <a:cs typeface="Lato" panose="020F0502020204030203" pitchFamily="34" charset="0"/>
              </a:defRPr>
            </a:lvl3pPr>
            <a:lvl4pPr>
              <a:defRPr b="0" i="0">
                <a:cs typeface="Lato" panose="020F0502020204030203" pitchFamily="34" charset="0"/>
              </a:defRPr>
            </a:lvl4pPr>
            <a:lvl5pPr>
              <a:defRPr b="0" i="0">
                <a:cs typeface="Lato" panose="020F0502020204030203" pitchFamily="34" charset="0"/>
              </a:defRPr>
            </a:lvl5pPr>
          </a:lstStyle>
          <a:p>
            <a:pPr lvl="0"/>
            <a:r>
              <a:rPr lang="en-US"/>
              <a:t>Body copy – </a:t>
            </a:r>
            <a:r>
              <a:rPr lang="en-US" err="1"/>
              <a:t>Lato</a:t>
            </a:r>
            <a:r>
              <a:rPr lang="en-US"/>
              <a:t> Light 14pt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1584FD-BACF-3842-9811-BCCED2084FE7}"/>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6" name="Slide Number Placeholder 5">
            <a:extLst>
              <a:ext uri="{FF2B5EF4-FFF2-40B4-BE49-F238E27FC236}">
                <a16:creationId xmlns:a16="http://schemas.microsoft.com/office/drawing/2014/main" id="{EDEE7753-1F5E-ED42-964A-7C3B0A27A00F}"/>
              </a:ext>
            </a:extLst>
          </p:cNvPr>
          <p:cNvSpPr>
            <a:spLocks noGrp="1"/>
          </p:cNvSpPr>
          <p:nvPr>
            <p:ph type="sldNum" sz="quarter" idx="12"/>
          </p:nvPr>
        </p:nvSpPr>
        <p:spPr/>
        <p:txBody>
          <a:bodyPr/>
          <a:lstStyle/>
          <a:p>
            <a:fld id="{6FDC89C3-8E1C-1B4E-9829-76D4B1BE5FAC}" type="slidenum">
              <a:rPr lang="en-US" smtClean="0"/>
              <a:t>‹#›</a:t>
            </a:fld>
            <a:endParaRPr lang="en-US"/>
          </a:p>
        </p:txBody>
      </p:sp>
      <p:cxnSp>
        <p:nvCxnSpPr>
          <p:cNvPr id="8" name="Straight Connector 7">
            <a:extLst>
              <a:ext uri="{FF2B5EF4-FFF2-40B4-BE49-F238E27FC236}">
                <a16:creationId xmlns:a16="http://schemas.microsoft.com/office/drawing/2014/main" id="{001A092A-8A81-D446-B675-8C19929AA166}"/>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992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and Content -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295B-1A54-F549-820B-702C226019A1}"/>
              </a:ext>
            </a:extLst>
          </p:cNvPr>
          <p:cNvSpPr>
            <a:spLocks noGrp="1"/>
          </p:cNvSpPr>
          <p:nvPr>
            <p:ph type="title" hasCustomPrompt="1"/>
          </p:nvPr>
        </p:nvSpPr>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L</a:t>
            </a:r>
            <a:r>
              <a:rPr lang="en-US" err="1"/>
              <a:t>ato</a:t>
            </a:r>
            <a:r>
              <a:rPr lang="en-US"/>
              <a:t> Bold 28pt]</a:t>
            </a:r>
          </a:p>
        </p:txBody>
      </p:sp>
      <p:sp>
        <p:nvSpPr>
          <p:cNvPr id="3" name="Content Placeholder 2">
            <a:extLst>
              <a:ext uri="{FF2B5EF4-FFF2-40B4-BE49-F238E27FC236}">
                <a16:creationId xmlns:a16="http://schemas.microsoft.com/office/drawing/2014/main" id="{9BA4649C-1694-394E-85AB-F6B2F77BFC29}"/>
              </a:ext>
            </a:extLst>
          </p:cNvPr>
          <p:cNvSpPr>
            <a:spLocks noGrp="1"/>
          </p:cNvSpPr>
          <p:nvPr>
            <p:ph sz="half" idx="1" hasCustomPrompt="1"/>
          </p:nvPr>
        </p:nvSpPr>
        <p:spPr>
          <a:xfrm>
            <a:off x="457200" y="1825625"/>
            <a:ext cx="5181600" cy="4351338"/>
          </a:xfrm>
        </p:spPr>
        <p:txBody>
          <a:bodyPr/>
          <a:lstStyle>
            <a:lvl1pPr marL="173038" indent="-173038">
              <a:tabLst/>
              <a:defRPr b="0" i="0">
                <a:cs typeface="Lato" panose="020F0502020204030203" pitchFamily="34" charset="0"/>
              </a:defRPr>
            </a:lvl1pPr>
            <a:lvl2pPr>
              <a:defRPr b="0" i="0">
                <a:cs typeface="Lato" panose="020F0502020204030203" pitchFamily="34" charset="0"/>
              </a:defRPr>
            </a:lvl2pPr>
            <a:lvl3pPr>
              <a:defRPr b="0" i="0">
                <a:cs typeface="Lato" panose="020F0502020204030203" pitchFamily="34" charset="0"/>
              </a:defRPr>
            </a:lvl3pPr>
            <a:lvl4pPr>
              <a:defRPr b="0" i="0">
                <a:cs typeface="Lato" panose="020F0502020204030203" pitchFamily="34" charset="0"/>
              </a:defRPr>
            </a:lvl4pPr>
            <a:lvl5pPr>
              <a:defRPr b="0" i="0">
                <a:cs typeface="Lato" panose="020F0502020204030203" pitchFamily="34" charset="0"/>
              </a:defRPr>
            </a:lvl5pPr>
          </a:lstStyle>
          <a:p>
            <a:pPr lvl="0"/>
            <a:r>
              <a:rPr lang="en-US"/>
              <a:t>Body copy – </a:t>
            </a:r>
            <a:r>
              <a:rPr lang="en-US" err="1"/>
              <a:t>Lato</a:t>
            </a:r>
            <a:r>
              <a:rPr lang="en-US"/>
              <a:t> Light 14pt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F3FC7-0EFD-F94E-B65F-2DB77F152EED}"/>
              </a:ext>
            </a:extLst>
          </p:cNvPr>
          <p:cNvSpPr>
            <a:spLocks noGrp="1"/>
          </p:cNvSpPr>
          <p:nvPr>
            <p:ph sz="half" idx="2" hasCustomPrompt="1"/>
          </p:nvPr>
        </p:nvSpPr>
        <p:spPr>
          <a:xfrm>
            <a:off x="6092756" y="1825625"/>
            <a:ext cx="5181600" cy="4351338"/>
          </a:xfrm>
        </p:spPr>
        <p:txBody>
          <a:bodyPr/>
          <a:lstStyle>
            <a:lvl1pPr>
              <a:defRPr b="0" i="0">
                <a:cs typeface="Lato" panose="020F0502020204030203" pitchFamily="34" charset="0"/>
              </a:defRPr>
            </a:lvl1pPr>
            <a:lvl2pPr>
              <a:defRPr b="0" i="0">
                <a:cs typeface="Lato" panose="020F0502020204030203" pitchFamily="34" charset="0"/>
              </a:defRPr>
            </a:lvl2pPr>
            <a:lvl3pPr>
              <a:defRPr b="0" i="0">
                <a:cs typeface="Lato" panose="020F0502020204030203" pitchFamily="34" charset="0"/>
              </a:defRPr>
            </a:lvl3pPr>
            <a:lvl4pPr>
              <a:defRPr b="0" i="0">
                <a:cs typeface="Lato" panose="020F0502020204030203" pitchFamily="34" charset="0"/>
              </a:defRPr>
            </a:lvl4pPr>
            <a:lvl5pPr>
              <a:defRPr b="0" i="0">
                <a:cs typeface="Lato" panose="020F0502020204030203" pitchFamily="34" charset="0"/>
              </a:defRPr>
            </a:lvl5pPr>
          </a:lstStyle>
          <a:p>
            <a:pPr lvl="0"/>
            <a:r>
              <a:rPr lang="en-US"/>
              <a:t>Body copy – </a:t>
            </a:r>
            <a:r>
              <a:rPr lang="en-US" err="1"/>
              <a:t>Lato</a:t>
            </a:r>
            <a:r>
              <a:rPr lang="en-US"/>
              <a:t> Light 14pt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680B4C5-44DA-A545-BC35-FC6EC73E2A48}"/>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7" name="Slide Number Placeholder 6">
            <a:extLst>
              <a:ext uri="{FF2B5EF4-FFF2-40B4-BE49-F238E27FC236}">
                <a16:creationId xmlns:a16="http://schemas.microsoft.com/office/drawing/2014/main" id="{D84F1CF9-35BF-F840-B74D-3AD284A97276}"/>
              </a:ext>
            </a:extLst>
          </p:cNvPr>
          <p:cNvSpPr>
            <a:spLocks noGrp="1"/>
          </p:cNvSpPr>
          <p:nvPr>
            <p:ph type="sldNum" sz="quarter" idx="12"/>
          </p:nvPr>
        </p:nvSpPr>
        <p:spPr/>
        <p:txBody>
          <a:bodyPr/>
          <a:lstStyle/>
          <a:p>
            <a:fld id="{6FDC89C3-8E1C-1B4E-9829-76D4B1BE5FAC}" type="slidenum">
              <a:rPr lang="en-US" smtClean="0"/>
              <a:t>‹#›</a:t>
            </a:fld>
            <a:endParaRPr lang="en-US"/>
          </a:p>
        </p:txBody>
      </p:sp>
      <p:cxnSp>
        <p:nvCxnSpPr>
          <p:cNvPr id="9" name="Straight Connector 8">
            <a:extLst>
              <a:ext uri="{FF2B5EF4-FFF2-40B4-BE49-F238E27FC236}">
                <a16:creationId xmlns:a16="http://schemas.microsoft.com/office/drawing/2014/main" id="{99D19EF6-DA86-9C43-83B4-FE3B74CA33E9}"/>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660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Tree>
    <p:extLst>
      <p:ext uri="{BB962C8B-B14F-4D97-AF65-F5344CB8AC3E}">
        <p14:creationId xmlns:p14="http://schemas.microsoft.com/office/powerpoint/2010/main" val="2178158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Bio - Two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782A-94C5-B041-B840-736424E69E7E}"/>
              </a:ext>
            </a:extLst>
          </p:cNvPr>
          <p:cNvSpPr>
            <a:spLocks noGrp="1"/>
          </p:cNvSpPr>
          <p:nvPr>
            <p:ph type="title" hasCustomPrompt="1"/>
          </p:nvPr>
        </p:nvSpPr>
        <p:spPr>
          <a:xfrm>
            <a:off x="457200" y="457201"/>
            <a:ext cx="11277600" cy="457199"/>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L</a:t>
            </a:r>
            <a:r>
              <a:rPr lang="en-US" err="1"/>
              <a:t>ato</a:t>
            </a:r>
            <a:r>
              <a:rPr lang="en-US"/>
              <a:t> Bold 28pt]</a:t>
            </a:r>
          </a:p>
        </p:txBody>
      </p:sp>
      <p:sp>
        <p:nvSpPr>
          <p:cNvPr id="4" name="Footer Placeholder 3">
            <a:extLst>
              <a:ext uri="{FF2B5EF4-FFF2-40B4-BE49-F238E27FC236}">
                <a16:creationId xmlns:a16="http://schemas.microsoft.com/office/drawing/2014/main" id="{59E94238-1619-204E-8D1C-E37B3656D82B}"/>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5" name="Slide Number Placeholder 4">
            <a:extLst>
              <a:ext uri="{FF2B5EF4-FFF2-40B4-BE49-F238E27FC236}">
                <a16:creationId xmlns:a16="http://schemas.microsoft.com/office/drawing/2014/main" id="{4C05865D-4177-9041-BD2E-D3B25E7D0BB7}"/>
              </a:ext>
            </a:extLst>
          </p:cNvPr>
          <p:cNvSpPr>
            <a:spLocks noGrp="1"/>
          </p:cNvSpPr>
          <p:nvPr>
            <p:ph type="sldNum" sz="quarter" idx="12"/>
          </p:nvPr>
        </p:nvSpPr>
        <p:spPr/>
        <p:txBody>
          <a:bodyPr/>
          <a:lstStyle/>
          <a:p>
            <a:fld id="{6FDC89C3-8E1C-1B4E-9829-76D4B1BE5FAC}" type="slidenum">
              <a:rPr lang="en-US" smtClean="0"/>
              <a:t>‹#›</a:t>
            </a:fld>
            <a:endParaRPr lang="en-US"/>
          </a:p>
        </p:txBody>
      </p:sp>
      <p:cxnSp>
        <p:nvCxnSpPr>
          <p:cNvPr id="8" name="Straight Connector 7">
            <a:extLst>
              <a:ext uri="{FF2B5EF4-FFF2-40B4-BE49-F238E27FC236}">
                <a16:creationId xmlns:a16="http://schemas.microsoft.com/office/drawing/2014/main" id="{2EBA4076-A9C4-504F-8259-4058517F170C}"/>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9" name="Picture 8" descr="Shape&#10;&#10;Description automatically generated">
            <a:extLst>
              <a:ext uri="{FF2B5EF4-FFF2-40B4-BE49-F238E27FC236}">
                <a16:creationId xmlns:a16="http://schemas.microsoft.com/office/drawing/2014/main" id="{4FE4AEB3-AA18-DE40-988D-3784748712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809" r="48567" b="22223"/>
          <a:stretch/>
        </p:blipFill>
        <p:spPr>
          <a:xfrm>
            <a:off x="246633" y="1905000"/>
            <a:ext cx="1234567" cy="1295400"/>
          </a:xfrm>
          <a:prstGeom prst="rect">
            <a:avLst/>
          </a:prstGeom>
        </p:spPr>
      </p:pic>
      <p:sp>
        <p:nvSpPr>
          <p:cNvPr id="10" name="Text Placeholder 6">
            <a:extLst>
              <a:ext uri="{FF2B5EF4-FFF2-40B4-BE49-F238E27FC236}">
                <a16:creationId xmlns:a16="http://schemas.microsoft.com/office/drawing/2014/main" id="{B24F1ED0-04CF-6349-A4EC-634DDE42FEFF}"/>
              </a:ext>
            </a:extLst>
          </p:cNvPr>
          <p:cNvSpPr>
            <a:spLocks noGrp="1"/>
          </p:cNvSpPr>
          <p:nvPr>
            <p:ph type="body" sz="quarter" idx="13" hasCustomPrompt="1"/>
          </p:nvPr>
        </p:nvSpPr>
        <p:spPr>
          <a:xfrm>
            <a:off x="1828800" y="2645922"/>
            <a:ext cx="3956050" cy="3297677"/>
          </a:xfrm>
        </p:spPr>
        <p:txBody>
          <a:bodyPr>
            <a:noAutofit/>
          </a:bodyPr>
          <a:lstStyle>
            <a:lvl1pPr marL="0" indent="0">
              <a:spcBef>
                <a:spcPts val="900"/>
              </a:spcBef>
              <a:spcAft>
                <a:spcPts val="0"/>
              </a:spcAft>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900"/>
              </a:spcBef>
              <a:spcAft>
                <a:spcPts val="0"/>
              </a:spcAft>
              <a:buNone/>
              <a:defRPr sz="1200">
                <a:latin typeface="+mn-lt"/>
              </a:defRPr>
            </a:lvl2pPr>
            <a:lvl3pPr marL="0" indent="0">
              <a:spcBef>
                <a:spcPts val="900"/>
              </a:spcBef>
              <a:spcAft>
                <a:spcPts val="0"/>
              </a:spcAft>
              <a:buNone/>
              <a:defRPr sz="1200">
                <a:latin typeface="+mn-lt"/>
              </a:defRPr>
            </a:lvl3pPr>
            <a:lvl4pPr marL="0" indent="0">
              <a:spcBef>
                <a:spcPts val="900"/>
              </a:spcBef>
              <a:spcAft>
                <a:spcPts val="0"/>
              </a:spcAft>
              <a:buNone/>
              <a:defRPr sz="1200">
                <a:latin typeface="+mn-lt"/>
              </a:defRPr>
            </a:lvl4pPr>
            <a:lvl5pPr marL="0" indent="0">
              <a:spcBef>
                <a:spcPts val="900"/>
              </a:spcBef>
              <a:spcAft>
                <a:spcPts val="0"/>
              </a:spcAft>
              <a:buNone/>
              <a:defRPr sz="1200">
                <a:latin typeface="+mn-lt"/>
              </a:defRPr>
            </a:lvl5pPr>
            <a:lvl6pPr marL="0" indent="0">
              <a:spcBef>
                <a:spcPts val="900"/>
              </a:spcBef>
              <a:spcAft>
                <a:spcPts val="0"/>
              </a:spcAft>
              <a:buNone/>
              <a:defRPr sz="1200">
                <a:latin typeface="+mn-lt"/>
              </a:defRPr>
            </a:lvl6pPr>
            <a:lvl7pPr marL="0" indent="0">
              <a:spcBef>
                <a:spcPts val="900"/>
              </a:spcBef>
              <a:spcAft>
                <a:spcPts val="0"/>
              </a:spcAft>
              <a:buNone/>
              <a:defRPr sz="1200">
                <a:latin typeface="+mn-lt"/>
              </a:defRPr>
            </a:lvl7pPr>
            <a:lvl8pPr marL="0" indent="0">
              <a:spcBef>
                <a:spcPts val="900"/>
              </a:spcBef>
              <a:spcAft>
                <a:spcPts val="0"/>
              </a:spcAft>
              <a:buNone/>
              <a:defRPr sz="1200">
                <a:latin typeface="+mn-lt"/>
              </a:defRPr>
            </a:lvl8pPr>
            <a:lvl9pPr marL="0" indent="0">
              <a:spcBef>
                <a:spcPts val="900"/>
              </a:spcBef>
              <a:spcAft>
                <a:spcPts val="0"/>
              </a:spcAft>
              <a:buNone/>
              <a:defRPr sz="1200">
                <a:latin typeface="+mn-lt"/>
              </a:defRPr>
            </a:lvl9pPr>
          </a:lstStyle>
          <a:p>
            <a:pPr lvl="0"/>
            <a:r>
              <a:rPr lang="en-US"/>
              <a:t>[Bio information – </a:t>
            </a:r>
            <a:r>
              <a:rPr lang="en-US" err="1"/>
              <a:t>Lato</a:t>
            </a:r>
            <a:r>
              <a:rPr lang="en-US"/>
              <a:t> Light 14pt]</a:t>
            </a:r>
          </a:p>
        </p:txBody>
      </p:sp>
      <p:sp>
        <p:nvSpPr>
          <p:cNvPr id="11" name="Text Placeholder 8">
            <a:extLst>
              <a:ext uri="{FF2B5EF4-FFF2-40B4-BE49-F238E27FC236}">
                <a16:creationId xmlns:a16="http://schemas.microsoft.com/office/drawing/2014/main" id="{DEEB49EA-528F-7C41-979B-8CC60491CC22}"/>
              </a:ext>
            </a:extLst>
          </p:cNvPr>
          <p:cNvSpPr>
            <a:spLocks noGrp="1"/>
          </p:cNvSpPr>
          <p:nvPr>
            <p:ph type="body" sz="quarter" idx="14" hasCustomPrompt="1"/>
          </p:nvPr>
        </p:nvSpPr>
        <p:spPr>
          <a:xfrm>
            <a:off x="1828800" y="1828800"/>
            <a:ext cx="3956050" cy="304799"/>
          </a:xfrm>
        </p:spPr>
        <p:txBody>
          <a:bodyPr/>
          <a:lstStyle>
            <a:lvl1pPr marL="0" indent="0">
              <a:spcBef>
                <a:spcPts val="0"/>
              </a:spcBef>
              <a:buNone/>
              <a:defRPr sz="1600" b="1" i="0" cap="none" spc="8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[Name – </a:t>
            </a:r>
            <a:r>
              <a:rPr lang="en-US" err="1"/>
              <a:t>Lato</a:t>
            </a:r>
            <a:r>
              <a:rPr lang="en-US"/>
              <a:t> Bold 16pt]</a:t>
            </a:r>
          </a:p>
        </p:txBody>
      </p:sp>
      <p:sp>
        <p:nvSpPr>
          <p:cNvPr id="12" name="Picture Placeholder 13">
            <a:extLst>
              <a:ext uri="{FF2B5EF4-FFF2-40B4-BE49-F238E27FC236}">
                <a16:creationId xmlns:a16="http://schemas.microsoft.com/office/drawing/2014/main" id="{627BE71A-AB98-014F-9233-0054C6256A29}"/>
              </a:ext>
            </a:extLst>
          </p:cNvPr>
          <p:cNvSpPr>
            <a:spLocks noGrp="1" noChangeAspect="1"/>
          </p:cNvSpPr>
          <p:nvPr>
            <p:ph type="pic" sz="quarter" idx="15" hasCustomPrompt="1"/>
          </p:nvPr>
        </p:nvSpPr>
        <p:spPr>
          <a:xfrm>
            <a:off x="533400" y="1828800"/>
            <a:ext cx="1066792" cy="1066792"/>
          </a:xfrm>
          <a:solidFill>
            <a:schemeClr val="bg2"/>
          </a:solidFill>
        </p:spPr>
        <p:txBody>
          <a:bodyPr anchor="ctr" anchorCtr="0">
            <a:normAutofit/>
          </a:bodyPr>
          <a:lstStyle>
            <a:lvl1pPr marL="0" indent="0" algn="ctr">
              <a:spcBef>
                <a:spcPts val="0"/>
              </a:spcBef>
              <a:buNone/>
              <a:defRPr sz="800" cap="all" baseline="0"/>
            </a:lvl1pPr>
          </a:lstStyle>
          <a:p>
            <a:r>
              <a:rPr lang="en-US"/>
              <a:t>CLICK TO ADD HEADSHOT</a:t>
            </a:r>
          </a:p>
        </p:txBody>
      </p:sp>
      <p:pic>
        <p:nvPicPr>
          <p:cNvPr id="15" name="Picture 14" descr="Shape&#10;&#10;Description automatically generated">
            <a:extLst>
              <a:ext uri="{FF2B5EF4-FFF2-40B4-BE49-F238E27FC236}">
                <a16:creationId xmlns:a16="http://schemas.microsoft.com/office/drawing/2014/main" id="{642186F4-B5B0-B54C-9758-5ECB7993704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809" r="48567" b="22223"/>
          <a:stretch/>
        </p:blipFill>
        <p:spPr>
          <a:xfrm>
            <a:off x="6114041" y="1905000"/>
            <a:ext cx="1234567" cy="1295400"/>
          </a:xfrm>
          <a:prstGeom prst="rect">
            <a:avLst/>
          </a:prstGeom>
        </p:spPr>
      </p:pic>
      <p:sp>
        <p:nvSpPr>
          <p:cNvPr id="16" name="Picture Placeholder 13">
            <a:extLst>
              <a:ext uri="{FF2B5EF4-FFF2-40B4-BE49-F238E27FC236}">
                <a16:creationId xmlns:a16="http://schemas.microsoft.com/office/drawing/2014/main" id="{964F260F-1438-E84E-BDFE-714BB316B191}"/>
              </a:ext>
            </a:extLst>
          </p:cNvPr>
          <p:cNvSpPr>
            <a:spLocks noGrp="1" noChangeAspect="1"/>
          </p:cNvSpPr>
          <p:nvPr>
            <p:ph type="pic" sz="quarter" idx="20" hasCustomPrompt="1"/>
          </p:nvPr>
        </p:nvSpPr>
        <p:spPr>
          <a:xfrm>
            <a:off x="6400808" y="1828800"/>
            <a:ext cx="1066792" cy="1066792"/>
          </a:xfrm>
          <a:solidFill>
            <a:schemeClr val="bg2"/>
          </a:solidFill>
        </p:spPr>
        <p:txBody>
          <a:bodyPr anchor="ctr" anchorCtr="0">
            <a:normAutofit/>
          </a:bodyPr>
          <a:lstStyle>
            <a:lvl1pPr marL="0" indent="0" algn="ctr">
              <a:spcBef>
                <a:spcPts val="0"/>
              </a:spcBef>
              <a:buNone/>
              <a:defRPr sz="800" cap="all" baseline="0"/>
            </a:lvl1pPr>
          </a:lstStyle>
          <a:p>
            <a:r>
              <a:rPr lang="en-US"/>
              <a:t>CLICK TO ADD HEADSHOT</a:t>
            </a:r>
          </a:p>
        </p:txBody>
      </p:sp>
      <p:sp>
        <p:nvSpPr>
          <p:cNvPr id="17" name="Text Placeholder 8">
            <a:extLst>
              <a:ext uri="{FF2B5EF4-FFF2-40B4-BE49-F238E27FC236}">
                <a16:creationId xmlns:a16="http://schemas.microsoft.com/office/drawing/2014/main" id="{D5F118D2-9C9F-4C40-8092-2E0245E155E5}"/>
              </a:ext>
            </a:extLst>
          </p:cNvPr>
          <p:cNvSpPr>
            <a:spLocks noGrp="1"/>
          </p:cNvSpPr>
          <p:nvPr>
            <p:ph type="body" sz="quarter" idx="21" hasCustomPrompt="1"/>
          </p:nvPr>
        </p:nvSpPr>
        <p:spPr>
          <a:xfrm>
            <a:off x="1828800" y="2198452"/>
            <a:ext cx="3956050" cy="304799"/>
          </a:xfrm>
        </p:spPr>
        <p:txBody>
          <a:bodyPr>
            <a:noAutofit/>
          </a:bodyPr>
          <a:lstStyle>
            <a:lvl1pPr marL="0" indent="0">
              <a:spcBef>
                <a:spcPts val="0"/>
              </a:spcBef>
              <a:buNone/>
              <a:defRPr sz="1400" b="1" i="0" cap="none" spc="80" baseline="0">
                <a:solidFill>
                  <a:schemeClr val="tx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[Title – </a:t>
            </a:r>
            <a:r>
              <a:rPr lang="en-US" err="1"/>
              <a:t>Lato</a:t>
            </a:r>
            <a:r>
              <a:rPr lang="en-US"/>
              <a:t> Bold 14pt]</a:t>
            </a:r>
          </a:p>
        </p:txBody>
      </p:sp>
      <p:sp>
        <p:nvSpPr>
          <p:cNvPr id="18" name="Text Placeholder 6">
            <a:extLst>
              <a:ext uri="{FF2B5EF4-FFF2-40B4-BE49-F238E27FC236}">
                <a16:creationId xmlns:a16="http://schemas.microsoft.com/office/drawing/2014/main" id="{98E681C2-BFD0-4E49-A7B1-3CAB51FF49BD}"/>
              </a:ext>
            </a:extLst>
          </p:cNvPr>
          <p:cNvSpPr>
            <a:spLocks noGrp="1"/>
          </p:cNvSpPr>
          <p:nvPr>
            <p:ph type="body" sz="quarter" idx="22" hasCustomPrompt="1"/>
          </p:nvPr>
        </p:nvSpPr>
        <p:spPr>
          <a:xfrm>
            <a:off x="7694579" y="2645922"/>
            <a:ext cx="3956050" cy="3297677"/>
          </a:xfrm>
        </p:spPr>
        <p:txBody>
          <a:bodyPr>
            <a:noAutofit/>
          </a:bodyPr>
          <a:lstStyle>
            <a:lvl1pPr marL="0" indent="0">
              <a:spcBef>
                <a:spcPts val="900"/>
              </a:spcBef>
              <a:spcAft>
                <a:spcPts val="0"/>
              </a:spcAft>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900"/>
              </a:spcBef>
              <a:spcAft>
                <a:spcPts val="0"/>
              </a:spcAft>
              <a:buNone/>
              <a:defRPr sz="1200">
                <a:latin typeface="+mn-lt"/>
              </a:defRPr>
            </a:lvl2pPr>
            <a:lvl3pPr marL="0" indent="0">
              <a:spcBef>
                <a:spcPts val="900"/>
              </a:spcBef>
              <a:spcAft>
                <a:spcPts val="0"/>
              </a:spcAft>
              <a:buNone/>
              <a:defRPr sz="1200">
                <a:latin typeface="+mn-lt"/>
              </a:defRPr>
            </a:lvl3pPr>
            <a:lvl4pPr marL="0" indent="0">
              <a:spcBef>
                <a:spcPts val="900"/>
              </a:spcBef>
              <a:spcAft>
                <a:spcPts val="0"/>
              </a:spcAft>
              <a:buNone/>
              <a:defRPr sz="1200">
                <a:latin typeface="+mn-lt"/>
              </a:defRPr>
            </a:lvl4pPr>
            <a:lvl5pPr marL="0" indent="0">
              <a:spcBef>
                <a:spcPts val="900"/>
              </a:spcBef>
              <a:spcAft>
                <a:spcPts val="0"/>
              </a:spcAft>
              <a:buNone/>
              <a:defRPr sz="1200">
                <a:latin typeface="+mn-lt"/>
              </a:defRPr>
            </a:lvl5pPr>
            <a:lvl6pPr marL="0" indent="0">
              <a:spcBef>
                <a:spcPts val="900"/>
              </a:spcBef>
              <a:spcAft>
                <a:spcPts val="0"/>
              </a:spcAft>
              <a:buNone/>
              <a:defRPr sz="1200">
                <a:latin typeface="+mn-lt"/>
              </a:defRPr>
            </a:lvl6pPr>
            <a:lvl7pPr marL="0" indent="0">
              <a:spcBef>
                <a:spcPts val="900"/>
              </a:spcBef>
              <a:spcAft>
                <a:spcPts val="0"/>
              </a:spcAft>
              <a:buNone/>
              <a:defRPr sz="1200">
                <a:latin typeface="+mn-lt"/>
              </a:defRPr>
            </a:lvl7pPr>
            <a:lvl8pPr marL="0" indent="0">
              <a:spcBef>
                <a:spcPts val="900"/>
              </a:spcBef>
              <a:spcAft>
                <a:spcPts val="0"/>
              </a:spcAft>
              <a:buNone/>
              <a:defRPr sz="1200">
                <a:latin typeface="+mn-lt"/>
              </a:defRPr>
            </a:lvl8pPr>
            <a:lvl9pPr marL="0" indent="0">
              <a:spcBef>
                <a:spcPts val="900"/>
              </a:spcBef>
              <a:spcAft>
                <a:spcPts val="0"/>
              </a:spcAft>
              <a:buNone/>
              <a:defRPr sz="1200">
                <a:latin typeface="+mn-lt"/>
              </a:defRPr>
            </a:lvl9pPr>
          </a:lstStyle>
          <a:p>
            <a:pPr lvl="0"/>
            <a:r>
              <a:rPr lang="en-US"/>
              <a:t>[Bio information – </a:t>
            </a:r>
            <a:r>
              <a:rPr lang="en-US" err="1"/>
              <a:t>Lato</a:t>
            </a:r>
            <a:r>
              <a:rPr lang="en-US"/>
              <a:t> Light 14pt]</a:t>
            </a:r>
          </a:p>
        </p:txBody>
      </p:sp>
      <p:sp>
        <p:nvSpPr>
          <p:cNvPr id="19" name="Text Placeholder 8">
            <a:extLst>
              <a:ext uri="{FF2B5EF4-FFF2-40B4-BE49-F238E27FC236}">
                <a16:creationId xmlns:a16="http://schemas.microsoft.com/office/drawing/2014/main" id="{164D5C80-B005-A84E-82DB-52260932E374}"/>
              </a:ext>
            </a:extLst>
          </p:cNvPr>
          <p:cNvSpPr>
            <a:spLocks noGrp="1"/>
          </p:cNvSpPr>
          <p:nvPr>
            <p:ph type="body" sz="quarter" idx="23" hasCustomPrompt="1"/>
          </p:nvPr>
        </p:nvSpPr>
        <p:spPr>
          <a:xfrm>
            <a:off x="7694579" y="1828800"/>
            <a:ext cx="3956050" cy="304799"/>
          </a:xfrm>
        </p:spPr>
        <p:txBody>
          <a:bodyPr/>
          <a:lstStyle>
            <a:lvl1pPr marL="0" indent="0">
              <a:spcBef>
                <a:spcPts val="0"/>
              </a:spcBef>
              <a:buNone/>
              <a:defRPr sz="1600" b="1" i="0" cap="none" spc="8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[Name – </a:t>
            </a:r>
            <a:r>
              <a:rPr lang="en-US" err="1"/>
              <a:t>Lato</a:t>
            </a:r>
            <a:r>
              <a:rPr lang="en-US"/>
              <a:t> Bold 16pt]</a:t>
            </a:r>
          </a:p>
        </p:txBody>
      </p:sp>
      <p:sp>
        <p:nvSpPr>
          <p:cNvPr id="20" name="Text Placeholder 8">
            <a:extLst>
              <a:ext uri="{FF2B5EF4-FFF2-40B4-BE49-F238E27FC236}">
                <a16:creationId xmlns:a16="http://schemas.microsoft.com/office/drawing/2014/main" id="{0D9DA917-8C90-1741-BCE0-2D58FA219489}"/>
              </a:ext>
            </a:extLst>
          </p:cNvPr>
          <p:cNvSpPr>
            <a:spLocks noGrp="1"/>
          </p:cNvSpPr>
          <p:nvPr>
            <p:ph type="body" sz="quarter" idx="24" hasCustomPrompt="1"/>
          </p:nvPr>
        </p:nvSpPr>
        <p:spPr>
          <a:xfrm>
            <a:off x="7694579" y="2198452"/>
            <a:ext cx="3956050" cy="304799"/>
          </a:xfrm>
        </p:spPr>
        <p:txBody>
          <a:bodyPr>
            <a:noAutofit/>
          </a:bodyPr>
          <a:lstStyle>
            <a:lvl1pPr marL="0" indent="0">
              <a:spcBef>
                <a:spcPts val="0"/>
              </a:spcBef>
              <a:buNone/>
              <a:defRPr sz="1400" b="1" i="0" cap="none" spc="80" baseline="0">
                <a:solidFill>
                  <a:schemeClr val="tx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[Title – </a:t>
            </a:r>
            <a:r>
              <a:rPr lang="en-US" err="1"/>
              <a:t>Lato</a:t>
            </a:r>
            <a:r>
              <a:rPr lang="en-US"/>
              <a:t> Bold 14pt]</a:t>
            </a:r>
          </a:p>
        </p:txBody>
      </p:sp>
    </p:spTree>
    <p:extLst>
      <p:ext uri="{BB962C8B-B14F-4D97-AF65-F5344CB8AC3E}">
        <p14:creationId xmlns:p14="http://schemas.microsoft.com/office/powerpoint/2010/main" val="400776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MMRF - Optio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B30F78-DEDC-9B4A-8D01-7F62E05E09BB}"/>
              </a:ext>
            </a:extLst>
          </p:cNvPr>
          <p:cNvSpPr/>
          <p:nvPr userDrawn="1"/>
        </p:nvSpPr>
        <p:spPr>
          <a:xfrm>
            <a:off x="0" y="0"/>
            <a:ext cx="3355848" cy="68580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pic>
        <p:nvPicPr>
          <p:cNvPr id="15" name="Picture 14">
            <a:extLst>
              <a:ext uri="{FF2B5EF4-FFF2-40B4-BE49-F238E27FC236}">
                <a16:creationId xmlns:a16="http://schemas.microsoft.com/office/drawing/2014/main" id="{A1AC5765-90CF-654E-BBFD-C89EDFBF53F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22244" y="720439"/>
            <a:ext cx="1897156" cy="498269"/>
          </a:xfrm>
          <a:prstGeom prst="rect">
            <a:avLst/>
          </a:prstGeom>
        </p:spPr>
      </p:pic>
      <p:sp>
        <p:nvSpPr>
          <p:cNvPr id="16" name="Picture Placeholder 15">
            <a:extLst>
              <a:ext uri="{FF2B5EF4-FFF2-40B4-BE49-F238E27FC236}">
                <a16:creationId xmlns:a16="http://schemas.microsoft.com/office/drawing/2014/main" id="{D4699CC8-3C5A-7F4A-A0BE-1B14B69F6C80}"/>
              </a:ext>
            </a:extLst>
          </p:cNvPr>
          <p:cNvSpPr>
            <a:spLocks noGrp="1"/>
          </p:cNvSpPr>
          <p:nvPr>
            <p:ph type="pic" sz="quarter" idx="12" hasCustomPrompt="1"/>
          </p:nvPr>
        </p:nvSpPr>
        <p:spPr>
          <a:xfrm>
            <a:off x="3355403" y="0"/>
            <a:ext cx="8836025" cy="6858000"/>
          </a:xfrm>
          <a:custGeom>
            <a:avLst/>
            <a:gdLst>
              <a:gd name="connsiteX0" fmla="*/ 0 w 8836025"/>
              <a:gd name="connsiteY0" fmla="*/ 0 h 6858000"/>
              <a:gd name="connsiteX1" fmla="*/ 8836025 w 8836025"/>
              <a:gd name="connsiteY1" fmla="*/ 0 h 6858000"/>
              <a:gd name="connsiteX2" fmla="*/ 8836025 w 8836025"/>
              <a:gd name="connsiteY2" fmla="*/ 6858000 h 6858000"/>
              <a:gd name="connsiteX3" fmla="*/ 0 w 8836025"/>
              <a:gd name="connsiteY3" fmla="*/ 6858000 h 6858000"/>
              <a:gd name="connsiteX4" fmla="*/ 0 w 8836025"/>
              <a:gd name="connsiteY4" fmla="*/ 6629400 h 6858000"/>
              <a:gd name="connsiteX5" fmla="*/ 3428873 w 8836025"/>
              <a:gd name="connsiteY5" fmla="*/ 6629400 h 6858000"/>
              <a:gd name="connsiteX6" fmla="*/ 3428873 w 8836025"/>
              <a:gd name="connsiteY6" fmla="*/ 2212848 h 6858000"/>
              <a:gd name="connsiteX7" fmla="*/ 0 w 8836025"/>
              <a:gd name="connsiteY7" fmla="*/ 22128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6025" h="6858000">
                <a:moveTo>
                  <a:pt x="0" y="0"/>
                </a:moveTo>
                <a:lnTo>
                  <a:pt x="8836025" y="0"/>
                </a:lnTo>
                <a:lnTo>
                  <a:pt x="8836025" y="6858000"/>
                </a:lnTo>
                <a:lnTo>
                  <a:pt x="0" y="6858000"/>
                </a:lnTo>
                <a:lnTo>
                  <a:pt x="0" y="6629400"/>
                </a:lnTo>
                <a:lnTo>
                  <a:pt x="3428873" y="6629400"/>
                </a:lnTo>
                <a:lnTo>
                  <a:pt x="3428873" y="2212848"/>
                </a:lnTo>
                <a:lnTo>
                  <a:pt x="0" y="2212848"/>
                </a:lnTo>
                <a:close/>
              </a:path>
            </a:pathLst>
          </a:custGeom>
          <a:solidFill>
            <a:schemeClr val="bg2"/>
          </a:solidFill>
        </p:spPr>
        <p:txBody>
          <a:bodyPr wrap="square" anchor="ctr">
            <a:noAutofit/>
          </a:bodyPr>
          <a:lstStyle>
            <a:lvl1pPr marL="0" indent="0" algn="ctr">
              <a:buFontTx/>
              <a:buNone/>
              <a:defRPr b="0" i="0">
                <a:cs typeface="Lato" panose="020F0502020204030203" pitchFamily="34" charset="0"/>
              </a:defRPr>
            </a:lvl1pPr>
          </a:lstStyle>
          <a:p>
            <a:r>
              <a:rPr lang="en-US"/>
              <a:t>INSERT IMAGE</a:t>
            </a:r>
          </a:p>
        </p:txBody>
      </p:sp>
      <p:sp>
        <p:nvSpPr>
          <p:cNvPr id="17" name="Rectangle 16">
            <a:extLst>
              <a:ext uri="{FF2B5EF4-FFF2-40B4-BE49-F238E27FC236}">
                <a16:creationId xmlns:a16="http://schemas.microsoft.com/office/drawing/2014/main" id="{646C27DD-7B58-C44B-8A8A-847844B537CB}"/>
              </a:ext>
            </a:extLst>
          </p:cNvPr>
          <p:cNvSpPr/>
          <p:nvPr userDrawn="1"/>
        </p:nvSpPr>
        <p:spPr>
          <a:xfrm>
            <a:off x="237653" y="2212041"/>
            <a:ext cx="6556248" cy="4417359"/>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lIns="0" rtlCol="0" anchor="ctr"/>
          <a:lstStyle/>
          <a:p>
            <a:pPr algn="ctr">
              <a:lnSpc>
                <a:spcPct val="100000"/>
              </a:lnSpc>
            </a:pPr>
            <a:endParaRPr lang="en-US" sz="1200"/>
          </a:p>
        </p:txBody>
      </p:sp>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51760"/>
            <a:ext cx="5181600" cy="2021840"/>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 </a:t>
            </a:r>
            <a:r>
              <a:rPr lang="en-US" err="1"/>
              <a:t>pt</a:t>
            </a:r>
            <a:r>
              <a:rPr lang="en-US"/>
              <a: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518160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 </a:t>
            </a:r>
            <a:r>
              <a:rPr lang="en-US" dirty="0" err="1"/>
              <a:t>Lato</a:t>
            </a:r>
            <a:r>
              <a:rPr lang="en-US" dirty="0"/>
              <a:t> </a:t>
            </a:r>
            <a:r>
              <a:rPr lang="en-US" dirty="0" err="1"/>
              <a:t>Semibold</a:t>
            </a:r>
            <a:r>
              <a:rPr lang="en-US" dirty="0"/>
              <a:t> 12 </a:t>
            </a:r>
            <a:r>
              <a:rPr lang="en-US" dirty="0" err="1"/>
              <a:t>pt</a:t>
            </a:r>
            <a:r>
              <a:rPr lang="en-US" dirty="0"/>
              <a: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622478"/>
            <a:ext cx="5181600" cy="321122"/>
          </a:xfrm>
        </p:spPr>
        <p:txBody>
          <a:bodyPr anchor="b" anchorCtr="0">
            <a:noAutofit/>
          </a:bodyPr>
          <a:lstStyle>
            <a:lvl1pPr marL="0" indent="0">
              <a:spcBef>
                <a:spcPts val="0"/>
              </a:spcBef>
              <a:buNone/>
              <a:defRPr sz="1200" b="1" i="0" cap="all" spc="80" baseline="0">
                <a:solidFill>
                  <a:schemeClr val="bg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007489"/>
            <a:ext cx="5181600" cy="321122"/>
          </a:xfrm>
        </p:spPr>
        <p:txBody>
          <a:bodyPr anchor="t" anchorCtr="0">
            <a:noAutofit/>
          </a:bodyPr>
          <a:lstStyle>
            <a:lvl1pPr marL="0" indent="0">
              <a:spcBef>
                <a:spcPts val="0"/>
              </a:spcBef>
              <a:buNone/>
              <a:defRPr sz="1200" b="0" i="0" cap="none" spc="8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spTree>
    <p:extLst>
      <p:ext uri="{BB962C8B-B14F-4D97-AF65-F5344CB8AC3E}">
        <p14:creationId xmlns:p14="http://schemas.microsoft.com/office/powerpoint/2010/main" val="446288644"/>
      </p:ext>
    </p:extLst>
  </p:cSld>
  <p:clrMapOvr>
    <a:masterClrMapping/>
  </p:clrMapOvr>
  <p:extLst>
    <p:ext uri="{DCECCB84-F9BA-43D5-87BE-67443E8EF086}">
      <p15:sldGuideLst xmlns:p15="http://schemas.microsoft.com/office/powerpoint/2012/main">
        <p15:guide id="1" pos="5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 Bio - Four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782A-94C5-B041-B840-736424E69E7E}"/>
              </a:ext>
            </a:extLst>
          </p:cNvPr>
          <p:cNvSpPr>
            <a:spLocks noGrp="1"/>
          </p:cNvSpPr>
          <p:nvPr>
            <p:ph type="title" hasCustomPrompt="1"/>
          </p:nvPr>
        </p:nvSpPr>
        <p:spPr>
          <a:xfrm>
            <a:off x="457200" y="457201"/>
            <a:ext cx="11277600" cy="457199"/>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4" name="Footer Placeholder 3">
            <a:extLst>
              <a:ext uri="{FF2B5EF4-FFF2-40B4-BE49-F238E27FC236}">
                <a16:creationId xmlns:a16="http://schemas.microsoft.com/office/drawing/2014/main" id="{59E94238-1619-204E-8D1C-E37B3656D82B}"/>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5" name="Slide Number Placeholder 4">
            <a:extLst>
              <a:ext uri="{FF2B5EF4-FFF2-40B4-BE49-F238E27FC236}">
                <a16:creationId xmlns:a16="http://schemas.microsoft.com/office/drawing/2014/main" id="{4C05865D-4177-9041-BD2E-D3B25E7D0BB7}"/>
              </a:ext>
            </a:extLst>
          </p:cNvPr>
          <p:cNvSpPr>
            <a:spLocks noGrp="1"/>
          </p:cNvSpPr>
          <p:nvPr>
            <p:ph type="sldNum" sz="quarter" idx="12"/>
          </p:nvPr>
        </p:nvSpPr>
        <p:spPr/>
        <p:txBody>
          <a:bodyPr/>
          <a:lstStyle/>
          <a:p>
            <a:fld id="{6FDC89C3-8E1C-1B4E-9829-76D4B1BE5FAC}" type="slidenum">
              <a:rPr lang="en-US" smtClean="0"/>
              <a:t>‹#›</a:t>
            </a:fld>
            <a:endParaRPr lang="en-US"/>
          </a:p>
        </p:txBody>
      </p:sp>
      <p:cxnSp>
        <p:nvCxnSpPr>
          <p:cNvPr id="8" name="Straight Connector 7">
            <a:extLst>
              <a:ext uri="{FF2B5EF4-FFF2-40B4-BE49-F238E27FC236}">
                <a16:creationId xmlns:a16="http://schemas.microsoft.com/office/drawing/2014/main" id="{2EBA4076-A9C4-504F-8259-4058517F170C}"/>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9" name="Picture 8" descr="Shape&#10;&#10;Description automatically generated">
            <a:extLst>
              <a:ext uri="{FF2B5EF4-FFF2-40B4-BE49-F238E27FC236}">
                <a16:creationId xmlns:a16="http://schemas.microsoft.com/office/drawing/2014/main" id="{4FE4AEB3-AA18-DE40-988D-3784748712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809" r="48567" b="22223"/>
          <a:stretch/>
        </p:blipFill>
        <p:spPr>
          <a:xfrm>
            <a:off x="246633" y="1905000"/>
            <a:ext cx="1234567" cy="1295400"/>
          </a:xfrm>
          <a:prstGeom prst="rect">
            <a:avLst/>
          </a:prstGeom>
        </p:spPr>
      </p:pic>
      <p:sp>
        <p:nvSpPr>
          <p:cNvPr id="10" name="Text Placeholder 6">
            <a:extLst>
              <a:ext uri="{FF2B5EF4-FFF2-40B4-BE49-F238E27FC236}">
                <a16:creationId xmlns:a16="http://schemas.microsoft.com/office/drawing/2014/main" id="{B24F1ED0-04CF-6349-A4EC-634DDE42FEFF}"/>
              </a:ext>
            </a:extLst>
          </p:cNvPr>
          <p:cNvSpPr>
            <a:spLocks noGrp="1"/>
          </p:cNvSpPr>
          <p:nvPr>
            <p:ph type="body" sz="quarter" idx="13" hasCustomPrompt="1"/>
          </p:nvPr>
        </p:nvSpPr>
        <p:spPr>
          <a:xfrm>
            <a:off x="1828800" y="2645923"/>
            <a:ext cx="3956050" cy="969514"/>
          </a:xfrm>
        </p:spPr>
        <p:txBody>
          <a:bodyPr>
            <a:noAutofit/>
          </a:bodyPr>
          <a:lstStyle>
            <a:lvl1pPr marL="0" indent="0">
              <a:spcBef>
                <a:spcPts val="900"/>
              </a:spcBef>
              <a:spcAft>
                <a:spcPts val="0"/>
              </a:spcAft>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900"/>
              </a:spcBef>
              <a:spcAft>
                <a:spcPts val="0"/>
              </a:spcAft>
              <a:buNone/>
              <a:defRPr sz="1200">
                <a:latin typeface="+mn-lt"/>
              </a:defRPr>
            </a:lvl2pPr>
            <a:lvl3pPr marL="0" indent="0">
              <a:spcBef>
                <a:spcPts val="900"/>
              </a:spcBef>
              <a:spcAft>
                <a:spcPts val="0"/>
              </a:spcAft>
              <a:buNone/>
              <a:defRPr sz="1200">
                <a:latin typeface="+mn-lt"/>
              </a:defRPr>
            </a:lvl3pPr>
            <a:lvl4pPr marL="0" indent="0">
              <a:spcBef>
                <a:spcPts val="900"/>
              </a:spcBef>
              <a:spcAft>
                <a:spcPts val="0"/>
              </a:spcAft>
              <a:buNone/>
              <a:defRPr sz="1200">
                <a:latin typeface="+mn-lt"/>
              </a:defRPr>
            </a:lvl4pPr>
            <a:lvl5pPr marL="0" indent="0">
              <a:spcBef>
                <a:spcPts val="900"/>
              </a:spcBef>
              <a:spcAft>
                <a:spcPts val="0"/>
              </a:spcAft>
              <a:buNone/>
              <a:defRPr sz="1200">
                <a:latin typeface="+mn-lt"/>
              </a:defRPr>
            </a:lvl5pPr>
            <a:lvl6pPr marL="0" indent="0">
              <a:spcBef>
                <a:spcPts val="900"/>
              </a:spcBef>
              <a:spcAft>
                <a:spcPts val="0"/>
              </a:spcAft>
              <a:buNone/>
              <a:defRPr sz="1200">
                <a:latin typeface="+mn-lt"/>
              </a:defRPr>
            </a:lvl6pPr>
            <a:lvl7pPr marL="0" indent="0">
              <a:spcBef>
                <a:spcPts val="900"/>
              </a:spcBef>
              <a:spcAft>
                <a:spcPts val="0"/>
              </a:spcAft>
              <a:buNone/>
              <a:defRPr sz="1200">
                <a:latin typeface="+mn-lt"/>
              </a:defRPr>
            </a:lvl7pPr>
            <a:lvl8pPr marL="0" indent="0">
              <a:spcBef>
                <a:spcPts val="900"/>
              </a:spcBef>
              <a:spcAft>
                <a:spcPts val="0"/>
              </a:spcAft>
              <a:buNone/>
              <a:defRPr sz="1200">
                <a:latin typeface="+mn-lt"/>
              </a:defRPr>
            </a:lvl8pPr>
            <a:lvl9pPr marL="0" indent="0">
              <a:spcBef>
                <a:spcPts val="900"/>
              </a:spcBef>
              <a:spcAft>
                <a:spcPts val="0"/>
              </a:spcAft>
              <a:buNone/>
              <a:defRPr sz="1200">
                <a:latin typeface="+mn-lt"/>
              </a:defRPr>
            </a:lvl9pPr>
          </a:lstStyle>
          <a:p>
            <a:pPr lvl="0"/>
            <a:r>
              <a:rPr lang="en-US"/>
              <a:t>[Bio information – </a:t>
            </a:r>
            <a:r>
              <a:rPr lang="en-US" err="1"/>
              <a:t>Lato</a:t>
            </a:r>
            <a:r>
              <a:rPr lang="en-US"/>
              <a:t> Light 14pt]</a:t>
            </a:r>
          </a:p>
        </p:txBody>
      </p:sp>
      <p:sp>
        <p:nvSpPr>
          <p:cNvPr id="11" name="Text Placeholder 8">
            <a:extLst>
              <a:ext uri="{FF2B5EF4-FFF2-40B4-BE49-F238E27FC236}">
                <a16:creationId xmlns:a16="http://schemas.microsoft.com/office/drawing/2014/main" id="{DEEB49EA-528F-7C41-979B-8CC60491CC22}"/>
              </a:ext>
            </a:extLst>
          </p:cNvPr>
          <p:cNvSpPr>
            <a:spLocks noGrp="1"/>
          </p:cNvSpPr>
          <p:nvPr>
            <p:ph type="body" sz="quarter" idx="14" hasCustomPrompt="1"/>
          </p:nvPr>
        </p:nvSpPr>
        <p:spPr>
          <a:xfrm>
            <a:off x="1828800" y="1828800"/>
            <a:ext cx="3956050" cy="304799"/>
          </a:xfrm>
        </p:spPr>
        <p:txBody>
          <a:bodyPr/>
          <a:lstStyle>
            <a:lvl1pPr marL="0" indent="0">
              <a:spcBef>
                <a:spcPts val="0"/>
              </a:spcBef>
              <a:buNone/>
              <a:defRPr sz="1600" b="1" i="0" cap="none" spc="8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[Name – </a:t>
            </a:r>
            <a:r>
              <a:rPr lang="en-US" err="1"/>
              <a:t>Lato</a:t>
            </a:r>
            <a:r>
              <a:rPr lang="en-US"/>
              <a:t> Bold 16pt]</a:t>
            </a:r>
          </a:p>
        </p:txBody>
      </p:sp>
      <p:sp>
        <p:nvSpPr>
          <p:cNvPr id="12" name="Picture Placeholder 13">
            <a:extLst>
              <a:ext uri="{FF2B5EF4-FFF2-40B4-BE49-F238E27FC236}">
                <a16:creationId xmlns:a16="http://schemas.microsoft.com/office/drawing/2014/main" id="{627BE71A-AB98-014F-9233-0054C6256A29}"/>
              </a:ext>
            </a:extLst>
          </p:cNvPr>
          <p:cNvSpPr>
            <a:spLocks noGrp="1" noChangeAspect="1"/>
          </p:cNvSpPr>
          <p:nvPr>
            <p:ph type="pic" sz="quarter" idx="15" hasCustomPrompt="1"/>
          </p:nvPr>
        </p:nvSpPr>
        <p:spPr>
          <a:xfrm>
            <a:off x="533400" y="1828800"/>
            <a:ext cx="1066792" cy="1066792"/>
          </a:xfrm>
          <a:solidFill>
            <a:schemeClr val="bg2"/>
          </a:solidFill>
        </p:spPr>
        <p:txBody>
          <a:bodyPr anchor="ctr" anchorCtr="0">
            <a:normAutofit/>
          </a:bodyPr>
          <a:lstStyle>
            <a:lvl1pPr marL="0" indent="0" algn="ctr">
              <a:spcBef>
                <a:spcPts val="0"/>
              </a:spcBef>
              <a:buNone/>
              <a:defRPr sz="800" cap="all" baseline="0"/>
            </a:lvl1pPr>
          </a:lstStyle>
          <a:p>
            <a:r>
              <a:rPr lang="en-US"/>
              <a:t>CLICK TO ADD HEADSHOT</a:t>
            </a:r>
          </a:p>
        </p:txBody>
      </p:sp>
      <p:pic>
        <p:nvPicPr>
          <p:cNvPr id="15" name="Picture 14" descr="Shape&#10;&#10;Description automatically generated">
            <a:extLst>
              <a:ext uri="{FF2B5EF4-FFF2-40B4-BE49-F238E27FC236}">
                <a16:creationId xmlns:a16="http://schemas.microsoft.com/office/drawing/2014/main" id="{642186F4-B5B0-B54C-9758-5ECB7993704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809" r="48567" b="22223"/>
          <a:stretch/>
        </p:blipFill>
        <p:spPr>
          <a:xfrm>
            <a:off x="6114041" y="1905000"/>
            <a:ext cx="1234567" cy="1295400"/>
          </a:xfrm>
          <a:prstGeom prst="rect">
            <a:avLst/>
          </a:prstGeom>
        </p:spPr>
      </p:pic>
      <p:sp>
        <p:nvSpPr>
          <p:cNvPr id="16" name="Picture Placeholder 13">
            <a:extLst>
              <a:ext uri="{FF2B5EF4-FFF2-40B4-BE49-F238E27FC236}">
                <a16:creationId xmlns:a16="http://schemas.microsoft.com/office/drawing/2014/main" id="{964F260F-1438-E84E-BDFE-714BB316B191}"/>
              </a:ext>
            </a:extLst>
          </p:cNvPr>
          <p:cNvSpPr>
            <a:spLocks noGrp="1" noChangeAspect="1"/>
          </p:cNvSpPr>
          <p:nvPr>
            <p:ph type="pic" sz="quarter" idx="20" hasCustomPrompt="1"/>
          </p:nvPr>
        </p:nvSpPr>
        <p:spPr>
          <a:xfrm>
            <a:off x="6400808" y="1828800"/>
            <a:ext cx="1066792" cy="1066792"/>
          </a:xfrm>
          <a:solidFill>
            <a:schemeClr val="bg2"/>
          </a:solidFill>
        </p:spPr>
        <p:txBody>
          <a:bodyPr anchor="ctr" anchorCtr="0">
            <a:normAutofit/>
          </a:bodyPr>
          <a:lstStyle>
            <a:lvl1pPr marL="0" indent="0" algn="ctr">
              <a:spcBef>
                <a:spcPts val="0"/>
              </a:spcBef>
              <a:buNone/>
              <a:defRPr sz="800" cap="all" baseline="0"/>
            </a:lvl1pPr>
          </a:lstStyle>
          <a:p>
            <a:r>
              <a:rPr lang="en-US"/>
              <a:t>CLICK TO ADD HEADSHOT</a:t>
            </a:r>
          </a:p>
        </p:txBody>
      </p:sp>
      <p:sp>
        <p:nvSpPr>
          <p:cNvPr id="17" name="Text Placeholder 8">
            <a:extLst>
              <a:ext uri="{FF2B5EF4-FFF2-40B4-BE49-F238E27FC236}">
                <a16:creationId xmlns:a16="http://schemas.microsoft.com/office/drawing/2014/main" id="{D5F118D2-9C9F-4C40-8092-2E0245E155E5}"/>
              </a:ext>
            </a:extLst>
          </p:cNvPr>
          <p:cNvSpPr>
            <a:spLocks noGrp="1"/>
          </p:cNvSpPr>
          <p:nvPr>
            <p:ph type="body" sz="quarter" idx="21" hasCustomPrompt="1"/>
          </p:nvPr>
        </p:nvSpPr>
        <p:spPr>
          <a:xfrm>
            <a:off x="1828800" y="2198452"/>
            <a:ext cx="3956050" cy="304799"/>
          </a:xfrm>
        </p:spPr>
        <p:txBody>
          <a:bodyPr>
            <a:noAutofit/>
          </a:bodyPr>
          <a:lstStyle>
            <a:lvl1pPr marL="0" indent="0">
              <a:spcBef>
                <a:spcPts val="0"/>
              </a:spcBef>
              <a:buNone/>
              <a:defRPr sz="1400" b="1" i="0" cap="none" spc="80" baseline="0">
                <a:solidFill>
                  <a:schemeClr val="tx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[Title – </a:t>
            </a:r>
            <a:r>
              <a:rPr lang="en-US" err="1"/>
              <a:t>Lato</a:t>
            </a:r>
            <a:r>
              <a:rPr lang="en-US"/>
              <a:t> Bold 14pt]</a:t>
            </a:r>
          </a:p>
        </p:txBody>
      </p:sp>
      <p:sp>
        <p:nvSpPr>
          <p:cNvPr id="18" name="Text Placeholder 6">
            <a:extLst>
              <a:ext uri="{FF2B5EF4-FFF2-40B4-BE49-F238E27FC236}">
                <a16:creationId xmlns:a16="http://schemas.microsoft.com/office/drawing/2014/main" id="{98E681C2-BFD0-4E49-A7B1-3CAB51FF49BD}"/>
              </a:ext>
            </a:extLst>
          </p:cNvPr>
          <p:cNvSpPr>
            <a:spLocks noGrp="1"/>
          </p:cNvSpPr>
          <p:nvPr>
            <p:ph type="body" sz="quarter" idx="22" hasCustomPrompt="1"/>
          </p:nvPr>
        </p:nvSpPr>
        <p:spPr>
          <a:xfrm>
            <a:off x="7694579" y="2645923"/>
            <a:ext cx="3956050" cy="969514"/>
          </a:xfrm>
        </p:spPr>
        <p:txBody>
          <a:bodyPr>
            <a:noAutofit/>
          </a:bodyPr>
          <a:lstStyle>
            <a:lvl1pPr marL="0" indent="0">
              <a:spcBef>
                <a:spcPts val="900"/>
              </a:spcBef>
              <a:spcAft>
                <a:spcPts val="0"/>
              </a:spcAft>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900"/>
              </a:spcBef>
              <a:spcAft>
                <a:spcPts val="0"/>
              </a:spcAft>
              <a:buNone/>
              <a:defRPr sz="1200">
                <a:latin typeface="+mn-lt"/>
              </a:defRPr>
            </a:lvl2pPr>
            <a:lvl3pPr marL="0" indent="0">
              <a:spcBef>
                <a:spcPts val="900"/>
              </a:spcBef>
              <a:spcAft>
                <a:spcPts val="0"/>
              </a:spcAft>
              <a:buNone/>
              <a:defRPr sz="1200">
                <a:latin typeface="+mn-lt"/>
              </a:defRPr>
            </a:lvl3pPr>
            <a:lvl4pPr marL="0" indent="0">
              <a:spcBef>
                <a:spcPts val="900"/>
              </a:spcBef>
              <a:spcAft>
                <a:spcPts val="0"/>
              </a:spcAft>
              <a:buNone/>
              <a:defRPr sz="1200">
                <a:latin typeface="+mn-lt"/>
              </a:defRPr>
            </a:lvl4pPr>
            <a:lvl5pPr marL="0" indent="0">
              <a:spcBef>
                <a:spcPts val="900"/>
              </a:spcBef>
              <a:spcAft>
                <a:spcPts val="0"/>
              </a:spcAft>
              <a:buNone/>
              <a:defRPr sz="1200">
                <a:latin typeface="+mn-lt"/>
              </a:defRPr>
            </a:lvl5pPr>
            <a:lvl6pPr marL="0" indent="0">
              <a:spcBef>
                <a:spcPts val="900"/>
              </a:spcBef>
              <a:spcAft>
                <a:spcPts val="0"/>
              </a:spcAft>
              <a:buNone/>
              <a:defRPr sz="1200">
                <a:latin typeface="+mn-lt"/>
              </a:defRPr>
            </a:lvl6pPr>
            <a:lvl7pPr marL="0" indent="0">
              <a:spcBef>
                <a:spcPts val="900"/>
              </a:spcBef>
              <a:spcAft>
                <a:spcPts val="0"/>
              </a:spcAft>
              <a:buNone/>
              <a:defRPr sz="1200">
                <a:latin typeface="+mn-lt"/>
              </a:defRPr>
            </a:lvl7pPr>
            <a:lvl8pPr marL="0" indent="0">
              <a:spcBef>
                <a:spcPts val="900"/>
              </a:spcBef>
              <a:spcAft>
                <a:spcPts val="0"/>
              </a:spcAft>
              <a:buNone/>
              <a:defRPr sz="1200">
                <a:latin typeface="+mn-lt"/>
              </a:defRPr>
            </a:lvl8pPr>
            <a:lvl9pPr marL="0" indent="0">
              <a:spcBef>
                <a:spcPts val="900"/>
              </a:spcBef>
              <a:spcAft>
                <a:spcPts val="0"/>
              </a:spcAft>
              <a:buNone/>
              <a:defRPr sz="1200">
                <a:latin typeface="+mn-lt"/>
              </a:defRPr>
            </a:lvl9pPr>
          </a:lstStyle>
          <a:p>
            <a:pPr lvl="0"/>
            <a:r>
              <a:rPr lang="en-US"/>
              <a:t>[Bio information – </a:t>
            </a:r>
            <a:r>
              <a:rPr lang="en-US" err="1"/>
              <a:t>Lato</a:t>
            </a:r>
            <a:r>
              <a:rPr lang="en-US"/>
              <a:t> Light 14pt]</a:t>
            </a:r>
          </a:p>
        </p:txBody>
      </p:sp>
      <p:sp>
        <p:nvSpPr>
          <p:cNvPr id="19" name="Text Placeholder 8">
            <a:extLst>
              <a:ext uri="{FF2B5EF4-FFF2-40B4-BE49-F238E27FC236}">
                <a16:creationId xmlns:a16="http://schemas.microsoft.com/office/drawing/2014/main" id="{164D5C80-B005-A84E-82DB-52260932E374}"/>
              </a:ext>
            </a:extLst>
          </p:cNvPr>
          <p:cNvSpPr>
            <a:spLocks noGrp="1"/>
          </p:cNvSpPr>
          <p:nvPr>
            <p:ph type="body" sz="quarter" idx="23" hasCustomPrompt="1"/>
          </p:nvPr>
        </p:nvSpPr>
        <p:spPr>
          <a:xfrm>
            <a:off x="7694579" y="1828800"/>
            <a:ext cx="3956050" cy="304799"/>
          </a:xfrm>
        </p:spPr>
        <p:txBody>
          <a:bodyPr/>
          <a:lstStyle>
            <a:lvl1pPr marL="0" indent="0">
              <a:spcBef>
                <a:spcPts val="0"/>
              </a:spcBef>
              <a:buNone/>
              <a:defRPr sz="1600" b="1" i="0" cap="none" spc="8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[Name – </a:t>
            </a:r>
            <a:r>
              <a:rPr lang="en-US" err="1"/>
              <a:t>Lato</a:t>
            </a:r>
            <a:r>
              <a:rPr lang="en-US"/>
              <a:t> Bold 16pt]</a:t>
            </a:r>
          </a:p>
        </p:txBody>
      </p:sp>
      <p:sp>
        <p:nvSpPr>
          <p:cNvPr id="20" name="Text Placeholder 8">
            <a:extLst>
              <a:ext uri="{FF2B5EF4-FFF2-40B4-BE49-F238E27FC236}">
                <a16:creationId xmlns:a16="http://schemas.microsoft.com/office/drawing/2014/main" id="{0D9DA917-8C90-1741-BCE0-2D58FA219489}"/>
              </a:ext>
            </a:extLst>
          </p:cNvPr>
          <p:cNvSpPr>
            <a:spLocks noGrp="1"/>
          </p:cNvSpPr>
          <p:nvPr>
            <p:ph type="body" sz="quarter" idx="24" hasCustomPrompt="1"/>
          </p:nvPr>
        </p:nvSpPr>
        <p:spPr>
          <a:xfrm>
            <a:off x="7694579" y="2198452"/>
            <a:ext cx="3956050" cy="304799"/>
          </a:xfrm>
        </p:spPr>
        <p:txBody>
          <a:bodyPr>
            <a:noAutofit/>
          </a:bodyPr>
          <a:lstStyle>
            <a:lvl1pPr marL="0" indent="0">
              <a:spcBef>
                <a:spcPts val="0"/>
              </a:spcBef>
              <a:buNone/>
              <a:defRPr sz="1400" b="1" i="0" cap="none" spc="80" baseline="0">
                <a:solidFill>
                  <a:schemeClr val="tx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[Title – </a:t>
            </a:r>
            <a:r>
              <a:rPr lang="en-US" err="1"/>
              <a:t>Lato</a:t>
            </a:r>
            <a:r>
              <a:rPr lang="en-US"/>
              <a:t> Bold 14pt]</a:t>
            </a:r>
          </a:p>
        </p:txBody>
      </p:sp>
      <p:pic>
        <p:nvPicPr>
          <p:cNvPr id="21" name="Picture 20" descr="Shape&#10;&#10;Description automatically generated">
            <a:extLst>
              <a:ext uri="{FF2B5EF4-FFF2-40B4-BE49-F238E27FC236}">
                <a16:creationId xmlns:a16="http://schemas.microsoft.com/office/drawing/2014/main" id="{3739C60B-25B2-224D-97BD-A74760C47AD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809" r="48567" b="22223"/>
          <a:stretch/>
        </p:blipFill>
        <p:spPr>
          <a:xfrm>
            <a:off x="246633" y="4229909"/>
            <a:ext cx="1234567" cy="1295400"/>
          </a:xfrm>
          <a:prstGeom prst="rect">
            <a:avLst/>
          </a:prstGeom>
        </p:spPr>
      </p:pic>
      <p:sp>
        <p:nvSpPr>
          <p:cNvPr id="22" name="Text Placeholder 6">
            <a:extLst>
              <a:ext uri="{FF2B5EF4-FFF2-40B4-BE49-F238E27FC236}">
                <a16:creationId xmlns:a16="http://schemas.microsoft.com/office/drawing/2014/main" id="{1E453C65-FA75-0447-A4BA-EFE98AEBE919}"/>
              </a:ext>
            </a:extLst>
          </p:cNvPr>
          <p:cNvSpPr>
            <a:spLocks noGrp="1"/>
          </p:cNvSpPr>
          <p:nvPr>
            <p:ph type="body" sz="quarter" idx="25" hasCustomPrompt="1"/>
          </p:nvPr>
        </p:nvSpPr>
        <p:spPr>
          <a:xfrm>
            <a:off x="1828800" y="4970832"/>
            <a:ext cx="3956050" cy="972768"/>
          </a:xfrm>
        </p:spPr>
        <p:txBody>
          <a:bodyPr>
            <a:noAutofit/>
          </a:bodyPr>
          <a:lstStyle>
            <a:lvl1pPr marL="0" indent="0">
              <a:spcBef>
                <a:spcPts val="900"/>
              </a:spcBef>
              <a:spcAft>
                <a:spcPts val="0"/>
              </a:spcAft>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900"/>
              </a:spcBef>
              <a:spcAft>
                <a:spcPts val="0"/>
              </a:spcAft>
              <a:buNone/>
              <a:defRPr sz="1200">
                <a:latin typeface="+mn-lt"/>
              </a:defRPr>
            </a:lvl2pPr>
            <a:lvl3pPr marL="0" indent="0">
              <a:spcBef>
                <a:spcPts val="900"/>
              </a:spcBef>
              <a:spcAft>
                <a:spcPts val="0"/>
              </a:spcAft>
              <a:buNone/>
              <a:defRPr sz="1200">
                <a:latin typeface="+mn-lt"/>
              </a:defRPr>
            </a:lvl3pPr>
            <a:lvl4pPr marL="0" indent="0">
              <a:spcBef>
                <a:spcPts val="900"/>
              </a:spcBef>
              <a:spcAft>
                <a:spcPts val="0"/>
              </a:spcAft>
              <a:buNone/>
              <a:defRPr sz="1200">
                <a:latin typeface="+mn-lt"/>
              </a:defRPr>
            </a:lvl4pPr>
            <a:lvl5pPr marL="0" indent="0">
              <a:spcBef>
                <a:spcPts val="900"/>
              </a:spcBef>
              <a:spcAft>
                <a:spcPts val="0"/>
              </a:spcAft>
              <a:buNone/>
              <a:defRPr sz="1200">
                <a:latin typeface="+mn-lt"/>
              </a:defRPr>
            </a:lvl5pPr>
            <a:lvl6pPr marL="0" indent="0">
              <a:spcBef>
                <a:spcPts val="900"/>
              </a:spcBef>
              <a:spcAft>
                <a:spcPts val="0"/>
              </a:spcAft>
              <a:buNone/>
              <a:defRPr sz="1200">
                <a:latin typeface="+mn-lt"/>
              </a:defRPr>
            </a:lvl6pPr>
            <a:lvl7pPr marL="0" indent="0">
              <a:spcBef>
                <a:spcPts val="900"/>
              </a:spcBef>
              <a:spcAft>
                <a:spcPts val="0"/>
              </a:spcAft>
              <a:buNone/>
              <a:defRPr sz="1200">
                <a:latin typeface="+mn-lt"/>
              </a:defRPr>
            </a:lvl7pPr>
            <a:lvl8pPr marL="0" indent="0">
              <a:spcBef>
                <a:spcPts val="900"/>
              </a:spcBef>
              <a:spcAft>
                <a:spcPts val="0"/>
              </a:spcAft>
              <a:buNone/>
              <a:defRPr sz="1200">
                <a:latin typeface="+mn-lt"/>
              </a:defRPr>
            </a:lvl8pPr>
            <a:lvl9pPr marL="0" indent="0">
              <a:spcBef>
                <a:spcPts val="900"/>
              </a:spcBef>
              <a:spcAft>
                <a:spcPts val="0"/>
              </a:spcAft>
              <a:buNone/>
              <a:defRPr sz="1200">
                <a:latin typeface="+mn-lt"/>
              </a:defRPr>
            </a:lvl9pPr>
          </a:lstStyle>
          <a:p>
            <a:pPr lvl="0"/>
            <a:r>
              <a:rPr lang="en-US"/>
              <a:t>[Bio information – </a:t>
            </a:r>
            <a:r>
              <a:rPr lang="en-US" err="1"/>
              <a:t>Lato</a:t>
            </a:r>
            <a:r>
              <a:rPr lang="en-US"/>
              <a:t> Light 14pt]</a:t>
            </a:r>
          </a:p>
        </p:txBody>
      </p:sp>
      <p:sp>
        <p:nvSpPr>
          <p:cNvPr id="23" name="Text Placeholder 8">
            <a:extLst>
              <a:ext uri="{FF2B5EF4-FFF2-40B4-BE49-F238E27FC236}">
                <a16:creationId xmlns:a16="http://schemas.microsoft.com/office/drawing/2014/main" id="{B8449285-F1BD-DA46-89A6-DD685493C962}"/>
              </a:ext>
            </a:extLst>
          </p:cNvPr>
          <p:cNvSpPr>
            <a:spLocks noGrp="1"/>
          </p:cNvSpPr>
          <p:nvPr>
            <p:ph type="body" sz="quarter" idx="26" hasCustomPrompt="1"/>
          </p:nvPr>
        </p:nvSpPr>
        <p:spPr>
          <a:xfrm>
            <a:off x="1828800" y="4153709"/>
            <a:ext cx="3956050" cy="304799"/>
          </a:xfrm>
        </p:spPr>
        <p:txBody>
          <a:bodyPr/>
          <a:lstStyle>
            <a:lvl1pPr marL="0" indent="0">
              <a:spcBef>
                <a:spcPts val="0"/>
              </a:spcBef>
              <a:buNone/>
              <a:defRPr sz="1600" b="1" i="0" cap="none" spc="8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[Name – </a:t>
            </a:r>
            <a:r>
              <a:rPr lang="en-US" err="1"/>
              <a:t>Lato</a:t>
            </a:r>
            <a:r>
              <a:rPr lang="en-US"/>
              <a:t> Bol 16pt]</a:t>
            </a:r>
          </a:p>
        </p:txBody>
      </p:sp>
      <p:sp>
        <p:nvSpPr>
          <p:cNvPr id="24" name="Picture Placeholder 13">
            <a:extLst>
              <a:ext uri="{FF2B5EF4-FFF2-40B4-BE49-F238E27FC236}">
                <a16:creationId xmlns:a16="http://schemas.microsoft.com/office/drawing/2014/main" id="{68C2B264-BA98-4E40-84CC-FD124A8B46FC}"/>
              </a:ext>
            </a:extLst>
          </p:cNvPr>
          <p:cNvSpPr>
            <a:spLocks noGrp="1" noChangeAspect="1"/>
          </p:cNvSpPr>
          <p:nvPr>
            <p:ph type="pic" sz="quarter" idx="27" hasCustomPrompt="1"/>
          </p:nvPr>
        </p:nvSpPr>
        <p:spPr>
          <a:xfrm>
            <a:off x="533400" y="4153709"/>
            <a:ext cx="1066792" cy="1066792"/>
          </a:xfrm>
          <a:solidFill>
            <a:schemeClr val="bg2"/>
          </a:solidFill>
        </p:spPr>
        <p:txBody>
          <a:bodyPr anchor="ctr" anchorCtr="0">
            <a:normAutofit/>
          </a:bodyPr>
          <a:lstStyle>
            <a:lvl1pPr marL="0" indent="0" algn="ctr">
              <a:spcBef>
                <a:spcPts val="0"/>
              </a:spcBef>
              <a:buNone/>
              <a:defRPr sz="800" cap="all" baseline="0"/>
            </a:lvl1pPr>
          </a:lstStyle>
          <a:p>
            <a:r>
              <a:rPr lang="en-US"/>
              <a:t>CLICK TO ADD HEADSHOT</a:t>
            </a:r>
          </a:p>
        </p:txBody>
      </p:sp>
      <p:pic>
        <p:nvPicPr>
          <p:cNvPr id="25" name="Picture 24" descr="Shape&#10;&#10;Description automatically generated">
            <a:extLst>
              <a:ext uri="{FF2B5EF4-FFF2-40B4-BE49-F238E27FC236}">
                <a16:creationId xmlns:a16="http://schemas.microsoft.com/office/drawing/2014/main" id="{C3858B7B-AAE8-9342-BF8E-20C9AA93990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809" r="48567" b="22223"/>
          <a:stretch/>
        </p:blipFill>
        <p:spPr>
          <a:xfrm>
            <a:off x="6114041" y="4229909"/>
            <a:ext cx="1234567" cy="1295400"/>
          </a:xfrm>
          <a:prstGeom prst="rect">
            <a:avLst/>
          </a:prstGeom>
        </p:spPr>
      </p:pic>
      <p:sp>
        <p:nvSpPr>
          <p:cNvPr id="26" name="Picture Placeholder 13">
            <a:extLst>
              <a:ext uri="{FF2B5EF4-FFF2-40B4-BE49-F238E27FC236}">
                <a16:creationId xmlns:a16="http://schemas.microsoft.com/office/drawing/2014/main" id="{2EDDB1A3-B86B-8C43-B963-4CD13687F4CF}"/>
              </a:ext>
            </a:extLst>
          </p:cNvPr>
          <p:cNvSpPr>
            <a:spLocks noGrp="1" noChangeAspect="1"/>
          </p:cNvSpPr>
          <p:nvPr>
            <p:ph type="pic" sz="quarter" idx="28" hasCustomPrompt="1"/>
          </p:nvPr>
        </p:nvSpPr>
        <p:spPr>
          <a:xfrm>
            <a:off x="6400808" y="4153709"/>
            <a:ext cx="1066792" cy="1066792"/>
          </a:xfrm>
          <a:solidFill>
            <a:schemeClr val="bg2"/>
          </a:solidFill>
        </p:spPr>
        <p:txBody>
          <a:bodyPr anchor="ctr" anchorCtr="0">
            <a:normAutofit/>
          </a:bodyPr>
          <a:lstStyle>
            <a:lvl1pPr marL="0" indent="0" algn="ctr">
              <a:spcBef>
                <a:spcPts val="0"/>
              </a:spcBef>
              <a:buNone/>
              <a:defRPr sz="800" cap="all" baseline="0"/>
            </a:lvl1pPr>
          </a:lstStyle>
          <a:p>
            <a:r>
              <a:rPr lang="en-US"/>
              <a:t>CLICK TO ADD HEADSHOT</a:t>
            </a:r>
          </a:p>
        </p:txBody>
      </p:sp>
      <p:sp>
        <p:nvSpPr>
          <p:cNvPr id="27" name="Text Placeholder 8">
            <a:extLst>
              <a:ext uri="{FF2B5EF4-FFF2-40B4-BE49-F238E27FC236}">
                <a16:creationId xmlns:a16="http://schemas.microsoft.com/office/drawing/2014/main" id="{C90B3E15-0432-4045-AC49-6B74EAB61FF7}"/>
              </a:ext>
            </a:extLst>
          </p:cNvPr>
          <p:cNvSpPr>
            <a:spLocks noGrp="1"/>
          </p:cNvSpPr>
          <p:nvPr>
            <p:ph type="body" sz="quarter" idx="29" hasCustomPrompt="1"/>
          </p:nvPr>
        </p:nvSpPr>
        <p:spPr>
          <a:xfrm>
            <a:off x="1828800" y="4523361"/>
            <a:ext cx="3956050" cy="304799"/>
          </a:xfrm>
        </p:spPr>
        <p:txBody>
          <a:bodyPr>
            <a:noAutofit/>
          </a:bodyPr>
          <a:lstStyle>
            <a:lvl1pPr marL="0" indent="0">
              <a:spcBef>
                <a:spcPts val="0"/>
              </a:spcBef>
              <a:buNone/>
              <a:defRPr sz="1400" b="1" i="0" cap="none" spc="80" baseline="0">
                <a:solidFill>
                  <a:schemeClr val="tx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[Title – </a:t>
            </a:r>
            <a:r>
              <a:rPr lang="en-US" err="1"/>
              <a:t>Lato</a:t>
            </a:r>
            <a:r>
              <a:rPr lang="en-US"/>
              <a:t> Bold 14pt]</a:t>
            </a:r>
          </a:p>
        </p:txBody>
      </p:sp>
      <p:sp>
        <p:nvSpPr>
          <p:cNvPr id="28" name="Text Placeholder 6">
            <a:extLst>
              <a:ext uri="{FF2B5EF4-FFF2-40B4-BE49-F238E27FC236}">
                <a16:creationId xmlns:a16="http://schemas.microsoft.com/office/drawing/2014/main" id="{1B862F00-D241-6740-8DD6-F4D6F60AAAEB}"/>
              </a:ext>
            </a:extLst>
          </p:cNvPr>
          <p:cNvSpPr>
            <a:spLocks noGrp="1"/>
          </p:cNvSpPr>
          <p:nvPr>
            <p:ph type="body" sz="quarter" idx="30" hasCustomPrompt="1"/>
          </p:nvPr>
        </p:nvSpPr>
        <p:spPr>
          <a:xfrm>
            <a:off x="7694579" y="4970832"/>
            <a:ext cx="3956050" cy="972768"/>
          </a:xfrm>
        </p:spPr>
        <p:txBody>
          <a:bodyPr>
            <a:noAutofit/>
          </a:bodyPr>
          <a:lstStyle>
            <a:lvl1pPr marL="0" indent="0">
              <a:spcBef>
                <a:spcPts val="900"/>
              </a:spcBef>
              <a:spcAft>
                <a:spcPts val="0"/>
              </a:spcAft>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900"/>
              </a:spcBef>
              <a:spcAft>
                <a:spcPts val="0"/>
              </a:spcAft>
              <a:buNone/>
              <a:defRPr sz="1200">
                <a:latin typeface="+mn-lt"/>
              </a:defRPr>
            </a:lvl2pPr>
            <a:lvl3pPr marL="0" indent="0">
              <a:spcBef>
                <a:spcPts val="900"/>
              </a:spcBef>
              <a:spcAft>
                <a:spcPts val="0"/>
              </a:spcAft>
              <a:buNone/>
              <a:defRPr sz="1200">
                <a:latin typeface="+mn-lt"/>
              </a:defRPr>
            </a:lvl3pPr>
            <a:lvl4pPr marL="0" indent="0">
              <a:spcBef>
                <a:spcPts val="900"/>
              </a:spcBef>
              <a:spcAft>
                <a:spcPts val="0"/>
              </a:spcAft>
              <a:buNone/>
              <a:defRPr sz="1200">
                <a:latin typeface="+mn-lt"/>
              </a:defRPr>
            </a:lvl4pPr>
            <a:lvl5pPr marL="0" indent="0">
              <a:spcBef>
                <a:spcPts val="900"/>
              </a:spcBef>
              <a:spcAft>
                <a:spcPts val="0"/>
              </a:spcAft>
              <a:buNone/>
              <a:defRPr sz="1200">
                <a:latin typeface="+mn-lt"/>
              </a:defRPr>
            </a:lvl5pPr>
            <a:lvl6pPr marL="0" indent="0">
              <a:spcBef>
                <a:spcPts val="900"/>
              </a:spcBef>
              <a:spcAft>
                <a:spcPts val="0"/>
              </a:spcAft>
              <a:buNone/>
              <a:defRPr sz="1200">
                <a:latin typeface="+mn-lt"/>
              </a:defRPr>
            </a:lvl6pPr>
            <a:lvl7pPr marL="0" indent="0">
              <a:spcBef>
                <a:spcPts val="900"/>
              </a:spcBef>
              <a:spcAft>
                <a:spcPts val="0"/>
              </a:spcAft>
              <a:buNone/>
              <a:defRPr sz="1200">
                <a:latin typeface="+mn-lt"/>
              </a:defRPr>
            </a:lvl7pPr>
            <a:lvl8pPr marL="0" indent="0">
              <a:spcBef>
                <a:spcPts val="900"/>
              </a:spcBef>
              <a:spcAft>
                <a:spcPts val="0"/>
              </a:spcAft>
              <a:buNone/>
              <a:defRPr sz="1200">
                <a:latin typeface="+mn-lt"/>
              </a:defRPr>
            </a:lvl8pPr>
            <a:lvl9pPr marL="0" indent="0">
              <a:spcBef>
                <a:spcPts val="900"/>
              </a:spcBef>
              <a:spcAft>
                <a:spcPts val="0"/>
              </a:spcAft>
              <a:buNone/>
              <a:defRPr sz="1200">
                <a:latin typeface="+mn-lt"/>
              </a:defRPr>
            </a:lvl9pPr>
          </a:lstStyle>
          <a:p>
            <a:pPr lvl="0"/>
            <a:r>
              <a:rPr lang="en-US"/>
              <a:t>[Bio information – </a:t>
            </a:r>
            <a:r>
              <a:rPr lang="en-US" err="1"/>
              <a:t>Lato</a:t>
            </a:r>
            <a:r>
              <a:rPr lang="en-US"/>
              <a:t> Light 14pt]</a:t>
            </a:r>
          </a:p>
        </p:txBody>
      </p:sp>
      <p:sp>
        <p:nvSpPr>
          <p:cNvPr id="29" name="Text Placeholder 8">
            <a:extLst>
              <a:ext uri="{FF2B5EF4-FFF2-40B4-BE49-F238E27FC236}">
                <a16:creationId xmlns:a16="http://schemas.microsoft.com/office/drawing/2014/main" id="{85A820E5-C02F-E047-97B1-AB515AA19530}"/>
              </a:ext>
            </a:extLst>
          </p:cNvPr>
          <p:cNvSpPr>
            <a:spLocks noGrp="1"/>
          </p:cNvSpPr>
          <p:nvPr>
            <p:ph type="body" sz="quarter" idx="31" hasCustomPrompt="1"/>
          </p:nvPr>
        </p:nvSpPr>
        <p:spPr>
          <a:xfrm>
            <a:off x="7694579" y="4153709"/>
            <a:ext cx="3956050" cy="304799"/>
          </a:xfrm>
        </p:spPr>
        <p:txBody>
          <a:bodyPr/>
          <a:lstStyle>
            <a:lvl1pPr marL="0" indent="0">
              <a:spcBef>
                <a:spcPts val="0"/>
              </a:spcBef>
              <a:buNone/>
              <a:defRPr sz="1600" b="1" i="0" cap="none" spc="8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[Name – </a:t>
            </a:r>
            <a:r>
              <a:rPr lang="en-US" err="1"/>
              <a:t>Lato</a:t>
            </a:r>
            <a:r>
              <a:rPr lang="en-US"/>
              <a:t> Bold 16pt]</a:t>
            </a:r>
          </a:p>
        </p:txBody>
      </p:sp>
      <p:sp>
        <p:nvSpPr>
          <p:cNvPr id="30" name="Text Placeholder 8">
            <a:extLst>
              <a:ext uri="{FF2B5EF4-FFF2-40B4-BE49-F238E27FC236}">
                <a16:creationId xmlns:a16="http://schemas.microsoft.com/office/drawing/2014/main" id="{358B8653-7E50-AC4D-ADA0-B1D06AB8C2EC}"/>
              </a:ext>
            </a:extLst>
          </p:cNvPr>
          <p:cNvSpPr>
            <a:spLocks noGrp="1"/>
          </p:cNvSpPr>
          <p:nvPr>
            <p:ph type="body" sz="quarter" idx="32" hasCustomPrompt="1"/>
          </p:nvPr>
        </p:nvSpPr>
        <p:spPr>
          <a:xfrm>
            <a:off x="7694579" y="4523361"/>
            <a:ext cx="3956050" cy="304799"/>
          </a:xfrm>
        </p:spPr>
        <p:txBody>
          <a:bodyPr>
            <a:noAutofit/>
          </a:bodyPr>
          <a:lstStyle>
            <a:lvl1pPr marL="0" indent="0">
              <a:spcBef>
                <a:spcPts val="0"/>
              </a:spcBef>
              <a:buNone/>
              <a:defRPr sz="1400" b="1" i="0" cap="none" spc="80" baseline="0">
                <a:solidFill>
                  <a:schemeClr val="tx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[Title – </a:t>
            </a:r>
            <a:r>
              <a:rPr lang="en-US" err="1"/>
              <a:t>Lato</a:t>
            </a:r>
            <a:r>
              <a:rPr lang="en-US"/>
              <a:t> Bold 14pt]</a:t>
            </a:r>
          </a:p>
        </p:txBody>
      </p:sp>
    </p:spTree>
    <p:extLst>
      <p:ext uri="{BB962C8B-B14F-4D97-AF65-F5344CB8AC3E}">
        <p14:creationId xmlns:p14="http://schemas.microsoft.com/office/powerpoint/2010/main" val="1181605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ission Statement Slide">
    <p:bg>
      <p:bgPr>
        <a:solidFill>
          <a:schemeClr val="bg2"/>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F713666F-2990-4E48-91BF-A35C1E0617AF}"/>
              </a:ext>
            </a:extLst>
          </p:cNvPr>
          <p:cNvSpPr>
            <a:spLocks noGrp="1"/>
          </p:cNvSpPr>
          <p:nvPr>
            <p:ph type="body" sz="quarter" idx="13"/>
          </p:nvPr>
        </p:nvSpPr>
        <p:spPr>
          <a:xfrm>
            <a:off x="1900936" y="1828800"/>
            <a:ext cx="4195064" cy="374899"/>
          </a:xfrm>
        </p:spPr>
        <p:txBody>
          <a:bodyPr anchor="t" anchorCtr="0"/>
          <a:lstStyle>
            <a:lvl1pPr marL="0" indent="0">
              <a:buNone/>
              <a:defRPr sz="1600" b="1" i="0" cap="all" spc="-50" baseline="0">
                <a:latin typeface="Lato Heavy" panose="020F0502020204030203" pitchFamily="34" charset="0"/>
                <a:ea typeface="Lato Heavy" panose="020F0502020204030203" pitchFamily="34" charset="0"/>
                <a:cs typeface="Lato Heavy" panose="020F0502020204030203" pitchFamily="34" charset="0"/>
              </a:defRPr>
            </a:lvl1pPr>
          </a:lstStyle>
          <a:p>
            <a:pPr lvl="0">
              <a:lnSpc>
                <a:spcPct val="100000"/>
              </a:lnSpc>
            </a:pPr>
            <a:r>
              <a:rPr lang="en-US" sz="1600" b="1">
                <a:latin typeface="Lato Black" panose="020F0502020204030203" pitchFamily="34" charset="77"/>
              </a:rPr>
              <a:t>Click to edit Master text styles</a:t>
            </a:r>
          </a:p>
        </p:txBody>
      </p:sp>
      <p:cxnSp>
        <p:nvCxnSpPr>
          <p:cNvPr id="6" name="Straight Connector 5">
            <a:extLst>
              <a:ext uri="{FF2B5EF4-FFF2-40B4-BE49-F238E27FC236}">
                <a16:creationId xmlns:a16="http://schemas.microsoft.com/office/drawing/2014/main" id="{C8FAF6D7-BEA0-0E42-908F-34259FC292DE}"/>
              </a:ext>
            </a:extLst>
          </p:cNvPr>
          <p:cNvCxnSpPr>
            <a:cxnSpLocks/>
          </p:cNvCxnSpPr>
          <p:nvPr userDrawn="1"/>
        </p:nvCxnSpPr>
        <p:spPr>
          <a:xfrm>
            <a:off x="1919224" y="2275836"/>
            <a:ext cx="1249680" cy="0"/>
          </a:xfrm>
          <a:prstGeom prst="line">
            <a:avLst/>
          </a:prstGeom>
          <a:ln w="50800" cap="sq">
            <a:solidFill>
              <a:srgbClr val="8B0053"/>
            </a:solidFill>
          </a:ln>
        </p:spPr>
        <p:style>
          <a:lnRef idx="1">
            <a:schemeClr val="accent1"/>
          </a:lnRef>
          <a:fillRef idx="0">
            <a:schemeClr val="accent1"/>
          </a:fillRef>
          <a:effectRef idx="0">
            <a:schemeClr val="dk1"/>
          </a:effectRef>
          <a:fontRef idx="minor">
            <a:schemeClr val="dk1"/>
          </a:fontRef>
        </p:style>
      </p:cxnSp>
      <p:pic>
        <p:nvPicPr>
          <p:cNvPr id="7" name="Picture 6">
            <a:extLst>
              <a:ext uri="{FF2B5EF4-FFF2-40B4-BE49-F238E27FC236}">
                <a16:creationId xmlns:a16="http://schemas.microsoft.com/office/drawing/2014/main" id="{B67521F0-92DC-9E42-984E-1D9C891A90C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910080" y="5470769"/>
            <a:ext cx="1597742" cy="417343"/>
          </a:xfrm>
          <a:prstGeom prst="rect">
            <a:avLst/>
          </a:prstGeom>
        </p:spPr>
      </p:pic>
      <p:sp>
        <p:nvSpPr>
          <p:cNvPr id="8" name="Text Placeholder 7">
            <a:extLst>
              <a:ext uri="{FF2B5EF4-FFF2-40B4-BE49-F238E27FC236}">
                <a16:creationId xmlns:a16="http://schemas.microsoft.com/office/drawing/2014/main" id="{6BEE3E85-3CA0-384D-AB54-7ACDDF256738}"/>
              </a:ext>
            </a:extLst>
          </p:cNvPr>
          <p:cNvSpPr>
            <a:spLocks noGrp="1"/>
          </p:cNvSpPr>
          <p:nvPr>
            <p:ph type="body" sz="quarter" idx="14" hasCustomPrompt="1"/>
          </p:nvPr>
        </p:nvSpPr>
        <p:spPr>
          <a:xfrm>
            <a:off x="1901952" y="2651760"/>
            <a:ext cx="8697912" cy="1984375"/>
          </a:xfrm>
        </p:spPr>
        <p:txBody>
          <a:bodyPr>
            <a:noAutofit/>
          </a:bodyPr>
          <a:lstStyle>
            <a:lvl1pPr marL="0" indent="0">
              <a:lnSpc>
                <a:spcPct val="100000"/>
              </a:lnSpc>
              <a:buNone/>
              <a:defRPr sz="5000">
                <a:latin typeface="+mn-lt"/>
              </a:defRPr>
            </a:lvl1pPr>
            <a:lvl2pPr marL="228600" indent="0">
              <a:buNone/>
              <a:defRPr sz="5000">
                <a:latin typeface="+mn-lt"/>
              </a:defRPr>
            </a:lvl2pPr>
            <a:lvl3pPr marL="482600" indent="0">
              <a:buNone/>
              <a:defRPr sz="5000">
                <a:latin typeface="+mn-lt"/>
              </a:defRPr>
            </a:lvl3pPr>
            <a:lvl4pPr marL="769938" indent="0">
              <a:buNone/>
              <a:defRPr sz="5000">
                <a:latin typeface="+mn-lt"/>
              </a:defRPr>
            </a:lvl4pPr>
            <a:lvl5pPr marL="1031875" indent="0">
              <a:buNone/>
              <a:defRPr sz="5000">
                <a:latin typeface="+mn-lt"/>
              </a:defRPr>
            </a:lvl5pPr>
          </a:lstStyle>
          <a:p>
            <a:pPr>
              <a:lnSpc>
                <a:spcPct val="100000"/>
              </a:lnSpc>
            </a:pPr>
            <a:r>
              <a:rPr lang="en-US">
                <a:latin typeface="Lato Light" panose="020F0302020204030203" pitchFamily="34" charset="77"/>
              </a:rPr>
              <a:t>To accelerate a cure for each </a:t>
            </a:r>
          </a:p>
          <a:p>
            <a:pPr>
              <a:lnSpc>
                <a:spcPct val="100000"/>
              </a:lnSpc>
            </a:pPr>
            <a:r>
              <a:rPr lang="en-US">
                <a:latin typeface="Lato Light" panose="020F0302020204030203" pitchFamily="34" charset="77"/>
              </a:rPr>
              <a:t>and every myeloma patient.</a:t>
            </a:r>
          </a:p>
        </p:txBody>
      </p:sp>
    </p:spTree>
    <p:extLst>
      <p:ext uri="{BB962C8B-B14F-4D97-AF65-F5344CB8AC3E}">
        <p14:creationId xmlns:p14="http://schemas.microsoft.com/office/powerpoint/2010/main" val="2593978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One Column - Check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782A-94C5-B041-B840-736424E69E7E}"/>
              </a:ext>
            </a:extLst>
          </p:cNvPr>
          <p:cNvSpPr>
            <a:spLocks noGrp="1"/>
          </p:cNvSpPr>
          <p:nvPr>
            <p:ph type="title" hasCustomPrompt="1"/>
          </p:nvPr>
        </p:nvSpPr>
        <p:spPr>
          <a:xfrm>
            <a:off x="457200" y="457201"/>
            <a:ext cx="11277600"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4" name="Footer Placeholder 3">
            <a:extLst>
              <a:ext uri="{FF2B5EF4-FFF2-40B4-BE49-F238E27FC236}">
                <a16:creationId xmlns:a16="http://schemas.microsoft.com/office/drawing/2014/main" id="{59E94238-1619-204E-8D1C-E37B3656D82B}"/>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5" name="Slide Number Placeholder 4">
            <a:extLst>
              <a:ext uri="{FF2B5EF4-FFF2-40B4-BE49-F238E27FC236}">
                <a16:creationId xmlns:a16="http://schemas.microsoft.com/office/drawing/2014/main" id="{4C05865D-4177-9041-BD2E-D3B25E7D0BB7}"/>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85" name="Text Placeholder 84">
            <a:extLst>
              <a:ext uri="{FF2B5EF4-FFF2-40B4-BE49-F238E27FC236}">
                <a16:creationId xmlns:a16="http://schemas.microsoft.com/office/drawing/2014/main" id="{4AE8787E-C788-984C-AA52-FE922B42C793}"/>
              </a:ext>
            </a:extLst>
          </p:cNvPr>
          <p:cNvSpPr>
            <a:spLocks noGrp="1"/>
          </p:cNvSpPr>
          <p:nvPr>
            <p:ph type="body" sz="quarter" idx="13" hasCustomPrompt="1"/>
          </p:nvPr>
        </p:nvSpPr>
        <p:spPr>
          <a:xfrm>
            <a:off x="457200" y="1828800"/>
            <a:ext cx="11277599" cy="302205"/>
          </a:xfrm>
        </p:spPr>
        <p:txBody>
          <a:bodyPr>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[Subhead title – </a:t>
            </a:r>
            <a:r>
              <a:rPr lang="en-US" err="1"/>
              <a:t>Lato</a:t>
            </a:r>
            <a:r>
              <a:rPr lang="en-US"/>
              <a:t> Bold 16pt]</a:t>
            </a:r>
          </a:p>
        </p:txBody>
      </p:sp>
      <p:sp>
        <p:nvSpPr>
          <p:cNvPr id="87" name="Text Placeholder 86">
            <a:extLst>
              <a:ext uri="{FF2B5EF4-FFF2-40B4-BE49-F238E27FC236}">
                <a16:creationId xmlns:a16="http://schemas.microsoft.com/office/drawing/2014/main" id="{83865F2D-4661-F843-B96F-9FBF9AA1244E}"/>
              </a:ext>
            </a:extLst>
          </p:cNvPr>
          <p:cNvSpPr>
            <a:spLocks noGrp="1"/>
          </p:cNvSpPr>
          <p:nvPr>
            <p:ph type="body" sz="quarter" idx="14" hasCustomPrompt="1"/>
          </p:nvPr>
        </p:nvSpPr>
        <p:spPr>
          <a:xfrm>
            <a:off x="457200" y="2275947"/>
            <a:ext cx="11277599" cy="949391"/>
          </a:xfrm>
        </p:spPr>
        <p:txBody>
          <a:bodyPr>
            <a:noAutofit/>
          </a:bodyPr>
          <a:lstStyle>
            <a:lvl1pPr marL="0" indent="0">
              <a:spcBef>
                <a:spcPts val="1200"/>
              </a:spcBef>
              <a:buNone/>
              <a:defRPr b="0" i="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[Body Copy – </a:t>
            </a:r>
            <a:r>
              <a:rPr lang="en-US" err="1"/>
              <a:t>Lato</a:t>
            </a:r>
            <a:r>
              <a:rPr lang="en-US"/>
              <a:t> Light 14pt – four lines max]</a:t>
            </a:r>
          </a:p>
        </p:txBody>
      </p:sp>
      <p:cxnSp>
        <p:nvCxnSpPr>
          <p:cNvPr id="92" name="Straight Connector 91">
            <a:extLst>
              <a:ext uri="{FF2B5EF4-FFF2-40B4-BE49-F238E27FC236}">
                <a16:creationId xmlns:a16="http://schemas.microsoft.com/office/drawing/2014/main" id="{6C4EC5E6-2886-8543-9D0A-51803C7762CE}"/>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4" name="Text Placeholder 93">
            <a:extLst>
              <a:ext uri="{FF2B5EF4-FFF2-40B4-BE49-F238E27FC236}">
                <a16:creationId xmlns:a16="http://schemas.microsoft.com/office/drawing/2014/main" id="{A198429B-A966-6C42-AE42-7405AF31856F}"/>
              </a:ext>
            </a:extLst>
          </p:cNvPr>
          <p:cNvSpPr>
            <a:spLocks noGrp="1"/>
          </p:cNvSpPr>
          <p:nvPr>
            <p:ph type="body" sz="quarter" idx="15" hasCustomPrompt="1"/>
          </p:nvPr>
        </p:nvSpPr>
        <p:spPr>
          <a:xfrm>
            <a:off x="463550" y="3429000"/>
            <a:ext cx="11271250" cy="2514600"/>
          </a:xfrm>
        </p:spPr>
        <p:txBody>
          <a:bodyPr>
            <a:noAutofit/>
          </a:bodyPr>
          <a:lstStyle>
            <a:lvl1pPr marL="407988" marR="0" indent="-407988" algn="l" defTabSz="914400" rtl="0" eaLnBrk="1" fontAlgn="auto" latinLnBrk="0" hangingPunct="1">
              <a:lnSpc>
                <a:spcPct val="100000"/>
              </a:lnSpc>
              <a:spcBef>
                <a:spcPts val="1200"/>
              </a:spcBef>
              <a:spcAft>
                <a:spcPts val="0"/>
              </a:spcAft>
              <a:buClr>
                <a:schemeClr val="accent1"/>
              </a:buClr>
              <a:buSzTx/>
              <a:buFont typeface="Wingdings" pitchFamily="2" charset="2"/>
              <a:buChar char="q"/>
              <a:tabLst/>
              <a:defRPr sz="1800"/>
            </a:lvl1pPr>
          </a:lstStyle>
          <a:p>
            <a:pPr lvl="0"/>
            <a:r>
              <a:rPr lang="en-US"/>
              <a:t>[Bullet copy – </a:t>
            </a:r>
            <a:r>
              <a:rPr lang="en-US" err="1"/>
              <a:t>Lato</a:t>
            </a:r>
            <a:r>
              <a:rPr lang="en-US"/>
              <a:t> Light 18pt] </a:t>
            </a:r>
          </a:p>
          <a:p>
            <a:pPr lvl="0"/>
            <a:r>
              <a:rPr lang="en-US"/>
              <a:t>[Bullet copy – </a:t>
            </a:r>
            <a:r>
              <a:rPr lang="en-US" err="1"/>
              <a:t>Lato</a:t>
            </a:r>
            <a:r>
              <a:rPr lang="en-US"/>
              <a:t> Light 18pt] </a:t>
            </a:r>
          </a:p>
          <a:p>
            <a:pPr lvl="0"/>
            <a:r>
              <a:rPr lang="en-US"/>
              <a:t>[Bullet copy – </a:t>
            </a:r>
            <a:r>
              <a:rPr lang="en-US" err="1"/>
              <a:t>Lato</a:t>
            </a:r>
            <a:r>
              <a:rPr lang="en-US"/>
              <a:t> Light 18pt]</a:t>
            </a:r>
          </a:p>
        </p:txBody>
      </p:sp>
    </p:spTree>
    <p:extLst>
      <p:ext uri="{BB962C8B-B14F-4D97-AF65-F5344CB8AC3E}">
        <p14:creationId xmlns:p14="http://schemas.microsoft.com/office/powerpoint/2010/main" val="2523407561"/>
      </p:ext>
    </p:extLst>
  </p:cSld>
  <p:clrMapOvr>
    <a:masterClrMapping/>
  </p:clrMapOvr>
  <p:extLst>
    <p:ext uri="{DCECCB84-F9BA-43D5-87BE-67443E8EF086}">
      <p15:sldGuideLst xmlns:p15="http://schemas.microsoft.com/office/powerpoint/2012/main">
        <p15:guide id="1" orient="horz" pos="244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Intro + Two Column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782A-94C5-B041-B840-736424E69E7E}"/>
              </a:ext>
            </a:extLst>
          </p:cNvPr>
          <p:cNvSpPr>
            <a:spLocks noGrp="1"/>
          </p:cNvSpPr>
          <p:nvPr>
            <p:ph type="title" hasCustomPrompt="1"/>
          </p:nvPr>
        </p:nvSpPr>
        <p:spPr>
          <a:xfrm>
            <a:off x="457200" y="457201"/>
            <a:ext cx="11277600"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4" name="Footer Placeholder 3">
            <a:extLst>
              <a:ext uri="{FF2B5EF4-FFF2-40B4-BE49-F238E27FC236}">
                <a16:creationId xmlns:a16="http://schemas.microsoft.com/office/drawing/2014/main" id="{59E94238-1619-204E-8D1C-E37B3656D82B}"/>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5" name="Slide Number Placeholder 4">
            <a:extLst>
              <a:ext uri="{FF2B5EF4-FFF2-40B4-BE49-F238E27FC236}">
                <a16:creationId xmlns:a16="http://schemas.microsoft.com/office/drawing/2014/main" id="{4C05865D-4177-9041-BD2E-D3B25E7D0BB7}"/>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87" name="Text Placeholder 86">
            <a:extLst>
              <a:ext uri="{FF2B5EF4-FFF2-40B4-BE49-F238E27FC236}">
                <a16:creationId xmlns:a16="http://schemas.microsoft.com/office/drawing/2014/main" id="{83865F2D-4661-F843-B96F-9FBF9AA1244E}"/>
              </a:ext>
            </a:extLst>
          </p:cNvPr>
          <p:cNvSpPr>
            <a:spLocks noGrp="1"/>
          </p:cNvSpPr>
          <p:nvPr>
            <p:ph type="body" sz="quarter" idx="14" hasCustomPrompt="1"/>
          </p:nvPr>
        </p:nvSpPr>
        <p:spPr>
          <a:xfrm>
            <a:off x="457200" y="1828800"/>
            <a:ext cx="11277599" cy="1230284"/>
          </a:xfrm>
        </p:spPr>
        <p:txBody>
          <a:bodyPr>
            <a:noAutofit/>
          </a:bodyPr>
          <a:lstStyle>
            <a:lvl1pPr marL="0" indent="0">
              <a:spcBef>
                <a:spcPts val="1200"/>
              </a:spcBef>
              <a:buNone/>
              <a:defRPr b="0" i="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[Body Copy – </a:t>
            </a:r>
            <a:r>
              <a:rPr lang="en-US" err="1"/>
              <a:t>Lato</a:t>
            </a:r>
            <a:r>
              <a:rPr lang="en-US"/>
              <a:t> Light 14pt – five lines max]</a:t>
            </a:r>
          </a:p>
        </p:txBody>
      </p:sp>
      <p:sp>
        <p:nvSpPr>
          <p:cNvPr id="89" name="Text Placeholder 84">
            <a:extLst>
              <a:ext uri="{FF2B5EF4-FFF2-40B4-BE49-F238E27FC236}">
                <a16:creationId xmlns:a16="http://schemas.microsoft.com/office/drawing/2014/main" id="{303632DC-904F-2747-91CF-29C9401FB6E5}"/>
              </a:ext>
            </a:extLst>
          </p:cNvPr>
          <p:cNvSpPr>
            <a:spLocks noGrp="1"/>
          </p:cNvSpPr>
          <p:nvPr>
            <p:ph type="body" sz="quarter" idx="15" hasCustomPrompt="1"/>
          </p:nvPr>
        </p:nvSpPr>
        <p:spPr>
          <a:xfrm>
            <a:off x="457200" y="3890074"/>
            <a:ext cx="5378335" cy="302205"/>
          </a:xfrm>
        </p:spPr>
        <p:txBody>
          <a:bodyPr>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[Subhead title – </a:t>
            </a:r>
            <a:r>
              <a:rPr lang="en-US" err="1"/>
              <a:t>Lato</a:t>
            </a:r>
            <a:r>
              <a:rPr lang="en-US"/>
              <a:t> Bold 16pt]</a:t>
            </a:r>
          </a:p>
        </p:txBody>
      </p:sp>
      <p:sp>
        <p:nvSpPr>
          <p:cNvPr id="91" name="Text Placeholder 2">
            <a:extLst>
              <a:ext uri="{FF2B5EF4-FFF2-40B4-BE49-F238E27FC236}">
                <a16:creationId xmlns:a16="http://schemas.microsoft.com/office/drawing/2014/main" id="{7E5DADEB-02B7-FA4C-BFAA-6EBE3245BE47}"/>
              </a:ext>
            </a:extLst>
          </p:cNvPr>
          <p:cNvSpPr>
            <a:spLocks noGrp="1"/>
          </p:cNvSpPr>
          <p:nvPr>
            <p:ph idx="1" hasCustomPrompt="1"/>
          </p:nvPr>
        </p:nvSpPr>
        <p:spPr>
          <a:xfrm>
            <a:off x="457200" y="4337220"/>
            <a:ext cx="5378335" cy="1606379"/>
          </a:xfrm>
          <a:prstGeom prst="rect">
            <a:avLst/>
          </a:prstGeom>
        </p:spPr>
        <p:txBody>
          <a:bodyPr vert="horz" lIns="0" tIns="0" rIns="0" bIns="0" rtlCol="0">
            <a:noAutofit/>
          </a:bodyPr>
          <a:lstStyle>
            <a:lvl1pPr>
              <a:defRPr b="0" i="0">
                <a:cs typeface="Lato" panose="020F0502020204030203" pitchFamily="34" charset="0"/>
              </a:defRPr>
            </a:lvl1pPr>
            <a:lvl2pPr>
              <a:defRPr b="0" i="0">
                <a:cs typeface="Lato" panose="020F0502020204030203" pitchFamily="34" charset="0"/>
              </a:defRPr>
            </a:lvl2pPr>
            <a:lvl3pPr>
              <a:defRPr b="0" i="0">
                <a:cs typeface="Lato" panose="020F0502020204030203" pitchFamily="34" charset="0"/>
              </a:defRPr>
            </a:lvl3pPr>
            <a:lvl4pPr>
              <a:defRPr b="0" i="0">
                <a:cs typeface="Lato" panose="020F0502020204030203" pitchFamily="34" charset="0"/>
              </a:defRPr>
            </a:lvl4pPr>
            <a:lvl5pPr>
              <a:defRPr b="0" i="0">
                <a:cs typeface="Lato" panose="020F0502020204030203" pitchFamily="34" charset="0"/>
              </a:defRPr>
            </a:lvl5pPr>
          </a:lstStyle>
          <a:p>
            <a:pPr lvl="0"/>
            <a:r>
              <a:rPr lang="en-US" dirty="0"/>
              <a:t>Click to edit text – </a:t>
            </a:r>
            <a:r>
              <a:rPr lang="en-US" dirty="0" err="1"/>
              <a:t>Lato</a:t>
            </a:r>
            <a:r>
              <a:rPr lang="en-US" dirty="0"/>
              <a:t> Light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2" name="Straight Connector 91">
            <a:extLst>
              <a:ext uri="{FF2B5EF4-FFF2-40B4-BE49-F238E27FC236}">
                <a16:creationId xmlns:a16="http://schemas.microsoft.com/office/drawing/2014/main" id="{6C4EC5E6-2886-8543-9D0A-51803C7762CE}"/>
              </a:ext>
            </a:extLst>
          </p:cNvPr>
          <p:cNvCxnSpPr/>
          <p:nvPr userDrawn="1"/>
        </p:nvCxnSpPr>
        <p:spPr>
          <a:xfrm>
            <a:off x="46634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6A9A2982-F6E1-3C48-B2D8-F620CD8362B4}"/>
              </a:ext>
            </a:extLst>
          </p:cNvPr>
          <p:cNvSpPr>
            <a:spLocks noGrp="1"/>
          </p:cNvSpPr>
          <p:nvPr>
            <p:ph idx="16" hasCustomPrompt="1"/>
          </p:nvPr>
        </p:nvSpPr>
        <p:spPr>
          <a:xfrm>
            <a:off x="6356464" y="4337220"/>
            <a:ext cx="5378335" cy="1606379"/>
          </a:xfrm>
          <a:prstGeom prst="rect">
            <a:avLst/>
          </a:prstGeom>
        </p:spPr>
        <p:txBody>
          <a:bodyPr vert="horz" lIns="0" tIns="0" rIns="0" bIns="0" rtlCol="0">
            <a:noAutofit/>
          </a:bodyPr>
          <a:lstStyle>
            <a:lvl1pPr>
              <a:defRPr b="0" i="0">
                <a:cs typeface="Lato" panose="020F0502020204030203" pitchFamily="34" charset="0"/>
              </a:defRPr>
            </a:lvl1pPr>
            <a:lvl2pPr>
              <a:defRPr b="0" i="0">
                <a:cs typeface="Lato" panose="020F0502020204030203" pitchFamily="34" charset="0"/>
              </a:defRPr>
            </a:lvl2pPr>
            <a:lvl3pPr>
              <a:defRPr b="0" i="0">
                <a:cs typeface="Lato" panose="020F0502020204030203" pitchFamily="34" charset="0"/>
              </a:defRPr>
            </a:lvl3pPr>
            <a:lvl4pPr>
              <a:defRPr b="0" i="0">
                <a:cs typeface="Lato" panose="020F0502020204030203" pitchFamily="34" charset="0"/>
              </a:defRPr>
            </a:lvl4pPr>
            <a:lvl5pPr>
              <a:defRPr b="0" i="0">
                <a:cs typeface="Lato" panose="020F0502020204030203" pitchFamily="34" charset="0"/>
              </a:defRPr>
            </a:lvl5pPr>
          </a:lstStyle>
          <a:p>
            <a:pPr lvl="0"/>
            <a:r>
              <a:rPr lang="en-US"/>
              <a:t>Click to edit text – </a:t>
            </a:r>
            <a:r>
              <a:rPr lang="en-US" err="1"/>
              <a:t>Lato</a:t>
            </a:r>
            <a:r>
              <a:rPr lang="en-US"/>
              <a:t> Light 14pt</a:t>
            </a:r>
          </a:p>
          <a:p>
            <a:pPr lvl="1"/>
            <a:r>
              <a:rPr lang="en-US"/>
              <a:t>Second level</a:t>
            </a:r>
          </a:p>
          <a:p>
            <a:pPr lvl="2"/>
            <a:r>
              <a:rPr lang="en-US"/>
              <a:t>Third level</a:t>
            </a:r>
          </a:p>
          <a:p>
            <a:pPr lvl="3"/>
            <a:r>
              <a:rPr lang="en-US"/>
              <a:t>Fourth level</a:t>
            </a:r>
          </a:p>
          <a:p>
            <a:pPr lvl="4"/>
            <a:r>
              <a:rPr lang="en-US"/>
              <a:t>Fifth level</a:t>
            </a:r>
          </a:p>
        </p:txBody>
      </p:sp>
      <p:sp>
        <p:nvSpPr>
          <p:cNvPr id="11" name="Text Placeholder 84">
            <a:extLst>
              <a:ext uri="{FF2B5EF4-FFF2-40B4-BE49-F238E27FC236}">
                <a16:creationId xmlns:a16="http://schemas.microsoft.com/office/drawing/2014/main" id="{B07638D8-6763-F74D-AE70-1031011CB686}"/>
              </a:ext>
            </a:extLst>
          </p:cNvPr>
          <p:cNvSpPr>
            <a:spLocks noGrp="1"/>
          </p:cNvSpPr>
          <p:nvPr>
            <p:ph type="body" sz="quarter" idx="17" hasCustomPrompt="1"/>
          </p:nvPr>
        </p:nvSpPr>
        <p:spPr>
          <a:xfrm>
            <a:off x="6356463" y="3890074"/>
            <a:ext cx="5378335" cy="302205"/>
          </a:xfrm>
        </p:spPr>
        <p:txBody>
          <a:bodyPr>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[Subhead title – </a:t>
            </a:r>
            <a:r>
              <a:rPr lang="en-US" err="1"/>
              <a:t>Lato</a:t>
            </a:r>
            <a:r>
              <a:rPr lang="en-US"/>
              <a:t> Bold 16pt]</a:t>
            </a:r>
          </a:p>
        </p:txBody>
      </p:sp>
    </p:spTree>
    <p:extLst>
      <p:ext uri="{BB962C8B-B14F-4D97-AF65-F5344CB8AC3E}">
        <p14:creationId xmlns:p14="http://schemas.microsoft.com/office/powerpoint/2010/main" val="3123428924"/>
      </p:ext>
    </p:extLst>
  </p:cSld>
  <p:clrMapOvr>
    <a:masterClrMapping/>
  </p:clrMapOvr>
  <p:extLst>
    <p:ext uri="{DCECCB84-F9BA-43D5-87BE-67443E8EF086}">
      <p15:sldGuideLst xmlns:p15="http://schemas.microsoft.com/office/powerpoint/2012/main">
        <p15:guide id="1" orient="horz" pos="244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One Column +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484556"/>
            <a:ext cx="858477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8" name="Text Placeholder 12">
            <a:extLst>
              <a:ext uri="{FF2B5EF4-FFF2-40B4-BE49-F238E27FC236}">
                <a16:creationId xmlns:a16="http://schemas.microsoft.com/office/drawing/2014/main" id="{5EBFBA98-EFD9-A245-B6EB-0DD2DA65B15D}"/>
              </a:ext>
            </a:extLst>
          </p:cNvPr>
          <p:cNvSpPr>
            <a:spLocks noGrp="1"/>
          </p:cNvSpPr>
          <p:nvPr>
            <p:ph type="body" sz="quarter" idx="15" hasCustomPrompt="1"/>
          </p:nvPr>
        </p:nvSpPr>
        <p:spPr>
          <a:xfrm>
            <a:off x="463974" y="1864660"/>
            <a:ext cx="8584776" cy="504629"/>
          </a:xfrm>
        </p:spPr>
        <p:txBody>
          <a:bodyPr>
            <a:noAutofit/>
          </a:bodyPr>
          <a:lstStyle>
            <a:lvl1pPr marL="0" indent="0">
              <a:spcBef>
                <a:spcPts val="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two lines max]</a:t>
            </a:r>
          </a:p>
        </p:txBody>
      </p:sp>
      <p:sp>
        <p:nvSpPr>
          <p:cNvPr id="12" name="Content Placeholder 11">
            <a:extLst>
              <a:ext uri="{FF2B5EF4-FFF2-40B4-BE49-F238E27FC236}">
                <a16:creationId xmlns:a16="http://schemas.microsoft.com/office/drawing/2014/main" id="{01A67903-ABB3-7A4E-A9E2-090EE35D36B6}"/>
              </a:ext>
            </a:extLst>
          </p:cNvPr>
          <p:cNvSpPr>
            <a:spLocks noGrp="1"/>
          </p:cNvSpPr>
          <p:nvPr>
            <p:ph sz="quarter" idx="16" hasCustomPrompt="1"/>
          </p:nvPr>
        </p:nvSpPr>
        <p:spPr>
          <a:xfrm>
            <a:off x="463974" y="2592894"/>
            <a:ext cx="11270826" cy="3350705"/>
          </a:xfrm>
        </p:spPr>
        <p:txBody>
          <a:bodyPr anchor="ctr"/>
          <a:lstStyle>
            <a:lvl1pPr marL="0" indent="0" algn="ctr">
              <a:buNone/>
              <a:defRPr/>
            </a:lvl1pPr>
          </a:lstStyle>
          <a:p>
            <a:pPr lvl="0"/>
            <a:r>
              <a:rPr lang="en-US"/>
              <a:t>Click to add Content</a:t>
            </a:r>
          </a:p>
        </p:txBody>
      </p:sp>
    </p:spTree>
    <p:extLst>
      <p:ext uri="{BB962C8B-B14F-4D97-AF65-F5344CB8AC3E}">
        <p14:creationId xmlns:p14="http://schemas.microsoft.com/office/powerpoint/2010/main" val="1898167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Numbered Lis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3" y="1828800"/>
            <a:ext cx="11277599" cy="4114800"/>
          </a:xfrm>
        </p:spPr>
        <p:txBody>
          <a:bodyPr anchor="t">
            <a:noAutofit/>
          </a:bodyPr>
          <a:lstStyle>
            <a:lvl1pPr marL="419100" indent="-419100">
              <a:spcBef>
                <a:spcPts val="1200"/>
              </a:spcBef>
              <a:buClr>
                <a:schemeClr val="accent1"/>
              </a:buClr>
              <a:buFont typeface="+mj-lt"/>
              <a:buAutoNum type="arabicPeriod"/>
              <a:tabLst/>
              <a:defRPr sz="26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[Numbered list – </a:t>
            </a:r>
            <a:r>
              <a:rPr lang="en-US" err="1"/>
              <a:t>Lato</a:t>
            </a:r>
            <a:r>
              <a:rPr lang="en-US"/>
              <a:t> Light 26pt]</a:t>
            </a:r>
          </a:p>
        </p:txBody>
      </p:sp>
    </p:spTree>
    <p:extLst>
      <p:ext uri="{BB962C8B-B14F-4D97-AF65-F5344CB8AC3E}">
        <p14:creationId xmlns:p14="http://schemas.microsoft.com/office/powerpoint/2010/main" val="294554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Two 1-Column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782A-94C5-B041-B840-736424E69E7E}"/>
              </a:ext>
            </a:extLst>
          </p:cNvPr>
          <p:cNvSpPr>
            <a:spLocks noGrp="1"/>
          </p:cNvSpPr>
          <p:nvPr>
            <p:ph type="title" hasCustomPrompt="1"/>
          </p:nvPr>
        </p:nvSpPr>
        <p:spPr>
          <a:xfrm>
            <a:off x="457200" y="457201"/>
            <a:ext cx="11277600"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4" name="Footer Placeholder 3">
            <a:extLst>
              <a:ext uri="{FF2B5EF4-FFF2-40B4-BE49-F238E27FC236}">
                <a16:creationId xmlns:a16="http://schemas.microsoft.com/office/drawing/2014/main" id="{59E94238-1619-204E-8D1C-E37B3656D82B}"/>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5" name="Slide Number Placeholder 4">
            <a:extLst>
              <a:ext uri="{FF2B5EF4-FFF2-40B4-BE49-F238E27FC236}">
                <a16:creationId xmlns:a16="http://schemas.microsoft.com/office/drawing/2014/main" id="{4C05865D-4177-9041-BD2E-D3B25E7D0BB7}"/>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85" name="Text Placeholder 84">
            <a:extLst>
              <a:ext uri="{FF2B5EF4-FFF2-40B4-BE49-F238E27FC236}">
                <a16:creationId xmlns:a16="http://schemas.microsoft.com/office/drawing/2014/main" id="{4AE8787E-C788-984C-AA52-FE922B42C793}"/>
              </a:ext>
            </a:extLst>
          </p:cNvPr>
          <p:cNvSpPr>
            <a:spLocks noGrp="1"/>
          </p:cNvSpPr>
          <p:nvPr>
            <p:ph type="body" sz="quarter" idx="13" hasCustomPrompt="1"/>
          </p:nvPr>
        </p:nvSpPr>
        <p:spPr>
          <a:xfrm>
            <a:off x="457200" y="1828800"/>
            <a:ext cx="11277599" cy="302205"/>
          </a:xfrm>
        </p:spPr>
        <p:txBody>
          <a:bodyPr>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[Subhead title – </a:t>
            </a:r>
            <a:r>
              <a:rPr lang="en-US" err="1"/>
              <a:t>Lato</a:t>
            </a:r>
            <a:r>
              <a:rPr lang="en-US"/>
              <a:t> Bold 16pt]</a:t>
            </a:r>
          </a:p>
        </p:txBody>
      </p:sp>
      <p:sp>
        <p:nvSpPr>
          <p:cNvPr id="87" name="Text Placeholder 86">
            <a:extLst>
              <a:ext uri="{FF2B5EF4-FFF2-40B4-BE49-F238E27FC236}">
                <a16:creationId xmlns:a16="http://schemas.microsoft.com/office/drawing/2014/main" id="{83865F2D-4661-F843-B96F-9FBF9AA1244E}"/>
              </a:ext>
            </a:extLst>
          </p:cNvPr>
          <p:cNvSpPr>
            <a:spLocks noGrp="1"/>
          </p:cNvSpPr>
          <p:nvPr>
            <p:ph type="body" sz="quarter" idx="14" hasCustomPrompt="1"/>
          </p:nvPr>
        </p:nvSpPr>
        <p:spPr>
          <a:xfrm>
            <a:off x="457200" y="2275947"/>
            <a:ext cx="11277599" cy="1079447"/>
          </a:xfrm>
        </p:spPr>
        <p:txBody>
          <a:bodyPr>
            <a:noAutofit/>
          </a:bodyPr>
          <a:lstStyle>
            <a:lvl1pPr marL="0" indent="0">
              <a:spcBef>
                <a:spcPts val="1200"/>
              </a:spcBef>
              <a:buNone/>
              <a:defRPr b="0" i="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[Body Copy – </a:t>
            </a:r>
            <a:r>
              <a:rPr lang="en-US" err="1"/>
              <a:t>Lato</a:t>
            </a:r>
            <a:r>
              <a:rPr lang="en-US"/>
              <a:t> Light 14pt – four lines max]</a:t>
            </a:r>
          </a:p>
        </p:txBody>
      </p:sp>
      <p:cxnSp>
        <p:nvCxnSpPr>
          <p:cNvPr id="92" name="Straight Connector 91">
            <a:extLst>
              <a:ext uri="{FF2B5EF4-FFF2-40B4-BE49-F238E27FC236}">
                <a16:creationId xmlns:a16="http://schemas.microsoft.com/office/drawing/2014/main" id="{6C4EC5E6-2886-8543-9D0A-51803C7762CE}"/>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Text Placeholder 84">
            <a:extLst>
              <a:ext uri="{FF2B5EF4-FFF2-40B4-BE49-F238E27FC236}">
                <a16:creationId xmlns:a16="http://schemas.microsoft.com/office/drawing/2014/main" id="{E1B9FEB4-F1F7-2D4B-ACAB-8A3567032A36}"/>
              </a:ext>
            </a:extLst>
          </p:cNvPr>
          <p:cNvSpPr>
            <a:spLocks noGrp="1"/>
          </p:cNvSpPr>
          <p:nvPr>
            <p:ph type="body" sz="quarter" idx="15" hasCustomPrompt="1"/>
          </p:nvPr>
        </p:nvSpPr>
        <p:spPr>
          <a:xfrm>
            <a:off x="457200" y="3812595"/>
            <a:ext cx="11277599" cy="302205"/>
          </a:xfrm>
        </p:spPr>
        <p:txBody>
          <a:bodyPr>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[Subhead title – </a:t>
            </a:r>
            <a:r>
              <a:rPr lang="en-US" err="1"/>
              <a:t>Lato</a:t>
            </a:r>
            <a:r>
              <a:rPr lang="en-US"/>
              <a:t> Bold 16pt]</a:t>
            </a:r>
          </a:p>
        </p:txBody>
      </p:sp>
      <p:sp>
        <p:nvSpPr>
          <p:cNvPr id="10" name="Text Placeholder 86">
            <a:extLst>
              <a:ext uri="{FF2B5EF4-FFF2-40B4-BE49-F238E27FC236}">
                <a16:creationId xmlns:a16="http://schemas.microsoft.com/office/drawing/2014/main" id="{4782B2C8-EF72-D54B-8F29-9A26EA73A6FD}"/>
              </a:ext>
            </a:extLst>
          </p:cNvPr>
          <p:cNvSpPr>
            <a:spLocks noGrp="1"/>
          </p:cNvSpPr>
          <p:nvPr>
            <p:ph type="body" sz="quarter" idx="16" hasCustomPrompt="1"/>
          </p:nvPr>
        </p:nvSpPr>
        <p:spPr>
          <a:xfrm>
            <a:off x="457200" y="4259742"/>
            <a:ext cx="11277599" cy="1683858"/>
          </a:xfrm>
        </p:spPr>
        <p:txBody>
          <a:bodyPr>
            <a:noAutofit/>
          </a:bodyPr>
          <a:lstStyle>
            <a:lvl1pPr marL="0" indent="0">
              <a:spcBef>
                <a:spcPts val="1200"/>
              </a:spcBef>
              <a:buNone/>
              <a:defRPr b="0" i="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[Body Copy – </a:t>
            </a:r>
            <a:r>
              <a:rPr lang="en-US" err="1"/>
              <a:t>Lato</a:t>
            </a:r>
            <a:r>
              <a:rPr lang="en-US"/>
              <a:t> Light 14pt]</a:t>
            </a:r>
          </a:p>
        </p:txBody>
      </p:sp>
    </p:spTree>
    <p:extLst>
      <p:ext uri="{BB962C8B-B14F-4D97-AF65-F5344CB8AC3E}">
        <p14:creationId xmlns:p14="http://schemas.microsoft.com/office/powerpoint/2010/main" val="351158598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One Column + Im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334331"/>
            <a:ext cx="5349237"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11" name="Text Placeholder 12">
            <a:extLst>
              <a:ext uri="{FF2B5EF4-FFF2-40B4-BE49-F238E27FC236}">
                <a16:creationId xmlns:a16="http://schemas.microsoft.com/office/drawing/2014/main" id="{329A48FC-3B2C-224E-B0F4-7EDE1792650A}"/>
              </a:ext>
            </a:extLst>
          </p:cNvPr>
          <p:cNvSpPr>
            <a:spLocks noGrp="1"/>
          </p:cNvSpPr>
          <p:nvPr>
            <p:ph type="body" sz="quarter" idx="16" hasCustomPrompt="1"/>
          </p:nvPr>
        </p:nvSpPr>
        <p:spPr>
          <a:xfrm>
            <a:off x="463972" y="2081181"/>
            <a:ext cx="5349239" cy="2015332"/>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17" name="Straight Connector 16">
            <a:extLst>
              <a:ext uri="{FF2B5EF4-FFF2-40B4-BE49-F238E27FC236}">
                <a16:creationId xmlns:a16="http://schemas.microsoft.com/office/drawing/2014/main" id="{DE50992A-ACFB-0B44-9D30-AA017E52A1EF}"/>
              </a:ext>
            </a:extLst>
          </p:cNvPr>
          <p:cNvCxnSpPr>
            <a:cxnSpLocks/>
          </p:cNvCxnSpPr>
          <p:nvPr userDrawn="1"/>
        </p:nvCxnSpPr>
        <p:spPr>
          <a:xfrm>
            <a:off x="463974" y="1891503"/>
            <a:ext cx="53492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7DAD7D3F-889E-144E-A5F0-A5FEC5CE5FEC}"/>
              </a:ext>
            </a:extLst>
          </p:cNvPr>
          <p:cNvSpPr>
            <a:spLocks noGrp="1"/>
          </p:cNvSpPr>
          <p:nvPr>
            <p:ph type="pic" sz="quarter" idx="17" hasCustomPrompt="1"/>
          </p:nvPr>
        </p:nvSpPr>
        <p:spPr>
          <a:xfrm>
            <a:off x="6345238" y="1890713"/>
            <a:ext cx="5395912" cy="4125912"/>
          </a:xfrm>
          <a:solidFill>
            <a:schemeClr val="bg2"/>
          </a:solidFill>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942029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Two Column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334331"/>
            <a:ext cx="5349239"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11" name="Text Placeholder 12">
            <a:extLst>
              <a:ext uri="{FF2B5EF4-FFF2-40B4-BE49-F238E27FC236}">
                <a16:creationId xmlns:a16="http://schemas.microsoft.com/office/drawing/2014/main" id="{329A48FC-3B2C-224E-B0F4-7EDE1792650A}"/>
              </a:ext>
            </a:extLst>
          </p:cNvPr>
          <p:cNvSpPr>
            <a:spLocks noGrp="1"/>
          </p:cNvSpPr>
          <p:nvPr>
            <p:ph type="body" sz="quarter" idx="16" hasCustomPrompt="1"/>
          </p:nvPr>
        </p:nvSpPr>
        <p:spPr>
          <a:xfrm>
            <a:off x="463973" y="2081180"/>
            <a:ext cx="5349240" cy="2051907"/>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17" name="Straight Connector 16">
            <a:extLst>
              <a:ext uri="{FF2B5EF4-FFF2-40B4-BE49-F238E27FC236}">
                <a16:creationId xmlns:a16="http://schemas.microsoft.com/office/drawing/2014/main" id="{DE50992A-ACFB-0B44-9D30-AA017E52A1EF}"/>
              </a:ext>
            </a:extLst>
          </p:cNvPr>
          <p:cNvCxnSpPr>
            <a:cxnSpLocks/>
          </p:cNvCxnSpPr>
          <p:nvPr userDrawn="1"/>
        </p:nvCxnSpPr>
        <p:spPr>
          <a:xfrm>
            <a:off x="463974" y="1891503"/>
            <a:ext cx="53492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8C0119E4-AD33-9E46-8EFD-8ECADC629B9E}"/>
              </a:ext>
            </a:extLst>
          </p:cNvPr>
          <p:cNvSpPr>
            <a:spLocks noGrp="1"/>
          </p:cNvSpPr>
          <p:nvPr>
            <p:ph type="body" sz="quarter" idx="18" hasCustomPrompt="1"/>
          </p:nvPr>
        </p:nvSpPr>
        <p:spPr>
          <a:xfrm>
            <a:off x="6362355" y="2081180"/>
            <a:ext cx="5349240" cy="2051907"/>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24" name="Straight Connector 23">
            <a:extLst>
              <a:ext uri="{FF2B5EF4-FFF2-40B4-BE49-F238E27FC236}">
                <a16:creationId xmlns:a16="http://schemas.microsoft.com/office/drawing/2014/main" id="{C78CBED4-F26A-6F46-AFA3-D94A6904CA53}"/>
              </a:ext>
            </a:extLst>
          </p:cNvPr>
          <p:cNvCxnSpPr/>
          <p:nvPr userDrawn="1"/>
        </p:nvCxnSpPr>
        <p:spPr>
          <a:xfrm>
            <a:off x="6362356" y="1891503"/>
            <a:ext cx="53492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95A4D80D-8A74-DD4B-9470-CB7299856C2F}"/>
              </a:ext>
            </a:extLst>
          </p:cNvPr>
          <p:cNvSpPr>
            <a:spLocks noGrp="1"/>
          </p:cNvSpPr>
          <p:nvPr>
            <p:ph type="body" sz="quarter" idx="19" hasCustomPrompt="1"/>
          </p:nvPr>
        </p:nvSpPr>
        <p:spPr>
          <a:xfrm>
            <a:off x="6362355" y="1334331"/>
            <a:ext cx="5349239"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Tree>
    <p:extLst>
      <p:ext uri="{BB962C8B-B14F-4D97-AF65-F5344CB8AC3E}">
        <p14:creationId xmlns:p14="http://schemas.microsoft.com/office/powerpoint/2010/main" val="3170416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Three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5" y="1355725"/>
            <a:ext cx="3200398" cy="474158"/>
          </a:xfrm>
        </p:spPr>
        <p:txBody>
          <a:bodyPr anchor="b">
            <a:noAutofit/>
          </a:bodyPr>
          <a:lstStyle>
            <a:lvl1pPr marL="0" indent="0">
              <a:spcBef>
                <a:spcPts val="0"/>
              </a:spcBef>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 – two lines max]</a:t>
            </a:r>
          </a:p>
        </p:txBody>
      </p:sp>
      <p:sp>
        <p:nvSpPr>
          <p:cNvPr id="11" name="Text Placeholder 12">
            <a:extLst>
              <a:ext uri="{FF2B5EF4-FFF2-40B4-BE49-F238E27FC236}">
                <a16:creationId xmlns:a16="http://schemas.microsoft.com/office/drawing/2014/main" id="{329A48FC-3B2C-224E-B0F4-7EDE1792650A}"/>
              </a:ext>
            </a:extLst>
          </p:cNvPr>
          <p:cNvSpPr>
            <a:spLocks noGrp="1"/>
          </p:cNvSpPr>
          <p:nvPr>
            <p:ph type="body" sz="quarter" idx="16" hasCustomPrompt="1"/>
          </p:nvPr>
        </p:nvSpPr>
        <p:spPr>
          <a:xfrm>
            <a:off x="463973" y="2337532"/>
            <a:ext cx="3200400" cy="3074279"/>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17" name="Straight Connector 16">
            <a:extLst>
              <a:ext uri="{FF2B5EF4-FFF2-40B4-BE49-F238E27FC236}">
                <a16:creationId xmlns:a16="http://schemas.microsoft.com/office/drawing/2014/main" id="{DE50992A-ACFB-0B44-9D30-AA017E52A1EF}"/>
              </a:ext>
            </a:extLst>
          </p:cNvPr>
          <p:cNvCxnSpPr>
            <a:cxnSpLocks/>
          </p:cNvCxnSpPr>
          <p:nvPr userDrawn="1"/>
        </p:nvCxnSpPr>
        <p:spPr>
          <a:xfrm>
            <a:off x="463974" y="2147855"/>
            <a:ext cx="32004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8" name="Text Placeholder 12">
            <a:extLst>
              <a:ext uri="{FF2B5EF4-FFF2-40B4-BE49-F238E27FC236}">
                <a16:creationId xmlns:a16="http://schemas.microsoft.com/office/drawing/2014/main" id="{1917A787-A632-3E4E-9142-EECB67FF11AC}"/>
              </a:ext>
            </a:extLst>
          </p:cNvPr>
          <p:cNvSpPr>
            <a:spLocks noGrp="1"/>
          </p:cNvSpPr>
          <p:nvPr>
            <p:ph type="body" sz="quarter" idx="17" hasCustomPrompt="1"/>
          </p:nvPr>
        </p:nvSpPr>
        <p:spPr>
          <a:xfrm>
            <a:off x="4495799" y="2333560"/>
            <a:ext cx="3200400" cy="3074279"/>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29" name="Straight Connector 28">
            <a:extLst>
              <a:ext uri="{FF2B5EF4-FFF2-40B4-BE49-F238E27FC236}">
                <a16:creationId xmlns:a16="http://schemas.microsoft.com/office/drawing/2014/main" id="{5ED56400-1CF5-294A-A12D-D5198B90429A}"/>
              </a:ext>
            </a:extLst>
          </p:cNvPr>
          <p:cNvCxnSpPr>
            <a:cxnSpLocks/>
          </p:cNvCxnSpPr>
          <p:nvPr userDrawn="1"/>
        </p:nvCxnSpPr>
        <p:spPr>
          <a:xfrm>
            <a:off x="4495800" y="2143883"/>
            <a:ext cx="32004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D77737A4-91B8-394B-9F08-77861D6EFC9E}"/>
              </a:ext>
            </a:extLst>
          </p:cNvPr>
          <p:cNvSpPr>
            <a:spLocks noGrp="1"/>
          </p:cNvSpPr>
          <p:nvPr>
            <p:ph type="body" sz="quarter" idx="18" hasCustomPrompt="1"/>
          </p:nvPr>
        </p:nvSpPr>
        <p:spPr>
          <a:xfrm>
            <a:off x="8527626" y="2333560"/>
            <a:ext cx="3200400" cy="3074279"/>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31" name="Straight Connector 30">
            <a:extLst>
              <a:ext uri="{FF2B5EF4-FFF2-40B4-BE49-F238E27FC236}">
                <a16:creationId xmlns:a16="http://schemas.microsoft.com/office/drawing/2014/main" id="{4807A864-ECC9-4B47-88E8-13DF9DF73B71}"/>
              </a:ext>
            </a:extLst>
          </p:cNvPr>
          <p:cNvCxnSpPr>
            <a:cxnSpLocks/>
          </p:cNvCxnSpPr>
          <p:nvPr userDrawn="1"/>
        </p:nvCxnSpPr>
        <p:spPr>
          <a:xfrm>
            <a:off x="8527627" y="2143883"/>
            <a:ext cx="32004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6D97AE6C-77AB-CF49-9027-3FC27DC06B1C}"/>
              </a:ext>
            </a:extLst>
          </p:cNvPr>
          <p:cNvSpPr>
            <a:spLocks noGrp="1"/>
          </p:cNvSpPr>
          <p:nvPr>
            <p:ph type="body" sz="quarter" idx="19" hasCustomPrompt="1"/>
          </p:nvPr>
        </p:nvSpPr>
        <p:spPr>
          <a:xfrm>
            <a:off x="4495799" y="1355725"/>
            <a:ext cx="3200398" cy="474158"/>
          </a:xfrm>
        </p:spPr>
        <p:txBody>
          <a:bodyPr anchor="b">
            <a:noAutofit/>
          </a:bodyPr>
          <a:lstStyle>
            <a:lvl1pPr marL="0" indent="0">
              <a:spcBef>
                <a:spcPts val="0"/>
              </a:spcBef>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 – two lines max]</a:t>
            </a:r>
          </a:p>
        </p:txBody>
      </p:sp>
      <p:sp>
        <p:nvSpPr>
          <p:cNvPr id="14" name="Text Placeholder 12">
            <a:extLst>
              <a:ext uri="{FF2B5EF4-FFF2-40B4-BE49-F238E27FC236}">
                <a16:creationId xmlns:a16="http://schemas.microsoft.com/office/drawing/2014/main" id="{AB68DBB1-54A7-0049-8EDA-0A72991984CE}"/>
              </a:ext>
            </a:extLst>
          </p:cNvPr>
          <p:cNvSpPr>
            <a:spLocks noGrp="1"/>
          </p:cNvSpPr>
          <p:nvPr>
            <p:ph type="body" sz="quarter" idx="20" hasCustomPrompt="1"/>
          </p:nvPr>
        </p:nvSpPr>
        <p:spPr>
          <a:xfrm>
            <a:off x="8527623" y="1355725"/>
            <a:ext cx="3200398" cy="474158"/>
          </a:xfrm>
        </p:spPr>
        <p:txBody>
          <a:bodyPr anchor="b">
            <a:noAutofit/>
          </a:bodyPr>
          <a:lstStyle>
            <a:lvl1pPr marL="0" indent="0">
              <a:spcBef>
                <a:spcPts val="0"/>
              </a:spcBef>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 – two lines max]</a:t>
            </a:r>
          </a:p>
        </p:txBody>
      </p:sp>
    </p:spTree>
    <p:extLst>
      <p:ext uri="{BB962C8B-B14F-4D97-AF65-F5344CB8AC3E}">
        <p14:creationId xmlns:p14="http://schemas.microsoft.com/office/powerpoint/2010/main" val="2246574812"/>
      </p:ext>
    </p:extLst>
  </p:cSld>
  <p:clrMapOvr>
    <a:masterClrMapping/>
  </p:clrMapOvr>
  <p:extLst>
    <p:ext uri="{DCECCB84-F9BA-43D5-87BE-67443E8EF086}">
      <p15:sldGuideLst xmlns:p15="http://schemas.microsoft.com/office/powerpoint/2012/main">
        <p15:guide id="1" orient="horz" pos="8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MIF -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D38381-1B6B-2E47-AF54-206138ACC117}"/>
              </a:ext>
            </a:extLst>
          </p:cNvPr>
          <p:cNvSpPr/>
          <p:nvPr userDrawn="1"/>
        </p:nvSpPr>
        <p:spPr>
          <a:xfrm>
            <a:off x="0" y="0"/>
            <a:ext cx="11734800" cy="55626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0" name="Rectangle 9">
            <a:extLst>
              <a:ext uri="{FF2B5EF4-FFF2-40B4-BE49-F238E27FC236}">
                <a16:creationId xmlns:a16="http://schemas.microsoft.com/office/drawing/2014/main" id="{9244273E-19BA-D647-9894-443D32F46086}"/>
              </a:ext>
            </a:extLst>
          </p:cNvPr>
          <p:cNvSpPr/>
          <p:nvPr userDrawn="1"/>
        </p:nvSpPr>
        <p:spPr>
          <a:xfrm>
            <a:off x="228600" y="228600"/>
            <a:ext cx="11734800" cy="55626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pic>
        <p:nvPicPr>
          <p:cNvPr id="11" name="Picture 10">
            <a:extLst>
              <a:ext uri="{FF2B5EF4-FFF2-40B4-BE49-F238E27FC236}">
                <a16:creationId xmlns:a16="http://schemas.microsoft.com/office/drawing/2014/main" id="{5C52173D-6C68-D14F-97DA-7E7BF3B202CE}"/>
              </a:ext>
            </a:extLst>
          </p:cNvPr>
          <p:cNvPicPr>
            <a:picLocks noChangeAspect="1"/>
          </p:cNvPicPr>
          <p:nvPr userDrawn="1"/>
        </p:nvPicPr>
        <p:blipFill>
          <a:blip r:embed="rId2"/>
          <a:srcRect/>
          <a:stretch/>
        </p:blipFill>
        <p:spPr>
          <a:xfrm>
            <a:off x="913167" y="719947"/>
            <a:ext cx="1292220" cy="780861"/>
          </a:xfrm>
          <a:prstGeom prst="rect">
            <a:avLst/>
          </a:prstGeom>
        </p:spPr>
      </p:pic>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93323"/>
            <a:ext cx="7487920" cy="1980277"/>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48pt]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748792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subtitle – </a:t>
            </a:r>
            <a:r>
              <a:rPr lang="en-US" err="1"/>
              <a:t>Lato</a:t>
            </a:r>
            <a:r>
              <a:rPr lang="en-US"/>
              <a:t> </a:t>
            </a:r>
            <a:r>
              <a:rPr lang="en-US" err="1"/>
              <a:t>Semibold</a:t>
            </a:r>
            <a:r>
              <a:rPr lang="en-US"/>
              <a:t> 12pt]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938967"/>
            <a:ext cx="6152322" cy="321122"/>
          </a:xfrm>
        </p:spPr>
        <p:txBody>
          <a:bodyPr anchor="b" anchorCtr="0">
            <a:noAutofit/>
          </a:bodyPr>
          <a:lstStyle>
            <a:lvl1pPr marL="0" indent="0">
              <a:spcBef>
                <a:spcPts val="0"/>
              </a:spcBef>
              <a:buNone/>
              <a:defRPr sz="1200" b="1" i="0" cap="all" spc="80" baseline="0">
                <a:solidFill>
                  <a:schemeClr val="accent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323978"/>
            <a:ext cx="6152322" cy="321122"/>
          </a:xfrm>
        </p:spPr>
        <p:txBody>
          <a:bodyPr anchor="t" anchorCtr="0">
            <a:noAutofit/>
          </a:bodyPr>
          <a:lstStyle>
            <a:lvl1pPr marL="0" indent="0">
              <a:spcBef>
                <a:spcPts val="0"/>
              </a:spcBef>
              <a:buNone/>
              <a:defRPr sz="1200" b="0" i="0" cap="none" spc="8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spTree>
    <p:extLst>
      <p:ext uri="{BB962C8B-B14F-4D97-AF65-F5344CB8AC3E}">
        <p14:creationId xmlns:p14="http://schemas.microsoft.com/office/powerpoint/2010/main" val="1819105395"/>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Four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334331"/>
            <a:ext cx="536532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11" name="Text Placeholder 12">
            <a:extLst>
              <a:ext uri="{FF2B5EF4-FFF2-40B4-BE49-F238E27FC236}">
                <a16:creationId xmlns:a16="http://schemas.microsoft.com/office/drawing/2014/main" id="{329A48FC-3B2C-224E-B0F4-7EDE1792650A}"/>
              </a:ext>
            </a:extLst>
          </p:cNvPr>
          <p:cNvSpPr>
            <a:spLocks noGrp="1"/>
          </p:cNvSpPr>
          <p:nvPr>
            <p:ph type="body" sz="quarter" idx="16" hasCustomPrompt="1"/>
          </p:nvPr>
        </p:nvSpPr>
        <p:spPr>
          <a:xfrm>
            <a:off x="463973" y="2081181"/>
            <a:ext cx="5349240" cy="1133068"/>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17" name="Straight Connector 16">
            <a:extLst>
              <a:ext uri="{FF2B5EF4-FFF2-40B4-BE49-F238E27FC236}">
                <a16:creationId xmlns:a16="http://schemas.microsoft.com/office/drawing/2014/main" id="{DE50992A-ACFB-0B44-9D30-AA017E52A1EF}"/>
              </a:ext>
            </a:extLst>
          </p:cNvPr>
          <p:cNvCxnSpPr>
            <a:cxnSpLocks/>
          </p:cNvCxnSpPr>
          <p:nvPr userDrawn="1"/>
        </p:nvCxnSpPr>
        <p:spPr>
          <a:xfrm>
            <a:off x="463974" y="1891503"/>
            <a:ext cx="53492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1" name="Text Placeholder 12">
            <a:extLst>
              <a:ext uri="{FF2B5EF4-FFF2-40B4-BE49-F238E27FC236}">
                <a16:creationId xmlns:a16="http://schemas.microsoft.com/office/drawing/2014/main" id="{2254A5F4-C153-9847-8F21-BD08009F1B2A}"/>
              </a:ext>
            </a:extLst>
          </p:cNvPr>
          <p:cNvSpPr>
            <a:spLocks noGrp="1"/>
          </p:cNvSpPr>
          <p:nvPr>
            <p:ph type="body" sz="quarter" idx="17" hasCustomPrompt="1"/>
          </p:nvPr>
        </p:nvSpPr>
        <p:spPr>
          <a:xfrm>
            <a:off x="463973" y="4404324"/>
            <a:ext cx="5349240" cy="1133068"/>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22" name="Straight Connector 21">
            <a:extLst>
              <a:ext uri="{FF2B5EF4-FFF2-40B4-BE49-F238E27FC236}">
                <a16:creationId xmlns:a16="http://schemas.microsoft.com/office/drawing/2014/main" id="{74DD3C6E-122F-A84A-BDA9-BB86D5157F77}"/>
              </a:ext>
            </a:extLst>
          </p:cNvPr>
          <p:cNvCxnSpPr>
            <a:cxnSpLocks/>
          </p:cNvCxnSpPr>
          <p:nvPr userDrawn="1"/>
        </p:nvCxnSpPr>
        <p:spPr>
          <a:xfrm>
            <a:off x="463974" y="4214647"/>
            <a:ext cx="53492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8C0119E4-AD33-9E46-8EFD-8ECADC629B9E}"/>
              </a:ext>
            </a:extLst>
          </p:cNvPr>
          <p:cNvSpPr>
            <a:spLocks noGrp="1"/>
          </p:cNvSpPr>
          <p:nvPr>
            <p:ph type="body" sz="quarter" idx="18" hasCustomPrompt="1"/>
          </p:nvPr>
        </p:nvSpPr>
        <p:spPr>
          <a:xfrm>
            <a:off x="6362355" y="2081181"/>
            <a:ext cx="5349240" cy="1133068"/>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24" name="Straight Connector 23">
            <a:extLst>
              <a:ext uri="{FF2B5EF4-FFF2-40B4-BE49-F238E27FC236}">
                <a16:creationId xmlns:a16="http://schemas.microsoft.com/office/drawing/2014/main" id="{C78CBED4-F26A-6F46-AFA3-D94A6904CA53}"/>
              </a:ext>
            </a:extLst>
          </p:cNvPr>
          <p:cNvCxnSpPr/>
          <p:nvPr userDrawn="1"/>
        </p:nvCxnSpPr>
        <p:spPr>
          <a:xfrm>
            <a:off x="6362356" y="1891503"/>
            <a:ext cx="53492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5" name="Text Placeholder 12">
            <a:extLst>
              <a:ext uri="{FF2B5EF4-FFF2-40B4-BE49-F238E27FC236}">
                <a16:creationId xmlns:a16="http://schemas.microsoft.com/office/drawing/2014/main" id="{974D3565-7E56-D74E-B202-D7FE1CA47F45}"/>
              </a:ext>
            </a:extLst>
          </p:cNvPr>
          <p:cNvSpPr>
            <a:spLocks noGrp="1"/>
          </p:cNvSpPr>
          <p:nvPr>
            <p:ph type="body" sz="quarter" idx="19" hasCustomPrompt="1"/>
          </p:nvPr>
        </p:nvSpPr>
        <p:spPr>
          <a:xfrm>
            <a:off x="6362355" y="4404324"/>
            <a:ext cx="5349240" cy="1133068"/>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26" name="Straight Connector 25">
            <a:extLst>
              <a:ext uri="{FF2B5EF4-FFF2-40B4-BE49-F238E27FC236}">
                <a16:creationId xmlns:a16="http://schemas.microsoft.com/office/drawing/2014/main" id="{54908C71-C049-6F47-BC7E-F7AE9C045392}"/>
              </a:ext>
            </a:extLst>
          </p:cNvPr>
          <p:cNvCxnSpPr/>
          <p:nvPr userDrawn="1"/>
        </p:nvCxnSpPr>
        <p:spPr>
          <a:xfrm>
            <a:off x="6362356" y="4214647"/>
            <a:ext cx="53492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4" name="Text Placeholder 12">
            <a:extLst>
              <a:ext uri="{FF2B5EF4-FFF2-40B4-BE49-F238E27FC236}">
                <a16:creationId xmlns:a16="http://schemas.microsoft.com/office/drawing/2014/main" id="{CC573B81-6108-7A4E-8A79-8E507F6100A0}"/>
              </a:ext>
            </a:extLst>
          </p:cNvPr>
          <p:cNvSpPr>
            <a:spLocks noGrp="1"/>
          </p:cNvSpPr>
          <p:nvPr>
            <p:ph type="body" sz="quarter" idx="20" hasCustomPrompt="1"/>
          </p:nvPr>
        </p:nvSpPr>
        <p:spPr>
          <a:xfrm>
            <a:off x="6362700" y="1334331"/>
            <a:ext cx="536532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15" name="Text Placeholder 12">
            <a:extLst>
              <a:ext uri="{FF2B5EF4-FFF2-40B4-BE49-F238E27FC236}">
                <a16:creationId xmlns:a16="http://schemas.microsoft.com/office/drawing/2014/main" id="{B95C649E-E94B-054E-BEE2-09F9974115C6}"/>
              </a:ext>
            </a:extLst>
          </p:cNvPr>
          <p:cNvSpPr>
            <a:spLocks noGrp="1"/>
          </p:cNvSpPr>
          <p:nvPr>
            <p:ph type="body" sz="quarter" idx="21" hasCustomPrompt="1"/>
          </p:nvPr>
        </p:nvSpPr>
        <p:spPr>
          <a:xfrm>
            <a:off x="463974" y="3655977"/>
            <a:ext cx="536532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16" name="Text Placeholder 12">
            <a:extLst>
              <a:ext uri="{FF2B5EF4-FFF2-40B4-BE49-F238E27FC236}">
                <a16:creationId xmlns:a16="http://schemas.microsoft.com/office/drawing/2014/main" id="{14720862-5323-924E-8864-A55E8605908B}"/>
              </a:ext>
            </a:extLst>
          </p:cNvPr>
          <p:cNvSpPr>
            <a:spLocks noGrp="1"/>
          </p:cNvSpPr>
          <p:nvPr>
            <p:ph type="body" sz="quarter" idx="22" hasCustomPrompt="1"/>
          </p:nvPr>
        </p:nvSpPr>
        <p:spPr>
          <a:xfrm>
            <a:off x="6362700" y="3653004"/>
            <a:ext cx="536532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Tree>
    <p:extLst>
      <p:ext uri="{BB962C8B-B14F-4D97-AF65-F5344CB8AC3E}">
        <p14:creationId xmlns:p14="http://schemas.microsoft.com/office/powerpoint/2010/main" val="3566248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3 Stat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FDCAE1F-1EA8-A94C-ACA4-DB2ED1D0C39B}"/>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8" name="Rectangle 7">
            <a:extLst>
              <a:ext uri="{FF2B5EF4-FFF2-40B4-BE49-F238E27FC236}">
                <a16:creationId xmlns:a16="http://schemas.microsoft.com/office/drawing/2014/main" id="{599E1D1D-63F0-4E44-8CFE-D969885F3C4C}"/>
              </a:ext>
            </a:extLst>
          </p:cNvPr>
          <p:cNvSpPr/>
          <p:nvPr userDrawn="1"/>
        </p:nvSpPr>
        <p:spPr>
          <a:xfrm>
            <a:off x="0" y="0"/>
            <a:ext cx="3429000"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0817C1-176B-C545-9322-27D48C6F3728}"/>
              </a:ext>
            </a:extLst>
          </p:cNvPr>
          <p:cNvSpPr>
            <a:spLocks noGrp="1"/>
          </p:cNvSpPr>
          <p:nvPr>
            <p:ph type="title" hasCustomPrompt="1"/>
          </p:nvPr>
        </p:nvSpPr>
        <p:spPr>
          <a:xfrm>
            <a:off x="457201" y="2276856"/>
            <a:ext cx="2686050" cy="1316736"/>
          </a:xfrm>
        </p:spPr>
        <p:txBody>
          <a:bodyPr anchor="b">
            <a:noAutofit/>
          </a:bodyPr>
          <a:lstStyle>
            <a:lvl1pPr>
              <a:defRPr sz="2800" b="1" i="0">
                <a:latin typeface="Lato" panose="020F0502020204030203" pitchFamily="34" charset="0"/>
                <a:ea typeface="Lato" panose="020F0502020204030203" pitchFamily="34" charset="0"/>
                <a:cs typeface="Lato" panose="020F0502020204030203" pitchFamily="34" charset="0"/>
              </a:defRPr>
            </a:lvl1pPr>
          </a:lstStyle>
          <a:p>
            <a:r>
              <a:rPr lang="en-US"/>
              <a:t>[Slide title –</a:t>
            </a:r>
            <a:br>
              <a:rPr lang="en-US"/>
            </a:br>
            <a:r>
              <a:rPr lang="en-US" err="1"/>
              <a:t>Lato</a:t>
            </a:r>
            <a:r>
              <a:rPr lang="en-US"/>
              <a:t> Bold 28pt </a:t>
            </a:r>
            <a:br>
              <a:rPr lang="en-US"/>
            </a:br>
            <a:r>
              <a:rPr lang="en-US"/>
              <a:t>three lines max]</a:t>
            </a:r>
          </a:p>
        </p:txBody>
      </p:sp>
      <p:cxnSp>
        <p:nvCxnSpPr>
          <p:cNvPr id="9" name="Straight Connector 8">
            <a:extLst>
              <a:ext uri="{FF2B5EF4-FFF2-40B4-BE49-F238E27FC236}">
                <a16:creationId xmlns:a16="http://schemas.microsoft.com/office/drawing/2014/main" id="{9A8CB1CA-280A-2B4A-91FC-1C23011CCA62}"/>
              </a:ext>
            </a:extLst>
          </p:cNvPr>
          <p:cNvCxnSpPr>
            <a:cxnSpLocks/>
          </p:cNvCxnSpPr>
          <p:nvPr userDrawn="1"/>
        </p:nvCxnSpPr>
        <p:spPr>
          <a:xfrm>
            <a:off x="457200" y="3820160"/>
            <a:ext cx="553090" cy="0"/>
          </a:xfrm>
          <a:prstGeom prst="line">
            <a:avLst/>
          </a:prstGeom>
          <a:ln w="50800" cap="sq">
            <a:solidFill>
              <a:srgbClr val="8B0053"/>
            </a:solidFill>
          </a:ln>
        </p:spPr>
        <p:style>
          <a:lnRef idx="1">
            <a:schemeClr val="accent1"/>
          </a:lnRef>
          <a:fillRef idx="0">
            <a:schemeClr val="accent1"/>
          </a:fillRef>
          <a:effectRef idx="0">
            <a:schemeClr val="dk1"/>
          </a:effectRef>
          <a:fontRef idx="minor">
            <a:schemeClr val="dk1"/>
          </a:fontRef>
        </p:style>
      </p:cxnSp>
      <p:sp>
        <p:nvSpPr>
          <p:cNvPr id="10" name="Text Placeholder 9">
            <a:extLst>
              <a:ext uri="{FF2B5EF4-FFF2-40B4-BE49-F238E27FC236}">
                <a16:creationId xmlns:a16="http://schemas.microsoft.com/office/drawing/2014/main" id="{8C8AA104-F4C6-5745-B1EB-3DD7291910B0}"/>
              </a:ext>
            </a:extLst>
          </p:cNvPr>
          <p:cNvSpPr>
            <a:spLocks noGrp="1"/>
          </p:cNvSpPr>
          <p:nvPr>
            <p:ph type="body" sz="quarter" idx="13" hasCustomPrompt="1"/>
          </p:nvPr>
        </p:nvSpPr>
        <p:spPr>
          <a:xfrm>
            <a:off x="4077222" y="2671572"/>
            <a:ext cx="2247900" cy="704850"/>
          </a:xfrm>
        </p:spPr>
        <p:txBody>
          <a:bodyPr>
            <a:noAutofit/>
          </a:bodyPr>
          <a:lstStyle>
            <a:lvl1pPr marL="0" indent="0">
              <a:buNone/>
              <a:defRPr sz="5000">
                <a:solidFill>
                  <a:schemeClr val="accent1"/>
                </a:solidFill>
              </a:defRPr>
            </a:lvl1pPr>
            <a:lvl2pPr marL="228600" indent="0">
              <a:buNone/>
              <a:defRPr/>
            </a:lvl2pPr>
            <a:lvl3pPr marL="482600" indent="0">
              <a:buNone/>
              <a:defRPr/>
            </a:lvl3pPr>
            <a:lvl4pPr marL="769938" indent="0">
              <a:buNone/>
              <a:defRPr/>
            </a:lvl4pPr>
            <a:lvl5pPr marL="1031875" indent="0">
              <a:buNone/>
              <a:defRPr/>
            </a:lvl5pPr>
          </a:lstStyle>
          <a:p>
            <a:pPr lvl="0"/>
            <a:r>
              <a:rPr lang="en-US"/>
              <a:t>Stat#</a:t>
            </a:r>
          </a:p>
        </p:txBody>
      </p:sp>
      <p:sp>
        <p:nvSpPr>
          <p:cNvPr id="12" name="Text Placeholder 11">
            <a:extLst>
              <a:ext uri="{FF2B5EF4-FFF2-40B4-BE49-F238E27FC236}">
                <a16:creationId xmlns:a16="http://schemas.microsoft.com/office/drawing/2014/main" id="{C861FA85-0910-CC49-9D00-62E3E954F978}"/>
              </a:ext>
            </a:extLst>
          </p:cNvPr>
          <p:cNvSpPr>
            <a:spLocks noGrp="1"/>
          </p:cNvSpPr>
          <p:nvPr>
            <p:ph type="body" sz="quarter" idx="14" hasCustomPrompt="1"/>
          </p:nvPr>
        </p:nvSpPr>
        <p:spPr>
          <a:xfrm>
            <a:off x="4077222" y="3429000"/>
            <a:ext cx="2247900" cy="799051"/>
          </a:xfrm>
        </p:spPr>
        <p:txBody>
          <a:bodyPr>
            <a:noAutofit/>
          </a:bodyPr>
          <a:lstStyle>
            <a:lvl1pPr marL="0" indent="0">
              <a:spcBef>
                <a:spcPts val="0"/>
              </a:spcBef>
              <a:buNone/>
              <a:defRPr sz="1200"/>
            </a:lvl1pPr>
            <a:lvl2pPr marL="228600" indent="0">
              <a:buNone/>
              <a:defRPr sz="1400"/>
            </a:lvl2pPr>
            <a:lvl3pPr marL="482600" indent="0">
              <a:buNone/>
              <a:defRPr sz="1400"/>
            </a:lvl3pPr>
            <a:lvl4pPr marL="769938" indent="0">
              <a:buNone/>
              <a:defRPr sz="1400"/>
            </a:lvl4pPr>
            <a:lvl5pPr marL="1031875" indent="0">
              <a:buNone/>
              <a:defRPr sz="1400"/>
            </a:lvl5pPr>
          </a:lstStyle>
          <a:p>
            <a:pPr lvl="0"/>
            <a:r>
              <a:rPr lang="en-US"/>
              <a:t>[Stat description – </a:t>
            </a:r>
            <a:r>
              <a:rPr lang="en-US" err="1"/>
              <a:t>Lato</a:t>
            </a:r>
            <a:r>
              <a:rPr lang="en-US"/>
              <a:t> Light 12pt – four lines max]</a:t>
            </a:r>
          </a:p>
        </p:txBody>
      </p:sp>
      <p:sp>
        <p:nvSpPr>
          <p:cNvPr id="13" name="Text Placeholder 9">
            <a:extLst>
              <a:ext uri="{FF2B5EF4-FFF2-40B4-BE49-F238E27FC236}">
                <a16:creationId xmlns:a16="http://schemas.microsoft.com/office/drawing/2014/main" id="{6AED0D2B-53E9-7241-AED5-EF3165AB9188}"/>
              </a:ext>
            </a:extLst>
          </p:cNvPr>
          <p:cNvSpPr>
            <a:spLocks noGrp="1"/>
          </p:cNvSpPr>
          <p:nvPr>
            <p:ph type="body" sz="quarter" idx="15" hasCustomPrompt="1"/>
          </p:nvPr>
        </p:nvSpPr>
        <p:spPr>
          <a:xfrm>
            <a:off x="6674118" y="2671572"/>
            <a:ext cx="2247900" cy="704850"/>
          </a:xfrm>
        </p:spPr>
        <p:txBody>
          <a:bodyPr>
            <a:noAutofit/>
          </a:bodyPr>
          <a:lstStyle>
            <a:lvl1pPr marL="0" indent="0">
              <a:buNone/>
              <a:defRPr sz="5000">
                <a:solidFill>
                  <a:schemeClr val="accent1"/>
                </a:solidFill>
              </a:defRPr>
            </a:lvl1pPr>
            <a:lvl2pPr marL="228600" indent="0">
              <a:buNone/>
              <a:defRPr/>
            </a:lvl2pPr>
            <a:lvl3pPr marL="482600" indent="0">
              <a:buNone/>
              <a:defRPr/>
            </a:lvl3pPr>
            <a:lvl4pPr marL="769938" indent="0">
              <a:buNone/>
              <a:defRPr/>
            </a:lvl4pPr>
            <a:lvl5pPr marL="1031875" indent="0">
              <a:buNone/>
              <a:defRPr/>
            </a:lvl5pPr>
          </a:lstStyle>
          <a:p>
            <a:pPr lvl="0"/>
            <a:r>
              <a:rPr lang="en-US"/>
              <a:t>Stat#</a:t>
            </a:r>
          </a:p>
        </p:txBody>
      </p:sp>
      <p:sp>
        <p:nvSpPr>
          <p:cNvPr id="14" name="Text Placeholder 11">
            <a:extLst>
              <a:ext uri="{FF2B5EF4-FFF2-40B4-BE49-F238E27FC236}">
                <a16:creationId xmlns:a16="http://schemas.microsoft.com/office/drawing/2014/main" id="{7E370C39-1685-5646-B8FB-7585595AC96E}"/>
              </a:ext>
            </a:extLst>
          </p:cNvPr>
          <p:cNvSpPr>
            <a:spLocks noGrp="1"/>
          </p:cNvSpPr>
          <p:nvPr>
            <p:ph type="body" sz="quarter" idx="16" hasCustomPrompt="1"/>
          </p:nvPr>
        </p:nvSpPr>
        <p:spPr>
          <a:xfrm>
            <a:off x="6674118" y="3429000"/>
            <a:ext cx="2247900" cy="799051"/>
          </a:xfrm>
        </p:spPr>
        <p:txBody>
          <a:bodyPr>
            <a:noAutofit/>
          </a:bodyPr>
          <a:lstStyle>
            <a:lvl1pPr marL="0" indent="0">
              <a:spcBef>
                <a:spcPts val="0"/>
              </a:spcBef>
              <a:buNone/>
              <a:defRPr sz="1200"/>
            </a:lvl1pPr>
            <a:lvl2pPr marL="228600" indent="0">
              <a:buNone/>
              <a:defRPr sz="1400"/>
            </a:lvl2pPr>
            <a:lvl3pPr marL="482600" indent="0">
              <a:buNone/>
              <a:defRPr sz="1400"/>
            </a:lvl3pPr>
            <a:lvl4pPr marL="769938" indent="0">
              <a:buNone/>
              <a:defRPr sz="1400"/>
            </a:lvl4pPr>
            <a:lvl5pPr marL="1031875" indent="0">
              <a:buNone/>
              <a:defRPr sz="1400"/>
            </a:lvl5pPr>
          </a:lstStyle>
          <a:p>
            <a:pPr lvl="0"/>
            <a:r>
              <a:rPr lang="en-US"/>
              <a:t>[Stat description – </a:t>
            </a:r>
            <a:r>
              <a:rPr lang="en-US" err="1"/>
              <a:t>Lato</a:t>
            </a:r>
            <a:r>
              <a:rPr lang="en-US"/>
              <a:t> Light 12pt – four lines max]</a:t>
            </a:r>
          </a:p>
        </p:txBody>
      </p:sp>
      <p:sp>
        <p:nvSpPr>
          <p:cNvPr id="15" name="Text Placeholder 9">
            <a:extLst>
              <a:ext uri="{FF2B5EF4-FFF2-40B4-BE49-F238E27FC236}">
                <a16:creationId xmlns:a16="http://schemas.microsoft.com/office/drawing/2014/main" id="{A1B8B1C5-8A0A-BB41-A1A8-E14D2DFE8EEB}"/>
              </a:ext>
            </a:extLst>
          </p:cNvPr>
          <p:cNvSpPr>
            <a:spLocks noGrp="1"/>
          </p:cNvSpPr>
          <p:nvPr>
            <p:ph type="body" sz="quarter" idx="17" hasCustomPrompt="1"/>
          </p:nvPr>
        </p:nvSpPr>
        <p:spPr>
          <a:xfrm>
            <a:off x="9271014" y="2671572"/>
            <a:ext cx="2247900" cy="704850"/>
          </a:xfrm>
        </p:spPr>
        <p:txBody>
          <a:bodyPr>
            <a:noAutofit/>
          </a:bodyPr>
          <a:lstStyle>
            <a:lvl1pPr marL="0" indent="0">
              <a:buNone/>
              <a:defRPr sz="5000">
                <a:solidFill>
                  <a:schemeClr val="accent1"/>
                </a:solidFill>
              </a:defRPr>
            </a:lvl1pPr>
            <a:lvl2pPr marL="228600" indent="0">
              <a:buNone/>
              <a:defRPr/>
            </a:lvl2pPr>
            <a:lvl3pPr marL="482600" indent="0">
              <a:buNone/>
              <a:defRPr/>
            </a:lvl3pPr>
            <a:lvl4pPr marL="769938" indent="0">
              <a:buNone/>
              <a:defRPr/>
            </a:lvl4pPr>
            <a:lvl5pPr marL="1031875" indent="0">
              <a:buNone/>
              <a:defRPr/>
            </a:lvl5pPr>
          </a:lstStyle>
          <a:p>
            <a:pPr lvl="0"/>
            <a:r>
              <a:rPr lang="en-US"/>
              <a:t>Stat#</a:t>
            </a:r>
          </a:p>
        </p:txBody>
      </p:sp>
      <p:sp>
        <p:nvSpPr>
          <p:cNvPr id="16" name="Text Placeholder 11">
            <a:extLst>
              <a:ext uri="{FF2B5EF4-FFF2-40B4-BE49-F238E27FC236}">
                <a16:creationId xmlns:a16="http://schemas.microsoft.com/office/drawing/2014/main" id="{484188F5-72E9-9841-8217-6F245DF4F4C2}"/>
              </a:ext>
            </a:extLst>
          </p:cNvPr>
          <p:cNvSpPr>
            <a:spLocks noGrp="1"/>
          </p:cNvSpPr>
          <p:nvPr>
            <p:ph type="body" sz="quarter" idx="18" hasCustomPrompt="1"/>
          </p:nvPr>
        </p:nvSpPr>
        <p:spPr>
          <a:xfrm>
            <a:off x="9271014" y="3429000"/>
            <a:ext cx="2247900" cy="799051"/>
          </a:xfrm>
        </p:spPr>
        <p:txBody>
          <a:bodyPr>
            <a:noAutofit/>
          </a:bodyPr>
          <a:lstStyle>
            <a:lvl1pPr marL="0" indent="0">
              <a:spcBef>
                <a:spcPts val="0"/>
              </a:spcBef>
              <a:buNone/>
              <a:defRPr sz="1200"/>
            </a:lvl1pPr>
            <a:lvl2pPr marL="228600" indent="0">
              <a:buNone/>
              <a:defRPr sz="1400"/>
            </a:lvl2pPr>
            <a:lvl3pPr marL="482600" indent="0">
              <a:buNone/>
              <a:defRPr sz="1400"/>
            </a:lvl3pPr>
            <a:lvl4pPr marL="769938" indent="0">
              <a:buNone/>
              <a:defRPr sz="1400"/>
            </a:lvl4pPr>
            <a:lvl5pPr marL="1031875" indent="0">
              <a:buNone/>
              <a:defRPr sz="1400"/>
            </a:lvl5pPr>
          </a:lstStyle>
          <a:p>
            <a:pPr lvl="0"/>
            <a:r>
              <a:rPr lang="en-US"/>
              <a:t>[Stat description – </a:t>
            </a:r>
            <a:r>
              <a:rPr lang="en-US" err="1"/>
              <a:t>Lato</a:t>
            </a:r>
            <a:r>
              <a:rPr lang="en-US"/>
              <a:t> Light 12pt – four lines max]</a:t>
            </a:r>
          </a:p>
        </p:txBody>
      </p:sp>
      <p:pic>
        <p:nvPicPr>
          <p:cNvPr id="17" name="Picture 6">
            <a:extLst>
              <a:ext uri="{FF2B5EF4-FFF2-40B4-BE49-F238E27FC236}">
                <a16:creationId xmlns:a16="http://schemas.microsoft.com/office/drawing/2014/main" id="{E0618343-F820-4A46-8C21-5B45555B6A3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69829"/>
          <a:stretch/>
        </p:blipFill>
        <p:spPr>
          <a:xfrm>
            <a:off x="457199" y="5943610"/>
            <a:ext cx="528085" cy="457192"/>
          </a:xfrm>
          <a:prstGeom prst="rect">
            <a:avLst/>
          </a:prstGeom>
        </p:spPr>
      </p:pic>
    </p:spTree>
    <p:extLst>
      <p:ext uri="{BB962C8B-B14F-4D97-AF65-F5344CB8AC3E}">
        <p14:creationId xmlns:p14="http://schemas.microsoft.com/office/powerpoint/2010/main" val="2219776106"/>
      </p:ext>
    </p:extLst>
  </p:cSld>
  <p:clrMapOvr>
    <a:masterClrMapping/>
  </p:clrMapOvr>
  <p:extLst>
    <p:ext uri="{DCECCB84-F9BA-43D5-87BE-67443E8EF086}">
      <p15:sldGuideLst xmlns:p15="http://schemas.microsoft.com/office/powerpoint/2012/main">
        <p15:guide id="1" orient="horz" pos="273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Five Stat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FDCAE1F-1EA8-A94C-ACA4-DB2ED1D0C39B}"/>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8" name="Rectangle 7">
            <a:extLst>
              <a:ext uri="{FF2B5EF4-FFF2-40B4-BE49-F238E27FC236}">
                <a16:creationId xmlns:a16="http://schemas.microsoft.com/office/drawing/2014/main" id="{599E1D1D-63F0-4E44-8CFE-D969885F3C4C}"/>
              </a:ext>
            </a:extLst>
          </p:cNvPr>
          <p:cNvSpPr/>
          <p:nvPr userDrawn="1"/>
        </p:nvSpPr>
        <p:spPr>
          <a:xfrm>
            <a:off x="0" y="0"/>
            <a:ext cx="3429000"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0817C1-176B-C545-9322-27D48C6F3728}"/>
              </a:ext>
            </a:extLst>
          </p:cNvPr>
          <p:cNvSpPr>
            <a:spLocks noGrp="1"/>
          </p:cNvSpPr>
          <p:nvPr>
            <p:ph type="title" hasCustomPrompt="1"/>
          </p:nvPr>
        </p:nvSpPr>
        <p:spPr>
          <a:xfrm>
            <a:off x="457201" y="2276856"/>
            <a:ext cx="2686050" cy="1316736"/>
          </a:xfrm>
        </p:spPr>
        <p:txBody>
          <a:bodyPr anchor="b">
            <a:noAutofit/>
          </a:bodyPr>
          <a:lstStyle>
            <a:lvl1pPr>
              <a:defRPr sz="2800"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br>
              <a:rPr lang="en-US"/>
            </a:br>
            <a:r>
              <a:rPr lang="en-US" err="1"/>
              <a:t>Lato</a:t>
            </a:r>
            <a:r>
              <a:rPr lang="en-US"/>
              <a:t> Bold 28pt</a:t>
            </a:r>
            <a:br>
              <a:rPr lang="en-US"/>
            </a:br>
            <a:r>
              <a:rPr lang="en-US"/>
              <a:t>three lines max]</a:t>
            </a:r>
          </a:p>
        </p:txBody>
      </p:sp>
      <p:cxnSp>
        <p:nvCxnSpPr>
          <p:cNvPr id="9" name="Straight Connector 8">
            <a:extLst>
              <a:ext uri="{FF2B5EF4-FFF2-40B4-BE49-F238E27FC236}">
                <a16:creationId xmlns:a16="http://schemas.microsoft.com/office/drawing/2014/main" id="{9A8CB1CA-280A-2B4A-91FC-1C23011CCA62}"/>
              </a:ext>
            </a:extLst>
          </p:cNvPr>
          <p:cNvCxnSpPr>
            <a:cxnSpLocks/>
          </p:cNvCxnSpPr>
          <p:nvPr userDrawn="1"/>
        </p:nvCxnSpPr>
        <p:spPr>
          <a:xfrm>
            <a:off x="457200" y="3820160"/>
            <a:ext cx="553090" cy="0"/>
          </a:xfrm>
          <a:prstGeom prst="line">
            <a:avLst/>
          </a:prstGeom>
          <a:ln w="50800" cap="sq">
            <a:solidFill>
              <a:srgbClr val="8B0053"/>
            </a:solidFill>
          </a:ln>
        </p:spPr>
        <p:style>
          <a:lnRef idx="1">
            <a:schemeClr val="accent1"/>
          </a:lnRef>
          <a:fillRef idx="0">
            <a:schemeClr val="accent1"/>
          </a:fillRef>
          <a:effectRef idx="0">
            <a:schemeClr val="dk1"/>
          </a:effectRef>
          <a:fontRef idx="minor">
            <a:schemeClr val="dk1"/>
          </a:fontRef>
        </p:style>
      </p:cxnSp>
      <p:sp>
        <p:nvSpPr>
          <p:cNvPr id="10" name="Text Placeholder 9">
            <a:extLst>
              <a:ext uri="{FF2B5EF4-FFF2-40B4-BE49-F238E27FC236}">
                <a16:creationId xmlns:a16="http://schemas.microsoft.com/office/drawing/2014/main" id="{8C8AA104-F4C6-5745-B1EB-3DD7291910B0}"/>
              </a:ext>
            </a:extLst>
          </p:cNvPr>
          <p:cNvSpPr>
            <a:spLocks noGrp="1"/>
          </p:cNvSpPr>
          <p:nvPr>
            <p:ph type="body" sz="quarter" idx="13" hasCustomPrompt="1"/>
          </p:nvPr>
        </p:nvSpPr>
        <p:spPr>
          <a:xfrm>
            <a:off x="4077222" y="1619386"/>
            <a:ext cx="2247900" cy="704850"/>
          </a:xfrm>
        </p:spPr>
        <p:txBody>
          <a:bodyPr>
            <a:noAutofit/>
          </a:bodyPr>
          <a:lstStyle>
            <a:lvl1pPr marL="0" indent="0">
              <a:buNone/>
              <a:defRPr sz="5000">
                <a:solidFill>
                  <a:schemeClr val="accent1"/>
                </a:solidFill>
              </a:defRPr>
            </a:lvl1pPr>
            <a:lvl2pPr marL="228600" indent="0">
              <a:buNone/>
              <a:defRPr/>
            </a:lvl2pPr>
            <a:lvl3pPr marL="482600" indent="0">
              <a:buNone/>
              <a:defRPr/>
            </a:lvl3pPr>
            <a:lvl4pPr marL="769938" indent="0">
              <a:buNone/>
              <a:defRPr/>
            </a:lvl4pPr>
            <a:lvl5pPr marL="1031875" indent="0">
              <a:buNone/>
              <a:defRPr/>
            </a:lvl5pPr>
          </a:lstStyle>
          <a:p>
            <a:pPr lvl="0"/>
            <a:r>
              <a:rPr lang="en-US"/>
              <a:t>Stat#</a:t>
            </a:r>
          </a:p>
        </p:txBody>
      </p:sp>
      <p:sp>
        <p:nvSpPr>
          <p:cNvPr id="12" name="Text Placeholder 11">
            <a:extLst>
              <a:ext uri="{FF2B5EF4-FFF2-40B4-BE49-F238E27FC236}">
                <a16:creationId xmlns:a16="http://schemas.microsoft.com/office/drawing/2014/main" id="{C861FA85-0910-CC49-9D00-62E3E954F978}"/>
              </a:ext>
            </a:extLst>
          </p:cNvPr>
          <p:cNvSpPr>
            <a:spLocks noGrp="1"/>
          </p:cNvSpPr>
          <p:nvPr>
            <p:ph type="body" sz="quarter" idx="14" hasCustomPrompt="1"/>
          </p:nvPr>
        </p:nvSpPr>
        <p:spPr>
          <a:xfrm>
            <a:off x="4077222" y="2376814"/>
            <a:ext cx="2247900" cy="795528"/>
          </a:xfrm>
        </p:spPr>
        <p:txBody>
          <a:bodyPr>
            <a:noAutofit/>
          </a:bodyPr>
          <a:lstStyle>
            <a:lvl1pPr marL="0" indent="0">
              <a:spcBef>
                <a:spcPts val="0"/>
              </a:spcBef>
              <a:buNone/>
              <a:defRPr sz="1200"/>
            </a:lvl1pPr>
            <a:lvl2pPr marL="228600" indent="0">
              <a:buNone/>
              <a:defRPr sz="1400"/>
            </a:lvl2pPr>
            <a:lvl3pPr marL="482600" indent="0">
              <a:buNone/>
              <a:defRPr sz="1400"/>
            </a:lvl3pPr>
            <a:lvl4pPr marL="769938" indent="0">
              <a:buNone/>
              <a:defRPr sz="1400"/>
            </a:lvl4pPr>
            <a:lvl5pPr marL="1031875" indent="0">
              <a:buNone/>
              <a:defRPr sz="1400"/>
            </a:lvl5pPr>
          </a:lstStyle>
          <a:p>
            <a:pPr lvl="0"/>
            <a:r>
              <a:rPr lang="en-US"/>
              <a:t>[Stat description – </a:t>
            </a:r>
            <a:r>
              <a:rPr lang="en-US" err="1"/>
              <a:t>Lato</a:t>
            </a:r>
            <a:r>
              <a:rPr lang="en-US"/>
              <a:t> Light 12pt – four lines max]</a:t>
            </a:r>
          </a:p>
        </p:txBody>
      </p:sp>
      <p:sp>
        <p:nvSpPr>
          <p:cNvPr id="13" name="Text Placeholder 9">
            <a:extLst>
              <a:ext uri="{FF2B5EF4-FFF2-40B4-BE49-F238E27FC236}">
                <a16:creationId xmlns:a16="http://schemas.microsoft.com/office/drawing/2014/main" id="{6AED0D2B-53E9-7241-AED5-EF3165AB9188}"/>
              </a:ext>
            </a:extLst>
          </p:cNvPr>
          <p:cNvSpPr>
            <a:spLocks noGrp="1"/>
          </p:cNvSpPr>
          <p:nvPr>
            <p:ph type="body" sz="quarter" idx="15" hasCustomPrompt="1"/>
          </p:nvPr>
        </p:nvSpPr>
        <p:spPr>
          <a:xfrm>
            <a:off x="6674118" y="1619386"/>
            <a:ext cx="2247900" cy="704850"/>
          </a:xfrm>
        </p:spPr>
        <p:txBody>
          <a:bodyPr>
            <a:noAutofit/>
          </a:bodyPr>
          <a:lstStyle>
            <a:lvl1pPr marL="0" indent="0">
              <a:buNone/>
              <a:defRPr sz="5000">
                <a:solidFill>
                  <a:schemeClr val="accent1"/>
                </a:solidFill>
              </a:defRPr>
            </a:lvl1pPr>
            <a:lvl2pPr marL="228600" indent="0">
              <a:buNone/>
              <a:defRPr/>
            </a:lvl2pPr>
            <a:lvl3pPr marL="482600" indent="0">
              <a:buNone/>
              <a:defRPr/>
            </a:lvl3pPr>
            <a:lvl4pPr marL="769938" indent="0">
              <a:buNone/>
              <a:defRPr/>
            </a:lvl4pPr>
            <a:lvl5pPr marL="1031875" indent="0">
              <a:buNone/>
              <a:defRPr/>
            </a:lvl5pPr>
          </a:lstStyle>
          <a:p>
            <a:pPr lvl="0"/>
            <a:r>
              <a:rPr lang="en-US"/>
              <a:t>Stat#</a:t>
            </a:r>
          </a:p>
        </p:txBody>
      </p:sp>
      <p:sp>
        <p:nvSpPr>
          <p:cNvPr id="14" name="Text Placeholder 11">
            <a:extLst>
              <a:ext uri="{FF2B5EF4-FFF2-40B4-BE49-F238E27FC236}">
                <a16:creationId xmlns:a16="http://schemas.microsoft.com/office/drawing/2014/main" id="{7E370C39-1685-5646-B8FB-7585595AC96E}"/>
              </a:ext>
            </a:extLst>
          </p:cNvPr>
          <p:cNvSpPr>
            <a:spLocks noGrp="1"/>
          </p:cNvSpPr>
          <p:nvPr>
            <p:ph type="body" sz="quarter" idx="16" hasCustomPrompt="1"/>
          </p:nvPr>
        </p:nvSpPr>
        <p:spPr>
          <a:xfrm>
            <a:off x="6674118" y="2376814"/>
            <a:ext cx="2247900" cy="795528"/>
          </a:xfrm>
        </p:spPr>
        <p:txBody>
          <a:bodyPr>
            <a:noAutofit/>
          </a:bodyPr>
          <a:lstStyle>
            <a:lvl1pPr marL="0" indent="0">
              <a:spcBef>
                <a:spcPts val="0"/>
              </a:spcBef>
              <a:buNone/>
              <a:defRPr sz="1200"/>
            </a:lvl1pPr>
            <a:lvl2pPr marL="228600" indent="0">
              <a:buNone/>
              <a:defRPr sz="1400"/>
            </a:lvl2pPr>
            <a:lvl3pPr marL="482600" indent="0">
              <a:buNone/>
              <a:defRPr sz="1400"/>
            </a:lvl3pPr>
            <a:lvl4pPr marL="769938" indent="0">
              <a:buNone/>
              <a:defRPr sz="1400"/>
            </a:lvl4pPr>
            <a:lvl5pPr marL="1031875" indent="0">
              <a:buNone/>
              <a:defRPr sz="1400"/>
            </a:lvl5pPr>
          </a:lstStyle>
          <a:p>
            <a:pPr lvl="0"/>
            <a:r>
              <a:rPr lang="en-US"/>
              <a:t>[Stat description – </a:t>
            </a:r>
            <a:r>
              <a:rPr lang="en-US" err="1"/>
              <a:t>Lato</a:t>
            </a:r>
            <a:r>
              <a:rPr lang="en-US"/>
              <a:t> Light 12pt – four lines max]</a:t>
            </a:r>
          </a:p>
        </p:txBody>
      </p:sp>
      <p:sp>
        <p:nvSpPr>
          <p:cNvPr id="24" name="Text Placeholder 9">
            <a:extLst>
              <a:ext uri="{FF2B5EF4-FFF2-40B4-BE49-F238E27FC236}">
                <a16:creationId xmlns:a16="http://schemas.microsoft.com/office/drawing/2014/main" id="{3E99CECD-4345-BE46-83C7-680529089FBE}"/>
              </a:ext>
            </a:extLst>
          </p:cNvPr>
          <p:cNvSpPr>
            <a:spLocks noGrp="1"/>
          </p:cNvSpPr>
          <p:nvPr>
            <p:ph type="body" sz="quarter" idx="19" hasCustomPrompt="1"/>
          </p:nvPr>
        </p:nvSpPr>
        <p:spPr>
          <a:xfrm>
            <a:off x="4077222" y="3723758"/>
            <a:ext cx="2247900" cy="704850"/>
          </a:xfrm>
        </p:spPr>
        <p:txBody>
          <a:bodyPr>
            <a:noAutofit/>
          </a:bodyPr>
          <a:lstStyle>
            <a:lvl1pPr marL="0" indent="0">
              <a:buNone/>
              <a:defRPr sz="5000">
                <a:solidFill>
                  <a:schemeClr val="accent1"/>
                </a:solidFill>
              </a:defRPr>
            </a:lvl1pPr>
            <a:lvl2pPr marL="228600" indent="0">
              <a:buNone/>
              <a:defRPr/>
            </a:lvl2pPr>
            <a:lvl3pPr marL="482600" indent="0">
              <a:buNone/>
              <a:defRPr/>
            </a:lvl3pPr>
            <a:lvl4pPr marL="769938" indent="0">
              <a:buNone/>
              <a:defRPr/>
            </a:lvl4pPr>
            <a:lvl5pPr marL="1031875" indent="0">
              <a:buNone/>
              <a:defRPr/>
            </a:lvl5pPr>
          </a:lstStyle>
          <a:p>
            <a:pPr lvl="0"/>
            <a:r>
              <a:rPr lang="en-US"/>
              <a:t>Stat#</a:t>
            </a:r>
          </a:p>
        </p:txBody>
      </p:sp>
      <p:sp>
        <p:nvSpPr>
          <p:cNvPr id="25" name="Text Placeholder 11">
            <a:extLst>
              <a:ext uri="{FF2B5EF4-FFF2-40B4-BE49-F238E27FC236}">
                <a16:creationId xmlns:a16="http://schemas.microsoft.com/office/drawing/2014/main" id="{7CAD9BFB-F419-214B-BEC7-8D376822A220}"/>
              </a:ext>
            </a:extLst>
          </p:cNvPr>
          <p:cNvSpPr>
            <a:spLocks noGrp="1"/>
          </p:cNvSpPr>
          <p:nvPr>
            <p:ph type="body" sz="quarter" idx="20" hasCustomPrompt="1"/>
          </p:nvPr>
        </p:nvSpPr>
        <p:spPr>
          <a:xfrm>
            <a:off x="4077222" y="4481186"/>
            <a:ext cx="2247900" cy="795528"/>
          </a:xfrm>
        </p:spPr>
        <p:txBody>
          <a:bodyPr>
            <a:noAutofit/>
          </a:bodyPr>
          <a:lstStyle>
            <a:lvl1pPr marL="0" indent="0">
              <a:spcBef>
                <a:spcPts val="0"/>
              </a:spcBef>
              <a:buNone/>
              <a:defRPr sz="1200"/>
            </a:lvl1pPr>
            <a:lvl2pPr marL="228600" indent="0">
              <a:buNone/>
              <a:defRPr sz="1400"/>
            </a:lvl2pPr>
            <a:lvl3pPr marL="482600" indent="0">
              <a:buNone/>
              <a:defRPr sz="1400"/>
            </a:lvl3pPr>
            <a:lvl4pPr marL="769938" indent="0">
              <a:buNone/>
              <a:defRPr sz="1400"/>
            </a:lvl4pPr>
            <a:lvl5pPr marL="1031875" indent="0">
              <a:buNone/>
              <a:defRPr sz="1400"/>
            </a:lvl5pPr>
          </a:lstStyle>
          <a:p>
            <a:pPr lvl="0"/>
            <a:r>
              <a:rPr lang="en-US"/>
              <a:t>[Stat description – </a:t>
            </a:r>
            <a:r>
              <a:rPr lang="en-US" err="1"/>
              <a:t>Lato</a:t>
            </a:r>
            <a:r>
              <a:rPr lang="en-US"/>
              <a:t> Light 12pt – four lines max]</a:t>
            </a:r>
          </a:p>
        </p:txBody>
      </p:sp>
      <p:sp>
        <p:nvSpPr>
          <p:cNvPr id="26" name="Text Placeholder 9">
            <a:extLst>
              <a:ext uri="{FF2B5EF4-FFF2-40B4-BE49-F238E27FC236}">
                <a16:creationId xmlns:a16="http://schemas.microsoft.com/office/drawing/2014/main" id="{47FA941D-A967-B649-8D43-3542C1EA09E9}"/>
              </a:ext>
            </a:extLst>
          </p:cNvPr>
          <p:cNvSpPr>
            <a:spLocks noGrp="1"/>
          </p:cNvSpPr>
          <p:nvPr>
            <p:ph type="body" sz="quarter" idx="21" hasCustomPrompt="1"/>
          </p:nvPr>
        </p:nvSpPr>
        <p:spPr>
          <a:xfrm>
            <a:off x="6674118" y="3723758"/>
            <a:ext cx="2247900" cy="704850"/>
          </a:xfrm>
        </p:spPr>
        <p:txBody>
          <a:bodyPr>
            <a:noAutofit/>
          </a:bodyPr>
          <a:lstStyle>
            <a:lvl1pPr marL="0" indent="0">
              <a:buNone/>
              <a:defRPr sz="5000">
                <a:solidFill>
                  <a:schemeClr val="accent1"/>
                </a:solidFill>
              </a:defRPr>
            </a:lvl1pPr>
            <a:lvl2pPr marL="228600" indent="0">
              <a:buNone/>
              <a:defRPr/>
            </a:lvl2pPr>
            <a:lvl3pPr marL="482600" indent="0">
              <a:buNone/>
              <a:defRPr/>
            </a:lvl3pPr>
            <a:lvl4pPr marL="769938" indent="0">
              <a:buNone/>
              <a:defRPr/>
            </a:lvl4pPr>
            <a:lvl5pPr marL="1031875" indent="0">
              <a:buNone/>
              <a:defRPr/>
            </a:lvl5pPr>
          </a:lstStyle>
          <a:p>
            <a:pPr lvl="0"/>
            <a:r>
              <a:rPr lang="en-US"/>
              <a:t>Stat#</a:t>
            </a:r>
          </a:p>
        </p:txBody>
      </p:sp>
      <p:sp>
        <p:nvSpPr>
          <p:cNvPr id="27" name="Text Placeholder 11">
            <a:extLst>
              <a:ext uri="{FF2B5EF4-FFF2-40B4-BE49-F238E27FC236}">
                <a16:creationId xmlns:a16="http://schemas.microsoft.com/office/drawing/2014/main" id="{21A1E788-E092-B14B-BCBA-35322A9CE1AF}"/>
              </a:ext>
            </a:extLst>
          </p:cNvPr>
          <p:cNvSpPr>
            <a:spLocks noGrp="1"/>
          </p:cNvSpPr>
          <p:nvPr>
            <p:ph type="body" sz="quarter" idx="22" hasCustomPrompt="1"/>
          </p:nvPr>
        </p:nvSpPr>
        <p:spPr>
          <a:xfrm>
            <a:off x="6674118" y="4481186"/>
            <a:ext cx="2247900" cy="795528"/>
          </a:xfrm>
        </p:spPr>
        <p:txBody>
          <a:bodyPr>
            <a:noAutofit/>
          </a:bodyPr>
          <a:lstStyle>
            <a:lvl1pPr marL="0" indent="0">
              <a:spcBef>
                <a:spcPts val="0"/>
              </a:spcBef>
              <a:buNone/>
              <a:defRPr sz="1200"/>
            </a:lvl1pPr>
            <a:lvl2pPr marL="228600" indent="0">
              <a:buNone/>
              <a:defRPr sz="1400"/>
            </a:lvl2pPr>
            <a:lvl3pPr marL="482600" indent="0">
              <a:buNone/>
              <a:defRPr sz="1400"/>
            </a:lvl3pPr>
            <a:lvl4pPr marL="769938" indent="0">
              <a:buNone/>
              <a:defRPr sz="1400"/>
            </a:lvl4pPr>
            <a:lvl5pPr marL="1031875" indent="0">
              <a:buNone/>
              <a:defRPr sz="1400"/>
            </a:lvl5pPr>
          </a:lstStyle>
          <a:p>
            <a:pPr lvl="0"/>
            <a:r>
              <a:rPr lang="en-US"/>
              <a:t>[Stat description – </a:t>
            </a:r>
            <a:r>
              <a:rPr lang="en-US" err="1"/>
              <a:t>Lato</a:t>
            </a:r>
            <a:r>
              <a:rPr lang="en-US"/>
              <a:t> Light 12pt – four lines max]</a:t>
            </a:r>
          </a:p>
        </p:txBody>
      </p:sp>
      <p:sp>
        <p:nvSpPr>
          <p:cNvPr id="28" name="Text Placeholder 9">
            <a:extLst>
              <a:ext uri="{FF2B5EF4-FFF2-40B4-BE49-F238E27FC236}">
                <a16:creationId xmlns:a16="http://schemas.microsoft.com/office/drawing/2014/main" id="{EA42EA4F-292E-C34D-B932-E75AAA656D4F}"/>
              </a:ext>
            </a:extLst>
          </p:cNvPr>
          <p:cNvSpPr>
            <a:spLocks noGrp="1"/>
          </p:cNvSpPr>
          <p:nvPr>
            <p:ph type="body" sz="quarter" idx="23" hasCustomPrompt="1"/>
          </p:nvPr>
        </p:nvSpPr>
        <p:spPr>
          <a:xfrm>
            <a:off x="9271014" y="3723758"/>
            <a:ext cx="2247900" cy="704850"/>
          </a:xfrm>
        </p:spPr>
        <p:txBody>
          <a:bodyPr>
            <a:noAutofit/>
          </a:bodyPr>
          <a:lstStyle>
            <a:lvl1pPr marL="0" indent="0">
              <a:buNone/>
              <a:defRPr sz="5000">
                <a:solidFill>
                  <a:schemeClr val="accent1"/>
                </a:solidFill>
              </a:defRPr>
            </a:lvl1pPr>
            <a:lvl2pPr marL="228600" indent="0">
              <a:buNone/>
              <a:defRPr/>
            </a:lvl2pPr>
            <a:lvl3pPr marL="482600" indent="0">
              <a:buNone/>
              <a:defRPr/>
            </a:lvl3pPr>
            <a:lvl4pPr marL="769938" indent="0">
              <a:buNone/>
              <a:defRPr/>
            </a:lvl4pPr>
            <a:lvl5pPr marL="1031875" indent="0">
              <a:buNone/>
              <a:defRPr/>
            </a:lvl5pPr>
          </a:lstStyle>
          <a:p>
            <a:pPr lvl="0"/>
            <a:r>
              <a:rPr lang="en-US"/>
              <a:t>Stat#</a:t>
            </a:r>
          </a:p>
        </p:txBody>
      </p:sp>
      <p:sp>
        <p:nvSpPr>
          <p:cNvPr id="29" name="Text Placeholder 11">
            <a:extLst>
              <a:ext uri="{FF2B5EF4-FFF2-40B4-BE49-F238E27FC236}">
                <a16:creationId xmlns:a16="http://schemas.microsoft.com/office/drawing/2014/main" id="{44ACED10-E12C-2546-A3D0-F45F0A477A80}"/>
              </a:ext>
            </a:extLst>
          </p:cNvPr>
          <p:cNvSpPr>
            <a:spLocks noGrp="1"/>
          </p:cNvSpPr>
          <p:nvPr>
            <p:ph type="body" sz="quarter" idx="24" hasCustomPrompt="1"/>
          </p:nvPr>
        </p:nvSpPr>
        <p:spPr>
          <a:xfrm>
            <a:off x="9271014" y="4481186"/>
            <a:ext cx="2247900" cy="795528"/>
          </a:xfrm>
        </p:spPr>
        <p:txBody>
          <a:bodyPr>
            <a:noAutofit/>
          </a:bodyPr>
          <a:lstStyle>
            <a:lvl1pPr marL="0" indent="0">
              <a:spcBef>
                <a:spcPts val="0"/>
              </a:spcBef>
              <a:buNone/>
              <a:defRPr sz="1200"/>
            </a:lvl1pPr>
            <a:lvl2pPr marL="228600" indent="0">
              <a:buNone/>
              <a:defRPr sz="1400"/>
            </a:lvl2pPr>
            <a:lvl3pPr marL="482600" indent="0">
              <a:buNone/>
              <a:defRPr sz="1400"/>
            </a:lvl3pPr>
            <a:lvl4pPr marL="769938" indent="0">
              <a:buNone/>
              <a:defRPr sz="1400"/>
            </a:lvl4pPr>
            <a:lvl5pPr marL="1031875" indent="0">
              <a:buNone/>
              <a:defRPr sz="1400"/>
            </a:lvl5pPr>
          </a:lstStyle>
          <a:p>
            <a:pPr lvl="0"/>
            <a:r>
              <a:rPr lang="en-US"/>
              <a:t>[Stat description – </a:t>
            </a:r>
            <a:r>
              <a:rPr lang="en-US" err="1"/>
              <a:t>Lato</a:t>
            </a:r>
            <a:r>
              <a:rPr lang="en-US"/>
              <a:t> Light 12pt – four lines max]</a:t>
            </a:r>
          </a:p>
        </p:txBody>
      </p:sp>
      <p:pic>
        <p:nvPicPr>
          <p:cNvPr id="16" name="Picture 6">
            <a:extLst>
              <a:ext uri="{FF2B5EF4-FFF2-40B4-BE49-F238E27FC236}">
                <a16:creationId xmlns:a16="http://schemas.microsoft.com/office/drawing/2014/main" id="{35779896-CCE4-C444-B973-AA7798FE050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69829"/>
          <a:stretch/>
        </p:blipFill>
        <p:spPr>
          <a:xfrm>
            <a:off x="457199" y="5943610"/>
            <a:ext cx="528085" cy="457192"/>
          </a:xfrm>
          <a:prstGeom prst="rect">
            <a:avLst/>
          </a:prstGeom>
        </p:spPr>
      </p:pic>
    </p:spTree>
    <p:extLst>
      <p:ext uri="{BB962C8B-B14F-4D97-AF65-F5344CB8AC3E}">
        <p14:creationId xmlns:p14="http://schemas.microsoft.com/office/powerpoint/2010/main" val="213258237"/>
      </p:ext>
    </p:extLst>
  </p:cSld>
  <p:clrMapOvr>
    <a:masterClrMapping/>
  </p:clrMapOvr>
  <p:extLst>
    <p:ext uri="{DCECCB84-F9BA-43D5-87BE-67443E8EF086}">
      <p15:sldGuideLst xmlns:p15="http://schemas.microsoft.com/office/powerpoint/2012/main">
        <p15:guide id="1" orient="horz" pos="273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 Eight Sponsor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782A-94C5-B041-B840-736424E69E7E}"/>
              </a:ext>
            </a:extLst>
          </p:cNvPr>
          <p:cNvSpPr>
            <a:spLocks noGrp="1"/>
          </p:cNvSpPr>
          <p:nvPr>
            <p:ph type="title" hasCustomPrompt="1"/>
          </p:nvPr>
        </p:nvSpPr>
        <p:spPr>
          <a:xfrm>
            <a:off x="457200" y="457200"/>
            <a:ext cx="11277600" cy="457200"/>
          </a:xfrm>
        </p:spPr>
        <p:txBody>
          <a:bodyPr/>
          <a:lstStyle>
            <a:lvl1pPr algn="ct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4" name="Footer Placeholder 3">
            <a:extLst>
              <a:ext uri="{FF2B5EF4-FFF2-40B4-BE49-F238E27FC236}">
                <a16:creationId xmlns:a16="http://schemas.microsoft.com/office/drawing/2014/main" id="{59E94238-1619-204E-8D1C-E37B3656D82B}"/>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5" name="Slide Number Placeholder 4">
            <a:extLst>
              <a:ext uri="{FF2B5EF4-FFF2-40B4-BE49-F238E27FC236}">
                <a16:creationId xmlns:a16="http://schemas.microsoft.com/office/drawing/2014/main" id="{4C05865D-4177-9041-BD2E-D3B25E7D0BB7}"/>
              </a:ext>
            </a:extLst>
          </p:cNvPr>
          <p:cNvSpPr>
            <a:spLocks noGrp="1"/>
          </p:cNvSpPr>
          <p:nvPr>
            <p:ph type="sldNum" sz="quarter" idx="12"/>
          </p:nvPr>
        </p:nvSpPr>
        <p:spPr/>
        <p:txBody>
          <a:bodyPr/>
          <a:lstStyle/>
          <a:p>
            <a:fld id="{6FDC89C3-8E1C-1B4E-9829-76D4B1BE5FAC}" type="slidenum">
              <a:rPr lang="en-US" smtClean="0"/>
              <a:t>‹#›</a:t>
            </a:fld>
            <a:endParaRPr lang="en-US"/>
          </a:p>
        </p:txBody>
      </p:sp>
      <p:cxnSp>
        <p:nvCxnSpPr>
          <p:cNvPr id="7" name="Straight Connector 6">
            <a:extLst>
              <a:ext uri="{FF2B5EF4-FFF2-40B4-BE49-F238E27FC236}">
                <a16:creationId xmlns:a16="http://schemas.microsoft.com/office/drawing/2014/main" id="{EB6F605A-A309-E444-A03D-4613C872D02A}"/>
              </a:ext>
            </a:extLst>
          </p:cNvPr>
          <p:cNvCxnSpPr/>
          <p:nvPr userDrawn="1"/>
        </p:nvCxnSpPr>
        <p:spPr>
          <a:xfrm>
            <a:off x="5821680" y="1159069"/>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CE517009-D1FD-BA44-9165-D121C79B820E}"/>
              </a:ext>
            </a:extLst>
          </p:cNvPr>
          <p:cNvSpPr>
            <a:spLocks noGrp="1"/>
          </p:cNvSpPr>
          <p:nvPr>
            <p:ph type="pic" sz="quarter" idx="13" hasCustomPrompt="1"/>
          </p:nvPr>
        </p:nvSpPr>
        <p:spPr>
          <a:xfrm>
            <a:off x="1192044" y="2353941"/>
            <a:ext cx="1975390" cy="701100"/>
          </a:xfrm>
        </p:spPr>
        <p:txBody>
          <a:bodyPr anchor="ctr">
            <a:normAutofit/>
          </a:bodyPr>
          <a:lstStyle>
            <a:lvl1pPr marL="0" indent="0" algn="ctr">
              <a:buNone/>
              <a:defRPr sz="1000"/>
            </a:lvl1pPr>
          </a:lstStyle>
          <a:p>
            <a:r>
              <a:rPr lang="en-US"/>
              <a:t>CLICK TO INSERT LOGO</a:t>
            </a:r>
          </a:p>
        </p:txBody>
      </p:sp>
      <p:sp>
        <p:nvSpPr>
          <p:cNvPr id="14" name="Text Placeholder 13">
            <a:extLst>
              <a:ext uri="{FF2B5EF4-FFF2-40B4-BE49-F238E27FC236}">
                <a16:creationId xmlns:a16="http://schemas.microsoft.com/office/drawing/2014/main" id="{27B6284C-EA0A-494A-853E-97FF81B612B3}"/>
              </a:ext>
            </a:extLst>
          </p:cNvPr>
          <p:cNvSpPr>
            <a:spLocks noGrp="1"/>
          </p:cNvSpPr>
          <p:nvPr>
            <p:ph type="body" sz="quarter" idx="14" hasCustomPrompt="1"/>
          </p:nvPr>
        </p:nvSpPr>
        <p:spPr>
          <a:xfrm>
            <a:off x="1192044" y="3161978"/>
            <a:ext cx="1974850" cy="530225"/>
          </a:xfrm>
        </p:spPr>
        <p:txBody>
          <a:bodyPr>
            <a:noAutofit/>
          </a:bodyPr>
          <a:lstStyle>
            <a:lvl1pPr marL="0" indent="0" algn="ctr">
              <a:spcBef>
                <a:spcPts val="0"/>
              </a:spcBef>
              <a:buNone/>
              <a:defRPr sz="1100"/>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three lines max]</a:t>
            </a:r>
          </a:p>
        </p:txBody>
      </p:sp>
      <p:sp>
        <p:nvSpPr>
          <p:cNvPr id="68" name="Picture Placeholder 7">
            <a:extLst>
              <a:ext uri="{FF2B5EF4-FFF2-40B4-BE49-F238E27FC236}">
                <a16:creationId xmlns:a16="http://schemas.microsoft.com/office/drawing/2014/main" id="{99375573-1B4D-A44F-89CA-9565C75D244A}"/>
              </a:ext>
            </a:extLst>
          </p:cNvPr>
          <p:cNvSpPr>
            <a:spLocks noGrp="1"/>
          </p:cNvSpPr>
          <p:nvPr>
            <p:ph type="pic" sz="quarter" idx="15" hasCustomPrompt="1"/>
          </p:nvPr>
        </p:nvSpPr>
        <p:spPr>
          <a:xfrm>
            <a:off x="3810946" y="2353941"/>
            <a:ext cx="1975390" cy="701100"/>
          </a:xfrm>
        </p:spPr>
        <p:txBody>
          <a:bodyPr anchor="ctr">
            <a:normAutofit/>
          </a:bodyPr>
          <a:lstStyle>
            <a:lvl1pPr marL="0" indent="0" algn="ctr">
              <a:buNone/>
              <a:defRPr sz="1000"/>
            </a:lvl1pPr>
          </a:lstStyle>
          <a:p>
            <a:r>
              <a:rPr lang="en-US"/>
              <a:t>CLICK TO INSERT LOGO</a:t>
            </a:r>
          </a:p>
        </p:txBody>
      </p:sp>
      <p:sp>
        <p:nvSpPr>
          <p:cNvPr id="83" name="Text Placeholder 13">
            <a:extLst>
              <a:ext uri="{FF2B5EF4-FFF2-40B4-BE49-F238E27FC236}">
                <a16:creationId xmlns:a16="http://schemas.microsoft.com/office/drawing/2014/main" id="{623226E2-767A-6B4B-871F-F7E9E952FDD3}"/>
              </a:ext>
            </a:extLst>
          </p:cNvPr>
          <p:cNvSpPr>
            <a:spLocks noGrp="1"/>
          </p:cNvSpPr>
          <p:nvPr>
            <p:ph type="body" sz="quarter" idx="16" hasCustomPrompt="1"/>
          </p:nvPr>
        </p:nvSpPr>
        <p:spPr>
          <a:xfrm>
            <a:off x="3811486" y="3161978"/>
            <a:ext cx="1974850" cy="530225"/>
          </a:xfrm>
        </p:spPr>
        <p:txBody>
          <a:bodyPr>
            <a:noAutofit/>
          </a:bodyPr>
          <a:lstStyle>
            <a:lvl1pPr marL="0" indent="0" algn="ctr">
              <a:spcBef>
                <a:spcPts val="0"/>
              </a:spcBef>
              <a:buNone/>
              <a:defRPr sz="1100"/>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three lines max]</a:t>
            </a:r>
          </a:p>
        </p:txBody>
      </p:sp>
      <p:sp>
        <p:nvSpPr>
          <p:cNvPr id="84" name="Picture Placeholder 7">
            <a:extLst>
              <a:ext uri="{FF2B5EF4-FFF2-40B4-BE49-F238E27FC236}">
                <a16:creationId xmlns:a16="http://schemas.microsoft.com/office/drawing/2014/main" id="{53D1C59E-0699-8B45-A09F-8F79954A24AA}"/>
              </a:ext>
            </a:extLst>
          </p:cNvPr>
          <p:cNvSpPr>
            <a:spLocks noGrp="1"/>
          </p:cNvSpPr>
          <p:nvPr>
            <p:ph type="pic" sz="quarter" idx="17" hasCustomPrompt="1"/>
          </p:nvPr>
        </p:nvSpPr>
        <p:spPr>
          <a:xfrm>
            <a:off x="6429848" y="2353941"/>
            <a:ext cx="1975390" cy="701100"/>
          </a:xfrm>
        </p:spPr>
        <p:txBody>
          <a:bodyPr anchor="ctr">
            <a:normAutofit/>
          </a:bodyPr>
          <a:lstStyle>
            <a:lvl1pPr marL="0" indent="0" algn="ctr">
              <a:buNone/>
              <a:defRPr sz="1000"/>
            </a:lvl1pPr>
          </a:lstStyle>
          <a:p>
            <a:r>
              <a:rPr lang="en-US"/>
              <a:t>CLICK TO INSERT LOGO</a:t>
            </a:r>
          </a:p>
        </p:txBody>
      </p:sp>
      <p:sp>
        <p:nvSpPr>
          <p:cNvPr id="85" name="Text Placeholder 13">
            <a:extLst>
              <a:ext uri="{FF2B5EF4-FFF2-40B4-BE49-F238E27FC236}">
                <a16:creationId xmlns:a16="http://schemas.microsoft.com/office/drawing/2014/main" id="{3E140619-C56A-E240-BB09-E97FB3EAC78F}"/>
              </a:ext>
            </a:extLst>
          </p:cNvPr>
          <p:cNvSpPr>
            <a:spLocks noGrp="1"/>
          </p:cNvSpPr>
          <p:nvPr>
            <p:ph type="body" sz="quarter" idx="18" hasCustomPrompt="1"/>
          </p:nvPr>
        </p:nvSpPr>
        <p:spPr>
          <a:xfrm>
            <a:off x="6430388" y="3161978"/>
            <a:ext cx="1974850" cy="530225"/>
          </a:xfrm>
        </p:spPr>
        <p:txBody>
          <a:bodyPr>
            <a:noAutofit/>
          </a:bodyPr>
          <a:lstStyle>
            <a:lvl1pPr marL="0" indent="0" algn="ctr">
              <a:spcBef>
                <a:spcPts val="0"/>
              </a:spcBef>
              <a:buNone/>
              <a:defRPr sz="1100"/>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three lines max]</a:t>
            </a:r>
          </a:p>
        </p:txBody>
      </p:sp>
      <p:sp>
        <p:nvSpPr>
          <p:cNvPr id="86" name="Picture Placeholder 7">
            <a:extLst>
              <a:ext uri="{FF2B5EF4-FFF2-40B4-BE49-F238E27FC236}">
                <a16:creationId xmlns:a16="http://schemas.microsoft.com/office/drawing/2014/main" id="{8993A6D7-D25F-6040-91EE-033B3D8155D2}"/>
              </a:ext>
            </a:extLst>
          </p:cNvPr>
          <p:cNvSpPr>
            <a:spLocks noGrp="1"/>
          </p:cNvSpPr>
          <p:nvPr>
            <p:ph type="pic" sz="quarter" idx="19" hasCustomPrompt="1"/>
          </p:nvPr>
        </p:nvSpPr>
        <p:spPr>
          <a:xfrm>
            <a:off x="9048750" y="2353941"/>
            <a:ext cx="1975390" cy="701100"/>
          </a:xfrm>
        </p:spPr>
        <p:txBody>
          <a:bodyPr anchor="ctr">
            <a:normAutofit/>
          </a:bodyPr>
          <a:lstStyle>
            <a:lvl1pPr marL="0" indent="0" algn="ctr">
              <a:buNone/>
              <a:defRPr sz="1000"/>
            </a:lvl1pPr>
          </a:lstStyle>
          <a:p>
            <a:r>
              <a:rPr lang="en-US"/>
              <a:t>CLICK TO INSERT LOGO</a:t>
            </a:r>
          </a:p>
        </p:txBody>
      </p:sp>
      <p:sp>
        <p:nvSpPr>
          <p:cNvPr id="87" name="Text Placeholder 13">
            <a:extLst>
              <a:ext uri="{FF2B5EF4-FFF2-40B4-BE49-F238E27FC236}">
                <a16:creationId xmlns:a16="http://schemas.microsoft.com/office/drawing/2014/main" id="{3BFD616F-DBB6-2645-A4B8-B54C50C62A6E}"/>
              </a:ext>
            </a:extLst>
          </p:cNvPr>
          <p:cNvSpPr>
            <a:spLocks noGrp="1"/>
          </p:cNvSpPr>
          <p:nvPr>
            <p:ph type="body" sz="quarter" idx="20" hasCustomPrompt="1"/>
          </p:nvPr>
        </p:nvSpPr>
        <p:spPr>
          <a:xfrm>
            <a:off x="9048750" y="3161978"/>
            <a:ext cx="1974850" cy="530225"/>
          </a:xfrm>
        </p:spPr>
        <p:txBody>
          <a:bodyPr>
            <a:noAutofit/>
          </a:bodyPr>
          <a:lstStyle>
            <a:lvl1pPr marL="0" indent="0" algn="ctr">
              <a:spcBef>
                <a:spcPts val="0"/>
              </a:spcBef>
              <a:buNone/>
              <a:defRPr sz="1100"/>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three lines max]</a:t>
            </a:r>
          </a:p>
        </p:txBody>
      </p:sp>
      <p:sp>
        <p:nvSpPr>
          <p:cNvPr id="88" name="Picture Placeholder 7">
            <a:extLst>
              <a:ext uri="{FF2B5EF4-FFF2-40B4-BE49-F238E27FC236}">
                <a16:creationId xmlns:a16="http://schemas.microsoft.com/office/drawing/2014/main" id="{5AD7F7EC-A88D-F540-98DC-C5B7E507E1D5}"/>
              </a:ext>
            </a:extLst>
          </p:cNvPr>
          <p:cNvSpPr>
            <a:spLocks noGrp="1"/>
          </p:cNvSpPr>
          <p:nvPr>
            <p:ph type="pic" sz="quarter" idx="21" hasCustomPrompt="1"/>
          </p:nvPr>
        </p:nvSpPr>
        <p:spPr>
          <a:xfrm>
            <a:off x="1192044" y="4153553"/>
            <a:ext cx="1975390" cy="701100"/>
          </a:xfrm>
        </p:spPr>
        <p:txBody>
          <a:bodyPr anchor="ctr">
            <a:normAutofit/>
          </a:bodyPr>
          <a:lstStyle>
            <a:lvl1pPr marL="0" indent="0" algn="ctr">
              <a:buNone/>
              <a:defRPr sz="1000"/>
            </a:lvl1pPr>
          </a:lstStyle>
          <a:p>
            <a:r>
              <a:rPr lang="en-US"/>
              <a:t>CLICK TO INSERT LOGO</a:t>
            </a:r>
          </a:p>
        </p:txBody>
      </p:sp>
      <p:sp>
        <p:nvSpPr>
          <p:cNvPr id="89" name="Text Placeholder 13">
            <a:extLst>
              <a:ext uri="{FF2B5EF4-FFF2-40B4-BE49-F238E27FC236}">
                <a16:creationId xmlns:a16="http://schemas.microsoft.com/office/drawing/2014/main" id="{64479C63-60BC-CF4B-A9F7-6CE9A6E3D88E}"/>
              </a:ext>
            </a:extLst>
          </p:cNvPr>
          <p:cNvSpPr>
            <a:spLocks noGrp="1"/>
          </p:cNvSpPr>
          <p:nvPr>
            <p:ph type="body" sz="quarter" idx="22" hasCustomPrompt="1"/>
          </p:nvPr>
        </p:nvSpPr>
        <p:spPr>
          <a:xfrm>
            <a:off x="1192044" y="4961590"/>
            <a:ext cx="1974850" cy="530225"/>
          </a:xfrm>
        </p:spPr>
        <p:txBody>
          <a:bodyPr>
            <a:noAutofit/>
          </a:bodyPr>
          <a:lstStyle>
            <a:lvl1pPr marL="0" indent="0" algn="ctr">
              <a:spcBef>
                <a:spcPts val="0"/>
              </a:spcBef>
              <a:buNone/>
              <a:defRPr sz="1100"/>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three lines max]</a:t>
            </a:r>
          </a:p>
        </p:txBody>
      </p:sp>
      <p:sp>
        <p:nvSpPr>
          <p:cNvPr id="90" name="Picture Placeholder 7">
            <a:extLst>
              <a:ext uri="{FF2B5EF4-FFF2-40B4-BE49-F238E27FC236}">
                <a16:creationId xmlns:a16="http://schemas.microsoft.com/office/drawing/2014/main" id="{B520DCB3-8B37-8142-85F9-742D85B6FEB1}"/>
              </a:ext>
            </a:extLst>
          </p:cNvPr>
          <p:cNvSpPr>
            <a:spLocks noGrp="1"/>
          </p:cNvSpPr>
          <p:nvPr>
            <p:ph type="pic" sz="quarter" idx="23" hasCustomPrompt="1"/>
          </p:nvPr>
        </p:nvSpPr>
        <p:spPr>
          <a:xfrm>
            <a:off x="3810946" y="4153553"/>
            <a:ext cx="1975390" cy="701100"/>
          </a:xfrm>
        </p:spPr>
        <p:txBody>
          <a:bodyPr anchor="ctr">
            <a:normAutofit/>
          </a:bodyPr>
          <a:lstStyle>
            <a:lvl1pPr marL="0" indent="0" algn="ctr">
              <a:buNone/>
              <a:defRPr sz="1000"/>
            </a:lvl1pPr>
          </a:lstStyle>
          <a:p>
            <a:r>
              <a:rPr lang="en-US"/>
              <a:t>CLICK TO INSERT LOGO</a:t>
            </a:r>
          </a:p>
        </p:txBody>
      </p:sp>
      <p:sp>
        <p:nvSpPr>
          <p:cNvPr id="91" name="Text Placeholder 13">
            <a:extLst>
              <a:ext uri="{FF2B5EF4-FFF2-40B4-BE49-F238E27FC236}">
                <a16:creationId xmlns:a16="http://schemas.microsoft.com/office/drawing/2014/main" id="{CD538388-C3D6-8B42-824A-CF5993B601E6}"/>
              </a:ext>
            </a:extLst>
          </p:cNvPr>
          <p:cNvSpPr>
            <a:spLocks noGrp="1"/>
          </p:cNvSpPr>
          <p:nvPr>
            <p:ph type="body" sz="quarter" idx="24" hasCustomPrompt="1"/>
          </p:nvPr>
        </p:nvSpPr>
        <p:spPr>
          <a:xfrm>
            <a:off x="3811486" y="4961590"/>
            <a:ext cx="1974850" cy="530225"/>
          </a:xfrm>
        </p:spPr>
        <p:txBody>
          <a:bodyPr>
            <a:noAutofit/>
          </a:bodyPr>
          <a:lstStyle>
            <a:lvl1pPr marL="0" indent="0" algn="ctr">
              <a:spcBef>
                <a:spcPts val="0"/>
              </a:spcBef>
              <a:buNone/>
              <a:defRPr sz="1100"/>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three lines max]</a:t>
            </a:r>
          </a:p>
        </p:txBody>
      </p:sp>
      <p:sp>
        <p:nvSpPr>
          <p:cNvPr id="92" name="Picture Placeholder 7">
            <a:extLst>
              <a:ext uri="{FF2B5EF4-FFF2-40B4-BE49-F238E27FC236}">
                <a16:creationId xmlns:a16="http://schemas.microsoft.com/office/drawing/2014/main" id="{8CA9670F-E83D-0842-A3B3-E16F6E3D7233}"/>
              </a:ext>
            </a:extLst>
          </p:cNvPr>
          <p:cNvSpPr>
            <a:spLocks noGrp="1"/>
          </p:cNvSpPr>
          <p:nvPr>
            <p:ph type="pic" sz="quarter" idx="25" hasCustomPrompt="1"/>
          </p:nvPr>
        </p:nvSpPr>
        <p:spPr>
          <a:xfrm>
            <a:off x="6429848" y="4153553"/>
            <a:ext cx="1975390" cy="701100"/>
          </a:xfrm>
        </p:spPr>
        <p:txBody>
          <a:bodyPr anchor="ctr">
            <a:normAutofit/>
          </a:bodyPr>
          <a:lstStyle>
            <a:lvl1pPr marL="0" indent="0" algn="ctr">
              <a:buNone/>
              <a:defRPr sz="1000"/>
            </a:lvl1pPr>
          </a:lstStyle>
          <a:p>
            <a:r>
              <a:rPr lang="en-US"/>
              <a:t>CLICK TO INSERT LOGO</a:t>
            </a:r>
          </a:p>
        </p:txBody>
      </p:sp>
      <p:sp>
        <p:nvSpPr>
          <p:cNvPr id="93" name="Text Placeholder 13">
            <a:extLst>
              <a:ext uri="{FF2B5EF4-FFF2-40B4-BE49-F238E27FC236}">
                <a16:creationId xmlns:a16="http://schemas.microsoft.com/office/drawing/2014/main" id="{5ED76DF7-E612-C547-81CF-A722FDAC9AEA}"/>
              </a:ext>
            </a:extLst>
          </p:cNvPr>
          <p:cNvSpPr>
            <a:spLocks noGrp="1"/>
          </p:cNvSpPr>
          <p:nvPr>
            <p:ph type="body" sz="quarter" idx="26" hasCustomPrompt="1"/>
          </p:nvPr>
        </p:nvSpPr>
        <p:spPr>
          <a:xfrm>
            <a:off x="6429308" y="4961590"/>
            <a:ext cx="1974850" cy="530225"/>
          </a:xfrm>
        </p:spPr>
        <p:txBody>
          <a:bodyPr>
            <a:noAutofit/>
          </a:bodyPr>
          <a:lstStyle>
            <a:lvl1pPr marL="0" indent="0" algn="ctr">
              <a:spcBef>
                <a:spcPts val="0"/>
              </a:spcBef>
              <a:buNone/>
              <a:defRPr sz="1100"/>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three lines max]</a:t>
            </a:r>
          </a:p>
        </p:txBody>
      </p:sp>
      <p:sp>
        <p:nvSpPr>
          <p:cNvPr id="94" name="Picture Placeholder 7">
            <a:extLst>
              <a:ext uri="{FF2B5EF4-FFF2-40B4-BE49-F238E27FC236}">
                <a16:creationId xmlns:a16="http://schemas.microsoft.com/office/drawing/2014/main" id="{B083D70B-5025-9E48-9AC7-870420FA7C00}"/>
              </a:ext>
            </a:extLst>
          </p:cNvPr>
          <p:cNvSpPr>
            <a:spLocks noGrp="1"/>
          </p:cNvSpPr>
          <p:nvPr>
            <p:ph type="pic" sz="quarter" idx="27" hasCustomPrompt="1"/>
          </p:nvPr>
        </p:nvSpPr>
        <p:spPr>
          <a:xfrm>
            <a:off x="9048750" y="4153553"/>
            <a:ext cx="1975390" cy="701100"/>
          </a:xfrm>
        </p:spPr>
        <p:txBody>
          <a:bodyPr anchor="ctr">
            <a:normAutofit/>
          </a:bodyPr>
          <a:lstStyle>
            <a:lvl1pPr marL="0" indent="0" algn="ctr">
              <a:buNone/>
              <a:defRPr sz="1000"/>
            </a:lvl1pPr>
          </a:lstStyle>
          <a:p>
            <a:r>
              <a:rPr lang="en-US"/>
              <a:t>CLICK TO INSERT LOGO</a:t>
            </a:r>
          </a:p>
        </p:txBody>
      </p:sp>
      <p:sp>
        <p:nvSpPr>
          <p:cNvPr id="95" name="Text Placeholder 13">
            <a:extLst>
              <a:ext uri="{FF2B5EF4-FFF2-40B4-BE49-F238E27FC236}">
                <a16:creationId xmlns:a16="http://schemas.microsoft.com/office/drawing/2014/main" id="{64B19AAA-EDFB-6E49-B398-4F49ED6CAC77}"/>
              </a:ext>
            </a:extLst>
          </p:cNvPr>
          <p:cNvSpPr>
            <a:spLocks noGrp="1"/>
          </p:cNvSpPr>
          <p:nvPr>
            <p:ph type="body" sz="quarter" idx="28" hasCustomPrompt="1"/>
          </p:nvPr>
        </p:nvSpPr>
        <p:spPr>
          <a:xfrm>
            <a:off x="9048750" y="4961590"/>
            <a:ext cx="1974850" cy="530225"/>
          </a:xfrm>
        </p:spPr>
        <p:txBody>
          <a:bodyPr>
            <a:noAutofit/>
          </a:bodyPr>
          <a:lstStyle>
            <a:lvl1pPr marL="0" indent="0" algn="ctr">
              <a:spcBef>
                <a:spcPts val="0"/>
              </a:spcBef>
              <a:buNone/>
              <a:defRPr sz="1100"/>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three lines max]</a:t>
            </a:r>
          </a:p>
        </p:txBody>
      </p:sp>
      <p:sp>
        <p:nvSpPr>
          <p:cNvPr id="23" name="Text Placeholder 12">
            <a:extLst>
              <a:ext uri="{FF2B5EF4-FFF2-40B4-BE49-F238E27FC236}">
                <a16:creationId xmlns:a16="http://schemas.microsoft.com/office/drawing/2014/main" id="{158B37CB-D6EB-2446-8BEC-748C73919188}"/>
              </a:ext>
            </a:extLst>
          </p:cNvPr>
          <p:cNvSpPr>
            <a:spLocks noGrp="1"/>
          </p:cNvSpPr>
          <p:nvPr>
            <p:ph type="body" sz="quarter" idx="29" hasCustomPrompt="1"/>
          </p:nvPr>
        </p:nvSpPr>
        <p:spPr>
          <a:xfrm>
            <a:off x="463973" y="1484556"/>
            <a:ext cx="11277599" cy="321750"/>
          </a:xfrm>
        </p:spPr>
        <p:txBody>
          <a:bodyPr anchor="t">
            <a:noAutofit/>
          </a:bodyPr>
          <a:lstStyle>
            <a:lvl1pPr marL="0" indent="0" algn="ctr">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Tree>
    <p:extLst>
      <p:ext uri="{BB962C8B-B14F-4D97-AF65-F5344CB8AC3E}">
        <p14:creationId xmlns:p14="http://schemas.microsoft.com/office/powerpoint/2010/main" val="2660656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Subhead + Two Highligh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484556"/>
            <a:ext cx="10194840" cy="321750"/>
          </a:xfrm>
        </p:spPr>
        <p:txBody>
          <a:bodyPr anchor="t">
            <a:norm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10" name="Text Placeholder 12">
            <a:extLst>
              <a:ext uri="{FF2B5EF4-FFF2-40B4-BE49-F238E27FC236}">
                <a16:creationId xmlns:a16="http://schemas.microsoft.com/office/drawing/2014/main" id="{CB50AF07-AAC6-1F47-9505-580BE5BD64AD}"/>
              </a:ext>
            </a:extLst>
          </p:cNvPr>
          <p:cNvSpPr>
            <a:spLocks noGrp="1"/>
          </p:cNvSpPr>
          <p:nvPr>
            <p:ph type="body" sz="quarter" idx="15" hasCustomPrompt="1"/>
          </p:nvPr>
        </p:nvSpPr>
        <p:spPr>
          <a:xfrm>
            <a:off x="463974" y="3703320"/>
            <a:ext cx="4288896" cy="233363"/>
          </a:xfrm>
        </p:spPr>
        <p:txBody>
          <a:bodyPr>
            <a:noAutofit/>
          </a:bodyPr>
          <a:lstStyle>
            <a:lvl1pPr marL="0" indent="0">
              <a:buNone/>
              <a:defRPr sz="1600"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[Description title – </a:t>
            </a:r>
            <a:r>
              <a:rPr lang="en-US" err="1"/>
              <a:t>Lato</a:t>
            </a:r>
            <a:r>
              <a:rPr lang="en-US"/>
              <a:t> Bold 16pt]</a:t>
            </a:r>
          </a:p>
        </p:txBody>
      </p:sp>
      <p:sp>
        <p:nvSpPr>
          <p:cNvPr id="11" name="Text Placeholder 12">
            <a:extLst>
              <a:ext uri="{FF2B5EF4-FFF2-40B4-BE49-F238E27FC236}">
                <a16:creationId xmlns:a16="http://schemas.microsoft.com/office/drawing/2014/main" id="{329A48FC-3B2C-224E-B0F4-7EDE1792650A}"/>
              </a:ext>
            </a:extLst>
          </p:cNvPr>
          <p:cNvSpPr>
            <a:spLocks noGrp="1"/>
          </p:cNvSpPr>
          <p:nvPr>
            <p:ph type="body" sz="quarter" idx="16" hasCustomPrompt="1"/>
          </p:nvPr>
        </p:nvSpPr>
        <p:spPr>
          <a:xfrm>
            <a:off x="463974" y="4164255"/>
            <a:ext cx="4288896" cy="970450"/>
          </a:xfrm>
        </p:spPr>
        <p:txBody>
          <a:bodyPr>
            <a:noAutofit/>
          </a:bodyPr>
          <a:lstStyle>
            <a:lvl1pPr marL="0" indent="0">
              <a:spcBef>
                <a:spcPts val="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four lines max]</a:t>
            </a:r>
          </a:p>
        </p:txBody>
      </p:sp>
      <p:sp>
        <p:nvSpPr>
          <p:cNvPr id="13" name="Picture Placeholder 13">
            <a:extLst>
              <a:ext uri="{FF2B5EF4-FFF2-40B4-BE49-F238E27FC236}">
                <a16:creationId xmlns:a16="http://schemas.microsoft.com/office/drawing/2014/main" id="{CC5777E9-5501-B845-854B-76B5722D741F}"/>
              </a:ext>
            </a:extLst>
          </p:cNvPr>
          <p:cNvSpPr>
            <a:spLocks noGrp="1"/>
          </p:cNvSpPr>
          <p:nvPr>
            <p:ph type="pic" sz="quarter" idx="20" hasCustomPrompt="1"/>
          </p:nvPr>
        </p:nvSpPr>
        <p:spPr>
          <a:xfrm>
            <a:off x="456756" y="2651172"/>
            <a:ext cx="822960" cy="822960"/>
          </a:xfrm>
        </p:spPr>
        <p:txBody>
          <a:bodyPr anchor="ctr">
            <a:normAutofit/>
          </a:bodyPr>
          <a:lstStyle>
            <a:lvl1pPr marL="0" indent="0" algn="ctr">
              <a:buNone/>
              <a:defRPr sz="1000"/>
            </a:lvl1pPr>
          </a:lstStyle>
          <a:p>
            <a:r>
              <a:rPr lang="en-US"/>
              <a:t>CLICK TO </a:t>
            </a:r>
            <a:br>
              <a:rPr lang="en-US"/>
            </a:br>
            <a:r>
              <a:rPr lang="en-US"/>
              <a:t>INSERT ICON</a:t>
            </a:r>
          </a:p>
        </p:txBody>
      </p:sp>
      <p:sp>
        <p:nvSpPr>
          <p:cNvPr id="14" name="Text Placeholder 12">
            <a:extLst>
              <a:ext uri="{FF2B5EF4-FFF2-40B4-BE49-F238E27FC236}">
                <a16:creationId xmlns:a16="http://schemas.microsoft.com/office/drawing/2014/main" id="{69049C8A-8854-304E-AE8E-03E058DE8155}"/>
              </a:ext>
            </a:extLst>
          </p:cNvPr>
          <p:cNvSpPr>
            <a:spLocks noGrp="1"/>
          </p:cNvSpPr>
          <p:nvPr>
            <p:ph type="body" sz="quarter" idx="21" hasCustomPrompt="1"/>
          </p:nvPr>
        </p:nvSpPr>
        <p:spPr>
          <a:xfrm>
            <a:off x="6369918" y="3703320"/>
            <a:ext cx="4288896" cy="233363"/>
          </a:xfrm>
        </p:spPr>
        <p:txBody>
          <a:bodyPr>
            <a:noAutofit/>
          </a:bodyPr>
          <a:lstStyle>
            <a:lvl1pPr marL="0" indent="0">
              <a:buNone/>
              <a:defRPr sz="1600"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[Description title – </a:t>
            </a:r>
            <a:r>
              <a:rPr lang="en-US" err="1"/>
              <a:t>Lato</a:t>
            </a:r>
            <a:r>
              <a:rPr lang="en-US"/>
              <a:t> Bold 16pt]</a:t>
            </a:r>
          </a:p>
        </p:txBody>
      </p:sp>
      <p:sp>
        <p:nvSpPr>
          <p:cNvPr id="15" name="Text Placeholder 12">
            <a:extLst>
              <a:ext uri="{FF2B5EF4-FFF2-40B4-BE49-F238E27FC236}">
                <a16:creationId xmlns:a16="http://schemas.microsoft.com/office/drawing/2014/main" id="{74F443B3-E2B0-2343-A272-31720A1CB9A9}"/>
              </a:ext>
            </a:extLst>
          </p:cNvPr>
          <p:cNvSpPr>
            <a:spLocks noGrp="1"/>
          </p:cNvSpPr>
          <p:nvPr>
            <p:ph type="body" sz="quarter" idx="22" hasCustomPrompt="1"/>
          </p:nvPr>
        </p:nvSpPr>
        <p:spPr>
          <a:xfrm>
            <a:off x="6369918" y="4164255"/>
            <a:ext cx="4288896" cy="970450"/>
          </a:xfrm>
        </p:spPr>
        <p:txBody>
          <a:bodyPr>
            <a:noAutofit/>
          </a:bodyPr>
          <a:lstStyle>
            <a:lvl1pPr marL="0" marR="0" indent="0" algn="l" defTabSz="914400" rtl="0" eaLnBrk="1" fontAlgn="auto" latinLnBrk="0" hangingPunct="1">
              <a:lnSpc>
                <a:spcPct val="100000"/>
              </a:lnSpc>
              <a:spcBef>
                <a:spcPts val="0"/>
              </a:spcBef>
              <a:spcAft>
                <a:spcPts val="0"/>
              </a:spcAft>
              <a:buClrTx/>
              <a:buSzTx/>
              <a:buFont typeface="Graphik Regular" pitchFamily="34" charset="0"/>
              <a:buNone/>
              <a:tabLst/>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four lines max]</a:t>
            </a:r>
          </a:p>
        </p:txBody>
      </p:sp>
      <p:sp>
        <p:nvSpPr>
          <p:cNvPr id="16" name="Picture Placeholder 13">
            <a:extLst>
              <a:ext uri="{FF2B5EF4-FFF2-40B4-BE49-F238E27FC236}">
                <a16:creationId xmlns:a16="http://schemas.microsoft.com/office/drawing/2014/main" id="{C0F990A2-E786-8344-BFBC-94A1CFF56304}"/>
              </a:ext>
            </a:extLst>
          </p:cNvPr>
          <p:cNvSpPr>
            <a:spLocks noGrp="1"/>
          </p:cNvSpPr>
          <p:nvPr>
            <p:ph type="pic" sz="quarter" idx="23" hasCustomPrompt="1"/>
          </p:nvPr>
        </p:nvSpPr>
        <p:spPr>
          <a:xfrm>
            <a:off x="6362700" y="2651172"/>
            <a:ext cx="822960" cy="822960"/>
          </a:xfrm>
        </p:spPr>
        <p:txBody>
          <a:bodyPr anchor="ctr">
            <a:normAutofit/>
          </a:bodyPr>
          <a:lstStyle>
            <a:lvl1pPr marL="0" indent="0" algn="ctr">
              <a:buNone/>
              <a:defRPr sz="1000"/>
            </a:lvl1pPr>
          </a:lstStyle>
          <a:p>
            <a:r>
              <a:rPr lang="en-US"/>
              <a:t>CLICK TO </a:t>
            </a:r>
            <a:br>
              <a:rPr lang="en-US"/>
            </a:br>
            <a:r>
              <a:rPr lang="en-US"/>
              <a:t>INSERT ICON</a:t>
            </a:r>
          </a:p>
        </p:txBody>
      </p:sp>
    </p:spTree>
    <p:extLst>
      <p:ext uri="{BB962C8B-B14F-4D97-AF65-F5344CB8AC3E}">
        <p14:creationId xmlns:p14="http://schemas.microsoft.com/office/powerpoint/2010/main" val="3709486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Subhead + Three Highligh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484556"/>
            <a:ext cx="858477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10" name="Text Placeholder 12">
            <a:extLst>
              <a:ext uri="{FF2B5EF4-FFF2-40B4-BE49-F238E27FC236}">
                <a16:creationId xmlns:a16="http://schemas.microsoft.com/office/drawing/2014/main" id="{CB50AF07-AAC6-1F47-9505-580BE5BD64AD}"/>
              </a:ext>
            </a:extLst>
          </p:cNvPr>
          <p:cNvSpPr>
            <a:spLocks noGrp="1"/>
          </p:cNvSpPr>
          <p:nvPr>
            <p:ph type="body" sz="quarter" idx="15" hasCustomPrompt="1"/>
          </p:nvPr>
        </p:nvSpPr>
        <p:spPr>
          <a:xfrm>
            <a:off x="463974" y="3703320"/>
            <a:ext cx="2942417" cy="233363"/>
          </a:xfrm>
        </p:spPr>
        <p:txBody>
          <a:bodyPr>
            <a:noAutofit/>
          </a:bodyPr>
          <a:lstStyle>
            <a:lvl1pPr marL="0" indent="0">
              <a:buNone/>
              <a:defRPr sz="1600"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[Description title – LB 16pt]</a:t>
            </a:r>
          </a:p>
        </p:txBody>
      </p:sp>
      <p:sp>
        <p:nvSpPr>
          <p:cNvPr id="11" name="Text Placeholder 12">
            <a:extLst>
              <a:ext uri="{FF2B5EF4-FFF2-40B4-BE49-F238E27FC236}">
                <a16:creationId xmlns:a16="http://schemas.microsoft.com/office/drawing/2014/main" id="{329A48FC-3B2C-224E-B0F4-7EDE1792650A}"/>
              </a:ext>
            </a:extLst>
          </p:cNvPr>
          <p:cNvSpPr>
            <a:spLocks noGrp="1"/>
          </p:cNvSpPr>
          <p:nvPr>
            <p:ph type="body" sz="quarter" idx="16" hasCustomPrompt="1"/>
          </p:nvPr>
        </p:nvSpPr>
        <p:spPr>
          <a:xfrm>
            <a:off x="463974" y="4164254"/>
            <a:ext cx="2942417" cy="1275414"/>
          </a:xfrm>
        </p:spPr>
        <p:txBody>
          <a:bodyPr>
            <a:noAutofit/>
          </a:bodyPr>
          <a:lstStyle>
            <a:lvl1pPr marL="0" indent="0">
              <a:spcBef>
                <a:spcPts val="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five lines max]</a:t>
            </a:r>
          </a:p>
        </p:txBody>
      </p:sp>
      <p:sp>
        <p:nvSpPr>
          <p:cNvPr id="13" name="Picture Placeholder 13">
            <a:extLst>
              <a:ext uri="{FF2B5EF4-FFF2-40B4-BE49-F238E27FC236}">
                <a16:creationId xmlns:a16="http://schemas.microsoft.com/office/drawing/2014/main" id="{CC5777E9-5501-B845-854B-76B5722D741F}"/>
              </a:ext>
            </a:extLst>
          </p:cNvPr>
          <p:cNvSpPr>
            <a:spLocks noGrp="1"/>
          </p:cNvSpPr>
          <p:nvPr>
            <p:ph type="pic" sz="quarter" idx="20" hasCustomPrompt="1"/>
          </p:nvPr>
        </p:nvSpPr>
        <p:spPr>
          <a:xfrm>
            <a:off x="456756" y="2652789"/>
            <a:ext cx="822960" cy="822960"/>
          </a:xfrm>
        </p:spPr>
        <p:txBody>
          <a:bodyPr anchor="ctr">
            <a:normAutofit/>
          </a:bodyPr>
          <a:lstStyle>
            <a:lvl1pPr marL="0" indent="0" algn="ctr">
              <a:buNone/>
              <a:defRPr sz="1000"/>
            </a:lvl1pPr>
          </a:lstStyle>
          <a:p>
            <a:r>
              <a:rPr lang="en-US"/>
              <a:t>CLICK TO </a:t>
            </a:r>
            <a:br>
              <a:rPr lang="en-US"/>
            </a:br>
            <a:r>
              <a:rPr lang="en-US"/>
              <a:t>INSERT ICON</a:t>
            </a:r>
          </a:p>
        </p:txBody>
      </p:sp>
      <p:sp>
        <p:nvSpPr>
          <p:cNvPr id="23" name="Text Placeholder 12">
            <a:extLst>
              <a:ext uri="{FF2B5EF4-FFF2-40B4-BE49-F238E27FC236}">
                <a16:creationId xmlns:a16="http://schemas.microsoft.com/office/drawing/2014/main" id="{49CE74E7-C363-7D43-A25A-D3D944F66590}"/>
              </a:ext>
            </a:extLst>
          </p:cNvPr>
          <p:cNvSpPr>
            <a:spLocks noGrp="1"/>
          </p:cNvSpPr>
          <p:nvPr>
            <p:ph type="body" sz="quarter" idx="21" hasCustomPrompt="1"/>
          </p:nvPr>
        </p:nvSpPr>
        <p:spPr>
          <a:xfrm>
            <a:off x="4292396" y="3703320"/>
            <a:ext cx="2942417" cy="233363"/>
          </a:xfrm>
        </p:spPr>
        <p:txBody>
          <a:bodyPr>
            <a:noAutofit/>
          </a:bodyPr>
          <a:lstStyle>
            <a:lvl1pPr marL="0" indent="0">
              <a:buNone/>
              <a:defRPr sz="1600"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[Description title – LB 16pt]</a:t>
            </a:r>
          </a:p>
        </p:txBody>
      </p:sp>
      <p:sp>
        <p:nvSpPr>
          <p:cNvPr id="24" name="Text Placeholder 12">
            <a:extLst>
              <a:ext uri="{FF2B5EF4-FFF2-40B4-BE49-F238E27FC236}">
                <a16:creationId xmlns:a16="http://schemas.microsoft.com/office/drawing/2014/main" id="{43C62F25-26F9-C64A-89AA-148A663B2C61}"/>
              </a:ext>
            </a:extLst>
          </p:cNvPr>
          <p:cNvSpPr>
            <a:spLocks noGrp="1"/>
          </p:cNvSpPr>
          <p:nvPr>
            <p:ph type="body" sz="quarter" idx="22" hasCustomPrompt="1"/>
          </p:nvPr>
        </p:nvSpPr>
        <p:spPr>
          <a:xfrm>
            <a:off x="4292396" y="4164254"/>
            <a:ext cx="2942417" cy="1275414"/>
          </a:xfrm>
        </p:spPr>
        <p:txBody>
          <a:bodyPr>
            <a:noAutofit/>
          </a:bodyPr>
          <a:lstStyle>
            <a:lvl1pPr marL="0" indent="0">
              <a:spcBef>
                <a:spcPts val="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five lines max]</a:t>
            </a:r>
          </a:p>
        </p:txBody>
      </p:sp>
      <p:sp>
        <p:nvSpPr>
          <p:cNvPr id="25" name="Picture Placeholder 13">
            <a:extLst>
              <a:ext uri="{FF2B5EF4-FFF2-40B4-BE49-F238E27FC236}">
                <a16:creationId xmlns:a16="http://schemas.microsoft.com/office/drawing/2014/main" id="{311C6BE7-EF1C-DC47-A333-5ABF99511739}"/>
              </a:ext>
            </a:extLst>
          </p:cNvPr>
          <p:cNvSpPr>
            <a:spLocks noGrp="1"/>
          </p:cNvSpPr>
          <p:nvPr>
            <p:ph type="pic" sz="quarter" idx="23" hasCustomPrompt="1"/>
          </p:nvPr>
        </p:nvSpPr>
        <p:spPr>
          <a:xfrm>
            <a:off x="4285178" y="2652789"/>
            <a:ext cx="822960" cy="822960"/>
          </a:xfrm>
        </p:spPr>
        <p:txBody>
          <a:bodyPr anchor="ctr">
            <a:normAutofit/>
          </a:bodyPr>
          <a:lstStyle>
            <a:lvl1pPr marL="0" indent="0" algn="ctr">
              <a:buNone/>
              <a:defRPr sz="1000"/>
            </a:lvl1pPr>
          </a:lstStyle>
          <a:p>
            <a:r>
              <a:rPr lang="en-US"/>
              <a:t>CLICK TO </a:t>
            </a:r>
            <a:br>
              <a:rPr lang="en-US"/>
            </a:br>
            <a:r>
              <a:rPr lang="en-US"/>
              <a:t>INSERT ICON</a:t>
            </a:r>
          </a:p>
        </p:txBody>
      </p:sp>
      <p:sp>
        <p:nvSpPr>
          <p:cNvPr id="26" name="Text Placeholder 12">
            <a:extLst>
              <a:ext uri="{FF2B5EF4-FFF2-40B4-BE49-F238E27FC236}">
                <a16:creationId xmlns:a16="http://schemas.microsoft.com/office/drawing/2014/main" id="{DB46252E-F2FE-534A-8399-7B47F7202CD6}"/>
              </a:ext>
            </a:extLst>
          </p:cNvPr>
          <p:cNvSpPr>
            <a:spLocks noGrp="1"/>
          </p:cNvSpPr>
          <p:nvPr>
            <p:ph type="body" sz="quarter" idx="24" hasCustomPrompt="1"/>
          </p:nvPr>
        </p:nvSpPr>
        <p:spPr>
          <a:xfrm>
            <a:off x="8120818" y="3703320"/>
            <a:ext cx="2942417" cy="233363"/>
          </a:xfrm>
        </p:spPr>
        <p:txBody>
          <a:bodyPr>
            <a:noAutofit/>
          </a:bodyPr>
          <a:lstStyle>
            <a:lvl1pPr marL="0" indent="0">
              <a:buNone/>
              <a:defRPr sz="1600"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[Description title – LB 16pt]</a:t>
            </a:r>
          </a:p>
        </p:txBody>
      </p:sp>
      <p:sp>
        <p:nvSpPr>
          <p:cNvPr id="27" name="Text Placeholder 12">
            <a:extLst>
              <a:ext uri="{FF2B5EF4-FFF2-40B4-BE49-F238E27FC236}">
                <a16:creationId xmlns:a16="http://schemas.microsoft.com/office/drawing/2014/main" id="{D7958667-AB83-714F-A547-A02DDD3CE0C3}"/>
              </a:ext>
            </a:extLst>
          </p:cNvPr>
          <p:cNvSpPr>
            <a:spLocks noGrp="1"/>
          </p:cNvSpPr>
          <p:nvPr>
            <p:ph type="body" sz="quarter" idx="25" hasCustomPrompt="1"/>
          </p:nvPr>
        </p:nvSpPr>
        <p:spPr>
          <a:xfrm>
            <a:off x="8120818" y="4164254"/>
            <a:ext cx="2942417" cy="1275414"/>
          </a:xfrm>
        </p:spPr>
        <p:txBody>
          <a:bodyPr>
            <a:noAutofit/>
          </a:bodyPr>
          <a:lstStyle>
            <a:lvl1pPr marL="0" indent="0">
              <a:spcBef>
                <a:spcPts val="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five lines max]</a:t>
            </a:r>
          </a:p>
        </p:txBody>
      </p:sp>
      <p:sp>
        <p:nvSpPr>
          <p:cNvPr id="28" name="Picture Placeholder 13">
            <a:extLst>
              <a:ext uri="{FF2B5EF4-FFF2-40B4-BE49-F238E27FC236}">
                <a16:creationId xmlns:a16="http://schemas.microsoft.com/office/drawing/2014/main" id="{ACDB371E-0092-9F4A-823D-CD8EE073B475}"/>
              </a:ext>
            </a:extLst>
          </p:cNvPr>
          <p:cNvSpPr>
            <a:spLocks noGrp="1"/>
          </p:cNvSpPr>
          <p:nvPr>
            <p:ph type="pic" sz="quarter" idx="26" hasCustomPrompt="1"/>
          </p:nvPr>
        </p:nvSpPr>
        <p:spPr>
          <a:xfrm>
            <a:off x="8113600" y="2652789"/>
            <a:ext cx="822960" cy="822960"/>
          </a:xfrm>
        </p:spPr>
        <p:txBody>
          <a:bodyPr anchor="ctr">
            <a:normAutofit/>
          </a:bodyPr>
          <a:lstStyle>
            <a:lvl1pPr marL="0" indent="0" algn="ctr">
              <a:buNone/>
              <a:defRPr sz="1000"/>
            </a:lvl1pPr>
          </a:lstStyle>
          <a:p>
            <a:r>
              <a:rPr lang="en-US"/>
              <a:t>CLICK TO </a:t>
            </a:r>
            <a:br>
              <a:rPr lang="en-US"/>
            </a:br>
            <a:r>
              <a:rPr lang="en-US"/>
              <a:t>INSERT ICON</a:t>
            </a:r>
          </a:p>
        </p:txBody>
      </p:sp>
    </p:spTree>
    <p:extLst>
      <p:ext uri="{BB962C8B-B14F-4D97-AF65-F5344CB8AC3E}">
        <p14:creationId xmlns:p14="http://schemas.microsoft.com/office/powerpoint/2010/main" val="95339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Three Sponsor Logo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8" name="Text Placeholder 12">
            <a:extLst>
              <a:ext uri="{FF2B5EF4-FFF2-40B4-BE49-F238E27FC236}">
                <a16:creationId xmlns:a16="http://schemas.microsoft.com/office/drawing/2014/main" id="{5EBFBA98-EFD9-A245-B6EB-0DD2DA65B15D}"/>
              </a:ext>
            </a:extLst>
          </p:cNvPr>
          <p:cNvSpPr>
            <a:spLocks noGrp="1"/>
          </p:cNvSpPr>
          <p:nvPr>
            <p:ph type="body" sz="quarter" idx="15" hasCustomPrompt="1"/>
          </p:nvPr>
        </p:nvSpPr>
        <p:spPr>
          <a:xfrm>
            <a:off x="463974" y="1188721"/>
            <a:ext cx="11270824" cy="303196"/>
          </a:xfrm>
        </p:spPr>
        <p:txBody>
          <a:bodyPr>
            <a:noAutofit/>
          </a:bodyPr>
          <a:lstStyle>
            <a:lvl1pPr marL="0" indent="0">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one line max]</a:t>
            </a:r>
          </a:p>
        </p:txBody>
      </p:sp>
      <p:sp>
        <p:nvSpPr>
          <p:cNvPr id="10" name="Rectangle 9">
            <a:extLst>
              <a:ext uri="{FF2B5EF4-FFF2-40B4-BE49-F238E27FC236}">
                <a16:creationId xmlns:a16="http://schemas.microsoft.com/office/drawing/2014/main" id="{DF90DA77-C724-3947-B41B-47F77FEA467A}"/>
              </a:ext>
            </a:extLst>
          </p:cNvPr>
          <p:cNvSpPr/>
          <p:nvPr userDrawn="1"/>
        </p:nvSpPr>
        <p:spPr>
          <a:xfrm>
            <a:off x="190500" y="3147461"/>
            <a:ext cx="11811000" cy="1559293"/>
          </a:xfrm>
          <a:prstGeom prst="rect">
            <a:avLst/>
          </a:prstGeom>
          <a:solidFill>
            <a:schemeClr val="bg2">
              <a:alpha val="40000"/>
            </a:schemeClr>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1" name="Rectangle 10">
            <a:extLst>
              <a:ext uri="{FF2B5EF4-FFF2-40B4-BE49-F238E27FC236}">
                <a16:creationId xmlns:a16="http://schemas.microsoft.com/office/drawing/2014/main" id="{B91A7152-064F-E44B-9EA0-932B6DA5A585}"/>
              </a:ext>
            </a:extLst>
          </p:cNvPr>
          <p:cNvSpPr/>
          <p:nvPr userDrawn="1"/>
        </p:nvSpPr>
        <p:spPr>
          <a:xfrm>
            <a:off x="190500" y="4706753"/>
            <a:ext cx="11811000" cy="1559293"/>
          </a:xfrm>
          <a:prstGeom prst="rect">
            <a:avLst/>
          </a:prstGeom>
          <a:solidFill>
            <a:schemeClr val="bg2"/>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3" name="Rectangle 12">
            <a:extLst>
              <a:ext uri="{FF2B5EF4-FFF2-40B4-BE49-F238E27FC236}">
                <a16:creationId xmlns:a16="http://schemas.microsoft.com/office/drawing/2014/main" id="{6497928F-D995-404F-9B17-28F316680E79}"/>
              </a:ext>
            </a:extLst>
          </p:cNvPr>
          <p:cNvSpPr/>
          <p:nvPr userDrawn="1"/>
        </p:nvSpPr>
        <p:spPr>
          <a:xfrm>
            <a:off x="190500" y="1588168"/>
            <a:ext cx="11811000" cy="1559293"/>
          </a:xfrm>
          <a:prstGeom prst="rect">
            <a:avLst/>
          </a:prstGeom>
          <a:solidFill>
            <a:schemeClr val="bg2"/>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4" name="Picture Placeholder 13">
            <a:extLst>
              <a:ext uri="{FF2B5EF4-FFF2-40B4-BE49-F238E27FC236}">
                <a16:creationId xmlns:a16="http://schemas.microsoft.com/office/drawing/2014/main" id="{F6D8AADC-561B-F640-A916-B7BEDBE25940}"/>
              </a:ext>
            </a:extLst>
          </p:cNvPr>
          <p:cNvSpPr>
            <a:spLocks noGrp="1" noChangeAspect="1"/>
          </p:cNvSpPr>
          <p:nvPr userDrawn="1">
            <p:ph type="pic" sz="quarter" idx="16" hasCustomPrompt="1"/>
          </p:nvPr>
        </p:nvSpPr>
        <p:spPr>
          <a:xfrm>
            <a:off x="457203" y="1992314"/>
            <a:ext cx="1512881" cy="773582"/>
          </a:xfrm>
          <a:noFill/>
        </p:spPr>
        <p:txBody>
          <a:bodyPr anchor="ctr">
            <a:normAutofit/>
          </a:bodyPr>
          <a:lstStyle>
            <a:lvl1pPr marL="0" indent="0" algn="ctr">
              <a:buNone/>
              <a:defRPr sz="1000"/>
            </a:lvl1pPr>
          </a:lstStyle>
          <a:p>
            <a:r>
              <a:rPr lang="en-US"/>
              <a:t>CLICK TO INSERT LOGO</a:t>
            </a:r>
          </a:p>
        </p:txBody>
      </p:sp>
      <p:sp>
        <p:nvSpPr>
          <p:cNvPr id="16" name="Freeform 15">
            <a:extLst>
              <a:ext uri="{FF2B5EF4-FFF2-40B4-BE49-F238E27FC236}">
                <a16:creationId xmlns:a16="http://schemas.microsoft.com/office/drawing/2014/main" id="{0D00B7C8-014E-8A4F-A001-4B81D4856BB2}"/>
              </a:ext>
            </a:extLst>
          </p:cNvPr>
          <p:cNvSpPr>
            <a:spLocks noChangeAspect="1"/>
          </p:cNvSpPr>
          <p:nvPr userDrawn="1"/>
        </p:nvSpPr>
        <p:spPr bwMode="auto">
          <a:xfrm>
            <a:off x="2362200" y="220476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7" name="Freeform 16">
            <a:extLst>
              <a:ext uri="{FF2B5EF4-FFF2-40B4-BE49-F238E27FC236}">
                <a16:creationId xmlns:a16="http://schemas.microsoft.com/office/drawing/2014/main" id="{54982814-B8A2-B84A-8D79-73C14A1A665C}"/>
              </a:ext>
            </a:extLst>
          </p:cNvPr>
          <p:cNvSpPr>
            <a:spLocks noChangeAspect="1"/>
          </p:cNvSpPr>
          <p:nvPr userDrawn="1"/>
        </p:nvSpPr>
        <p:spPr bwMode="auto">
          <a:xfrm>
            <a:off x="4884645" y="218952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8" name="Freeform 17">
            <a:extLst>
              <a:ext uri="{FF2B5EF4-FFF2-40B4-BE49-F238E27FC236}">
                <a16:creationId xmlns:a16="http://schemas.microsoft.com/office/drawing/2014/main" id="{F0F726B3-EAC3-BC4E-9E07-91A1583155B2}"/>
              </a:ext>
            </a:extLst>
          </p:cNvPr>
          <p:cNvSpPr>
            <a:spLocks noChangeAspect="1"/>
          </p:cNvSpPr>
          <p:nvPr userDrawn="1"/>
        </p:nvSpPr>
        <p:spPr bwMode="auto">
          <a:xfrm>
            <a:off x="7407090" y="2191896"/>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9" name="Freeform 18">
            <a:extLst>
              <a:ext uri="{FF2B5EF4-FFF2-40B4-BE49-F238E27FC236}">
                <a16:creationId xmlns:a16="http://schemas.microsoft.com/office/drawing/2014/main" id="{FDD0A35B-F5D0-7F45-96B6-28CD737CBA8D}"/>
              </a:ext>
            </a:extLst>
          </p:cNvPr>
          <p:cNvSpPr>
            <a:spLocks noChangeAspect="1"/>
          </p:cNvSpPr>
          <p:nvPr userDrawn="1"/>
        </p:nvSpPr>
        <p:spPr bwMode="auto">
          <a:xfrm>
            <a:off x="9929534" y="218029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1" name="Text Placeholder 20">
            <a:extLst>
              <a:ext uri="{FF2B5EF4-FFF2-40B4-BE49-F238E27FC236}">
                <a16:creationId xmlns:a16="http://schemas.microsoft.com/office/drawing/2014/main" id="{27376926-B907-BD47-BB27-2B19189CA9F3}"/>
              </a:ext>
            </a:extLst>
          </p:cNvPr>
          <p:cNvSpPr>
            <a:spLocks noGrp="1"/>
          </p:cNvSpPr>
          <p:nvPr userDrawn="1">
            <p:ph type="body" sz="quarter" idx="17" hasCustomPrompt="1"/>
          </p:nvPr>
        </p:nvSpPr>
        <p:spPr>
          <a:xfrm>
            <a:off x="2724150" y="2021189"/>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22" name="Text Placeholder 20">
            <a:extLst>
              <a:ext uri="{FF2B5EF4-FFF2-40B4-BE49-F238E27FC236}">
                <a16:creationId xmlns:a16="http://schemas.microsoft.com/office/drawing/2014/main" id="{814E27DF-CA29-DE46-A72B-051BA498E9BE}"/>
              </a:ext>
            </a:extLst>
          </p:cNvPr>
          <p:cNvSpPr>
            <a:spLocks noGrp="1"/>
          </p:cNvSpPr>
          <p:nvPr userDrawn="1">
            <p:ph type="body" sz="quarter" idx="18" hasCustomPrompt="1"/>
          </p:nvPr>
        </p:nvSpPr>
        <p:spPr>
          <a:xfrm>
            <a:off x="5226718" y="2021189"/>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23" name="Text Placeholder 20">
            <a:extLst>
              <a:ext uri="{FF2B5EF4-FFF2-40B4-BE49-F238E27FC236}">
                <a16:creationId xmlns:a16="http://schemas.microsoft.com/office/drawing/2014/main" id="{130D35C1-C1BE-8044-BAE6-975E52096D17}"/>
              </a:ext>
            </a:extLst>
          </p:cNvPr>
          <p:cNvSpPr>
            <a:spLocks noGrp="1"/>
          </p:cNvSpPr>
          <p:nvPr userDrawn="1">
            <p:ph type="body" sz="quarter" idx="19" hasCustomPrompt="1"/>
          </p:nvPr>
        </p:nvSpPr>
        <p:spPr>
          <a:xfrm>
            <a:off x="7758162" y="2021189"/>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24" name="Picture Placeholder 13">
            <a:extLst>
              <a:ext uri="{FF2B5EF4-FFF2-40B4-BE49-F238E27FC236}">
                <a16:creationId xmlns:a16="http://schemas.microsoft.com/office/drawing/2014/main" id="{1E489ED1-CF54-4847-AB04-09586AF3D391}"/>
              </a:ext>
            </a:extLst>
          </p:cNvPr>
          <p:cNvSpPr>
            <a:spLocks noGrp="1"/>
          </p:cNvSpPr>
          <p:nvPr userDrawn="1">
            <p:ph type="pic" sz="quarter" idx="20" hasCustomPrompt="1"/>
          </p:nvPr>
        </p:nvSpPr>
        <p:spPr>
          <a:xfrm>
            <a:off x="10638818" y="1770414"/>
            <a:ext cx="731520" cy="731520"/>
          </a:xfrm>
        </p:spPr>
        <p:txBody>
          <a:bodyPr anchor="ctr">
            <a:normAutofit/>
          </a:bodyPr>
          <a:lstStyle>
            <a:lvl1pPr marL="0" indent="0" algn="ctr">
              <a:buNone/>
              <a:defRPr sz="1000"/>
            </a:lvl1pPr>
          </a:lstStyle>
          <a:p>
            <a:r>
              <a:rPr lang="en-US"/>
              <a:t>CLICK TO </a:t>
            </a:r>
            <a:br>
              <a:rPr lang="en-US"/>
            </a:br>
            <a:r>
              <a:rPr lang="en-US"/>
              <a:t>INSERT ICON</a:t>
            </a:r>
          </a:p>
        </p:txBody>
      </p:sp>
      <p:sp>
        <p:nvSpPr>
          <p:cNvPr id="25" name="Picture Placeholder 13">
            <a:extLst>
              <a:ext uri="{FF2B5EF4-FFF2-40B4-BE49-F238E27FC236}">
                <a16:creationId xmlns:a16="http://schemas.microsoft.com/office/drawing/2014/main" id="{54AF6742-B948-0E43-9F0C-07491835B5E5}"/>
              </a:ext>
            </a:extLst>
          </p:cNvPr>
          <p:cNvSpPr>
            <a:spLocks noGrp="1" noChangeAspect="1"/>
          </p:cNvSpPr>
          <p:nvPr userDrawn="1">
            <p:ph type="pic" sz="quarter" idx="21" hasCustomPrompt="1"/>
          </p:nvPr>
        </p:nvSpPr>
        <p:spPr>
          <a:xfrm>
            <a:off x="457203" y="3551607"/>
            <a:ext cx="1512881" cy="773582"/>
          </a:xfrm>
        </p:spPr>
        <p:txBody>
          <a:bodyPr anchor="ctr">
            <a:normAutofit/>
          </a:bodyPr>
          <a:lstStyle>
            <a:lvl1pPr marL="0" indent="0" algn="ctr">
              <a:buNone/>
              <a:defRPr sz="1000"/>
            </a:lvl1pPr>
          </a:lstStyle>
          <a:p>
            <a:r>
              <a:rPr lang="en-US"/>
              <a:t>CLICK TO INSERT LOGO</a:t>
            </a:r>
          </a:p>
        </p:txBody>
      </p:sp>
      <p:sp>
        <p:nvSpPr>
          <p:cNvPr id="26" name="Freeform 25">
            <a:extLst>
              <a:ext uri="{FF2B5EF4-FFF2-40B4-BE49-F238E27FC236}">
                <a16:creationId xmlns:a16="http://schemas.microsoft.com/office/drawing/2014/main" id="{FCCE540B-8FCF-F542-9892-FD316E2D1097}"/>
              </a:ext>
            </a:extLst>
          </p:cNvPr>
          <p:cNvSpPr>
            <a:spLocks noChangeAspect="1"/>
          </p:cNvSpPr>
          <p:nvPr userDrawn="1"/>
        </p:nvSpPr>
        <p:spPr bwMode="auto">
          <a:xfrm>
            <a:off x="2362200" y="3764054"/>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7" name="Freeform 26">
            <a:extLst>
              <a:ext uri="{FF2B5EF4-FFF2-40B4-BE49-F238E27FC236}">
                <a16:creationId xmlns:a16="http://schemas.microsoft.com/office/drawing/2014/main" id="{D7CDB42A-CF44-024A-8736-D93E0FAC4E22}"/>
              </a:ext>
            </a:extLst>
          </p:cNvPr>
          <p:cNvSpPr>
            <a:spLocks noChangeAspect="1"/>
          </p:cNvSpPr>
          <p:nvPr userDrawn="1"/>
        </p:nvSpPr>
        <p:spPr bwMode="auto">
          <a:xfrm>
            <a:off x="4884645" y="3748814"/>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8" name="Freeform 27">
            <a:extLst>
              <a:ext uri="{FF2B5EF4-FFF2-40B4-BE49-F238E27FC236}">
                <a16:creationId xmlns:a16="http://schemas.microsoft.com/office/drawing/2014/main" id="{DBE4EA9A-49D1-B54D-A2B9-1913E1C3AB0E}"/>
              </a:ext>
            </a:extLst>
          </p:cNvPr>
          <p:cNvSpPr>
            <a:spLocks noChangeAspect="1"/>
          </p:cNvSpPr>
          <p:nvPr userDrawn="1"/>
        </p:nvSpPr>
        <p:spPr bwMode="auto">
          <a:xfrm>
            <a:off x="7407090" y="3751189"/>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9" name="Freeform 28">
            <a:extLst>
              <a:ext uri="{FF2B5EF4-FFF2-40B4-BE49-F238E27FC236}">
                <a16:creationId xmlns:a16="http://schemas.microsoft.com/office/drawing/2014/main" id="{04915C10-E3D0-8445-B7A6-E1F88BB69788}"/>
              </a:ext>
            </a:extLst>
          </p:cNvPr>
          <p:cNvSpPr>
            <a:spLocks noChangeAspect="1"/>
          </p:cNvSpPr>
          <p:nvPr userDrawn="1"/>
        </p:nvSpPr>
        <p:spPr bwMode="auto">
          <a:xfrm>
            <a:off x="9929534" y="3739584"/>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0" name="Text Placeholder 20">
            <a:extLst>
              <a:ext uri="{FF2B5EF4-FFF2-40B4-BE49-F238E27FC236}">
                <a16:creationId xmlns:a16="http://schemas.microsoft.com/office/drawing/2014/main" id="{C535469C-AB81-3B4B-97F2-7875F5E8F69B}"/>
              </a:ext>
            </a:extLst>
          </p:cNvPr>
          <p:cNvSpPr>
            <a:spLocks noGrp="1"/>
          </p:cNvSpPr>
          <p:nvPr userDrawn="1">
            <p:ph type="body" sz="quarter" idx="22" hasCustomPrompt="1"/>
          </p:nvPr>
        </p:nvSpPr>
        <p:spPr>
          <a:xfrm>
            <a:off x="2724150" y="3580482"/>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31" name="Text Placeholder 20">
            <a:extLst>
              <a:ext uri="{FF2B5EF4-FFF2-40B4-BE49-F238E27FC236}">
                <a16:creationId xmlns:a16="http://schemas.microsoft.com/office/drawing/2014/main" id="{92F4FB57-E2BE-C848-A018-0D58402106EC}"/>
              </a:ext>
            </a:extLst>
          </p:cNvPr>
          <p:cNvSpPr>
            <a:spLocks noGrp="1"/>
          </p:cNvSpPr>
          <p:nvPr userDrawn="1">
            <p:ph type="body" sz="quarter" idx="23" hasCustomPrompt="1"/>
          </p:nvPr>
        </p:nvSpPr>
        <p:spPr>
          <a:xfrm>
            <a:off x="5226718" y="3580482"/>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32" name="Text Placeholder 20">
            <a:extLst>
              <a:ext uri="{FF2B5EF4-FFF2-40B4-BE49-F238E27FC236}">
                <a16:creationId xmlns:a16="http://schemas.microsoft.com/office/drawing/2014/main" id="{AB2DB0E6-B9E9-3244-829B-7551EFA7C13C}"/>
              </a:ext>
            </a:extLst>
          </p:cNvPr>
          <p:cNvSpPr>
            <a:spLocks noGrp="1"/>
          </p:cNvSpPr>
          <p:nvPr userDrawn="1">
            <p:ph type="body" sz="quarter" idx="24" hasCustomPrompt="1"/>
          </p:nvPr>
        </p:nvSpPr>
        <p:spPr>
          <a:xfrm>
            <a:off x="7758162" y="3580482"/>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34" name="Picture Placeholder 13">
            <a:extLst>
              <a:ext uri="{FF2B5EF4-FFF2-40B4-BE49-F238E27FC236}">
                <a16:creationId xmlns:a16="http://schemas.microsoft.com/office/drawing/2014/main" id="{2A118D7F-A170-AB46-84C8-CC119D74FD5E}"/>
              </a:ext>
            </a:extLst>
          </p:cNvPr>
          <p:cNvSpPr>
            <a:spLocks noGrp="1" noChangeAspect="1"/>
          </p:cNvSpPr>
          <p:nvPr userDrawn="1">
            <p:ph type="pic" sz="quarter" idx="26" hasCustomPrompt="1"/>
          </p:nvPr>
        </p:nvSpPr>
        <p:spPr>
          <a:xfrm>
            <a:off x="457203" y="5120524"/>
            <a:ext cx="1512881" cy="773582"/>
          </a:xfrm>
        </p:spPr>
        <p:txBody>
          <a:bodyPr anchor="ctr">
            <a:normAutofit/>
          </a:bodyPr>
          <a:lstStyle>
            <a:lvl1pPr marL="0" indent="0" algn="ctr">
              <a:buNone/>
              <a:defRPr sz="1000"/>
            </a:lvl1pPr>
          </a:lstStyle>
          <a:p>
            <a:r>
              <a:rPr lang="en-US"/>
              <a:t>CLICK TO INSERT LOGO</a:t>
            </a:r>
          </a:p>
        </p:txBody>
      </p:sp>
      <p:sp>
        <p:nvSpPr>
          <p:cNvPr id="35" name="Freeform 34">
            <a:extLst>
              <a:ext uri="{FF2B5EF4-FFF2-40B4-BE49-F238E27FC236}">
                <a16:creationId xmlns:a16="http://schemas.microsoft.com/office/drawing/2014/main" id="{5CE581CC-9AF6-5F4B-8441-4F1C67597E1A}"/>
              </a:ext>
            </a:extLst>
          </p:cNvPr>
          <p:cNvSpPr>
            <a:spLocks noChangeAspect="1"/>
          </p:cNvSpPr>
          <p:nvPr userDrawn="1"/>
        </p:nvSpPr>
        <p:spPr bwMode="auto">
          <a:xfrm>
            <a:off x="2362200" y="533297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6" name="Freeform 35">
            <a:extLst>
              <a:ext uri="{FF2B5EF4-FFF2-40B4-BE49-F238E27FC236}">
                <a16:creationId xmlns:a16="http://schemas.microsoft.com/office/drawing/2014/main" id="{CA6815E3-D0C9-284E-8B4C-CBDE571F50AF}"/>
              </a:ext>
            </a:extLst>
          </p:cNvPr>
          <p:cNvSpPr>
            <a:spLocks noChangeAspect="1"/>
          </p:cNvSpPr>
          <p:nvPr userDrawn="1"/>
        </p:nvSpPr>
        <p:spPr bwMode="auto">
          <a:xfrm>
            <a:off x="4884645" y="531773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7" name="Freeform 36">
            <a:extLst>
              <a:ext uri="{FF2B5EF4-FFF2-40B4-BE49-F238E27FC236}">
                <a16:creationId xmlns:a16="http://schemas.microsoft.com/office/drawing/2014/main" id="{9EF605D9-75B2-4A4B-BAB6-E7D43147FEB7}"/>
              </a:ext>
            </a:extLst>
          </p:cNvPr>
          <p:cNvSpPr>
            <a:spLocks noChangeAspect="1"/>
          </p:cNvSpPr>
          <p:nvPr userDrawn="1"/>
        </p:nvSpPr>
        <p:spPr bwMode="auto">
          <a:xfrm>
            <a:off x="7407090" y="5320106"/>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8" name="Freeform 37">
            <a:extLst>
              <a:ext uri="{FF2B5EF4-FFF2-40B4-BE49-F238E27FC236}">
                <a16:creationId xmlns:a16="http://schemas.microsoft.com/office/drawing/2014/main" id="{B7E70DA7-0496-7740-B426-F252565DDDA8}"/>
              </a:ext>
            </a:extLst>
          </p:cNvPr>
          <p:cNvSpPr>
            <a:spLocks noChangeAspect="1"/>
          </p:cNvSpPr>
          <p:nvPr userDrawn="1"/>
        </p:nvSpPr>
        <p:spPr bwMode="auto">
          <a:xfrm>
            <a:off x="9929534" y="530850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9" name="Text Placeholder 20">
            <a:extLst>
              <a:ext uri="{FF2B5EF4-FFF2-40B4-BE49-F238E27FC236}">
                <a16:creationId xmlns:a16="http://schemas.microsoft.com/office/drawing/2014/main" id="{E4DC4AED-22CF-2241-BD9A-EBE6C08D0BF7}"/>
              </a:ext>
            </a:extLst>
          </p:cNvPr>
          <p:cNvSpPr>
            <a:spLocks noGrp="1"/>
          </p:cNvSpPr>
          <p:nvPr userDrawn="1">
            <p:ph type="body" sz="quarter" idx="27" hasCustomPrompt="1"/>
          </p:nvPr>
        </p:nvSpPr>
        <p:spPr>
          <a:xfrm>
            <a:off x="2724150" y="5149399"/>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40" name="Text Placeholder 20">
            <a:extLst>
              <a:ext uri="{FF2B5EF4-FFF2-40B4-BE49-F238E27FC236}">
                <a16:creationId xmlns:a16="http://schemas.microsoft.com/office/drawing/2014/main" id="{54907106-A9B7-7946-A517-37A423BEDFCB}"/>
              </a:ext>
            </a:extLst>
          </p:cNvPr>
          <p:cNvSpPr>
            <a:spLocks noGrp="1"/>
          </p:cNvSpPr>
          <p:nvPr userDrawn="1">
            <p:ph type="body" sz="quarter" idx="28" hasCustomPrompt="1"/>
          </p:nvPr>
        </p:nvSpPr>
        <p:spPr>
          <a:xfrm>
            <a:off x="5226718" y="5149399"/>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41" name="Text Placeholder 20">
            <a:extLst>
              <a:ext uri="{FF2B5EF4-FFF2-40B4-BE49-F238E27FC236}">
                <a16:creationId xmlns:a16="http://schemas.microsoft.com/office/drawing/2014/main" id="{7B077ECE-FE59-AF43-A068-6D8B15155127}"/>
              </a:ext>
            </a:extLst>
          </p:cNvPr>
          <p:cNvSpPr>
            <a:spLocks noGrp="1"/>
          </p:cNvSpPr>
          <p:nvPr userDrawn="1">
            <p:ph type="body" sz="quarter" idx="29" hasCustomPrompt="1"/>
          </p:nvPr>
        </p:nvSpPr>
        <p:spPr>
          <a:xfrm>
            <a:off x="7758162" y="5149399"/>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45" name="Text Placeholder 44">
            <a:extLst>
              <a:ext uri="{FF2B5EF4-FFF2-40B4-BE49-F238E27FC236}">
                <a16:creationId xmlns:a16="http://schemas.microsoft.com/office/drawing/2014/main" id="{810C2316-60E6-CE4E-AA97-9AF612B17D99}"/>
              </a:ext>
            </a:extLst>
          </p:cNvPr>
          <p:cNvSpPr>
            <a:spLocks noGrp="1"/>
          </p:cNvSpPr>
          <p:nvPr userDrawn="1">
            <p:ph type="body" sz="quarter" idx="31" hasCustomPrompt="1"/>
          </p:nvPr>
        </p:nvSpPr>
        <p:spPr>
          <a:xfrm>
            <a:off x="10265343" y="2636689"/>
            <a:ext cx="1544855" cy="422377"/>
          </a:xfrm>
        </p:spPr>
        <p:txBody>
          <a:bodyPr>
            <a:noAutofit/>
          </a:bodyPr>
          <a:lstStyle>
            <a:lvl1pPr marL="0" indent="0" algn="ctr">
              <a:spcBef>
                <a:spcPts val="0"/>
              </a:spcBef>
              <a:buNone/>
              <a:defRPr sz="1100" b="1" i="0">
                <a:latin typeface="Lato" panose="020F0502020204030203" pitchFamily="34" charset="0"/>
                <a:ea typeface="Lato" panose="020F0502020204030203" pitchFamily="34" charset="0"/>
                <a:cs typeface="Lato" panose="020F0502020204030203" pitchFamily="34" charset="0"/>
              </a:defRPr>
            </a:lvl1pPr>
            <a:lvl2pPr marL="228600" indent="0">
              <a:buNone/>
              <a:defRPr sz="1200" b="1" i="0">
                <a:latin typeface="Lato" panose="020F0502020204030203" pitchFamily="34" charset="0"/>
                <a:ea typeface="Lato" panose="020F0502020204030203" pitchFamily="34" charset="0"/>
                <a:cs typeface="Lato" panose="020F0502020204030203" pitchFamily="34" charset="0"/>
              </a:defRPr>
            </a:lvl2pPr>
            <a:lvl3pPr marL="482600" indent="0">
              <a:buNone/>
              <a:defRPr sz="1200" b="1" i="0">
                <a:latin typeface="Lato" panose="020F0502020204030203" pitchFamily="34" charset="0"/>
                <a:ea typeface="Lato" panose="020F0502020204030203" pitchFamily="34" charset="0"/>
                <a:cs typeface="Lato" panose="020F0502020204030203" pitchFamily="34" charset="0"/>
              </a:defRPr>
            </a:lvl3pPr>
            <a:lvl4pPr marL="769938" indent="0">
              <a:buNone/>
              <a:defRPr sz="1200" b="1" i="0">
                <a:latin typeface="Lato" panose="020F0502020204030203" pitchFamily="34" charset="0"/>
                <a:ea typeface="Lato" panose="020F0502020204030203" pitchFamily="34" charset="0"/>
                <a:cs typeface="Lato" panose="020F0502020204030203" pitchFamily="34" charset="0"/>
              </a:defRPr>
            </a:lvl4pPr>
            <a:lvl5pPr marL="1031875" indent="0">
              <a:buNone/>
              <a:defRPr sz="1200" b="1" i="0">
                <a:latin typeface="Lato" panose="020F0502020204030203" pitchFamily="34" charset="0"/>
                <a:ea typeface="Lato" panose="020F0502020204030203" pitchFamily="34" charset="0"/>
                <a:cs typeface="Lato" panose="020F0502020204030203" pitchFamily="34" charset="0"/>
              </a:defRPr>
            </a:lvl5pPr>
          </a:lstStyle>
          <a:p>
            <a:pPr lvl="0"/>
            <a:r>
              <a:rPr lang="en-US"/>
              <a:t>[Caption – LB 12pt – two lines max]</a:t>
            </a:r>
          </a:p>
        </p:txBody>
      </p:sp>
      <p:sp>
        <p:nvSpPr>
          <p:cNvPr id="46" name="Picture Placeholder 13">
            <a:extLst>
              <a:ext uri="{FF2B5EF4-FFF2-40B4-BE49-F238E27FC236}">
                <a16:creationId xmlns:a16="http://schemas.microsoft.com/office/drawing/2014/main" id="{97F882AF-996F-2947-A8E1-0A929C06C652}"/>
              </a:ext>
            </a:extLst>
          </p:cNvPr>
          <p:cNvSpPr>
            <a:spLocks noGrp="1"/>
          </p:cNvSpPr>
          <p:nvPr userDrawn="1">
            <p:ph type="pic" sz="quarter" idx="32" hasCustomPrompt="1"/>
          </p:nvPr>
        </p:nvSpPr>
        <p:spPr>
          <a:xfrm>
            <a:off x="10638818" y="3339332"/>
            <a:ext cx="731520" cy="731520"/>
          </a:xfrm>
        </p:spPr>
        <p:txBody>
          <a:bodyPr anchor="ctr">
            <a:normAutofit/>
          </a:bodyPr>
          <a:lstStyle>
            <a:lvl1pPr marL="0" indent="0" algn="ctr">
              <a:buNone/>
              <a:defRPr sz="1000"/>
            </a:lvl1pPr>
          </a:lstStyle>
          <a:p>
            <a:r>
              <a:rPr lang="en-US"/>
              <a:t>CLICK TO </a:t>
            </a:r>
            <a:br>
              <a:rPr lang="en-US"/>
            </a:br>
            <a:r>
              <a:rPr lang="en-US"/>
              <a:t>INSERT ICON</a:t>
            </a:r>
          </a:p>
        </p:txBody>
      </p:sp>
      <p:sp>
        <p:nvSpPr>
          <p:cNvPr id="47" name="Text Placeholder 44">
            <a:extLst>
              <a:ext uri="{FF2B5EF4-FFF2-40B4-BE49-F238E27FC236}">
                <a16:creationId xmlns:a16="http://schemas.microsoft.com/office/drawing/2014/main" id="{CA0F82B1-BB7D-6C4A-8919-2A5BC143889D}"/>
              </a:ext>
            </a:extLst>
          </p:cNvPr>
          <p:cNvSpPr>
            <a:spLocks noGrp="1"/>
          </p:cNvSpPr>
          <p:nvPr userDrawn="1">
            <p:ph type="body" sz="quarter" idx="33" hasCustomPrompt="1"/>
          </p:nvPr>
        </p:nvSpPr>
        <p:spPr>
          <a:xfrm>
            <a:off x="10265343" y="4205607"/>
            <a:ext cx="1544855" cy="422377"/>
          </a:xfrm>
        </p:spPr>
        <p:txBody>
          <a:bodyPr>
            <a:noAutofit/>
          </a:bodyPr>
          <a:lstStyle>
            <a:lvl1pPr marL="0" indent="0" algn="ctr">
              <a:spcBef>
                <a:spcPts val="0"/>
              </a:spcBef>
              <a:buNone/>
              <a:defRPr sz="1100" b="1" i="0">
                <a:latin typeface="Lato" panose="020F0502020204030203" pitchFamily="34" charset="0"/>
                <a:ea typeface="Lato" panose="020F0502020204030203" pitchFamily="34" charset="0"/>
                <a:cs typeface="Lato" panose="020F0502020204030203" pitchFamily="34" charset="0"/>
              </a:defRPr>
            </a:lvl1pPr>
            <a:lvl2pPr marL="228600" indent="0">
              <a:buNone/>
              <a:defRPr sz="1200" b="1" i="0">
                <a:latin typeface="Lato" panose="020F0502020204030203" pitchFamily="34" charset="0"/>
                <a:ea typeface="Lato" panose="020F0502020204030203" pitchFamily="34" charset="0"/>
                <a:cs typeface="Lato" panose="020F0502020204030203" pitchFamily="34" charset="0"/>
              </a:defRPr>
            </a:lvl2pPr>
            <a:lvl3pPr marL="482600" indent="0">
              <a:buNone/>
              <a:defRPr sz="1200" b="1" i="0">
                <a:latin typeface="Lato" panose="020F0502020204030203" pitchFamily="34" charset="0"/>
                <a:ea typeface="Lato" panose="020F0502020204030203" pitchFamily="34" charset="0"/>
                <a:cs typeface="Lato" panose="020F0502020204030203" pitchFamily="34" charset="0"/>
              </a:defRPr>
            </a:lvl3pPr>
            <a:lvl4pPr marL="769938" indent="0">
              <a:buNone/>
              <a:defRPr sz="1200" b="1" i="0">
                <a:latin typeface="Lato" panose="020F0502020204030203" pitchFamily="34" charset="0"/>
                <a:ea typeface="Lato" panose="020F0502020204030203" pitchFamily="34" charset="0"/>
                <a:cs typeface="Lato" panose="020F0502020204030203" pitchFamily="34" charset="0"/>
              </a:defRPr>
            </a:lvl4pPr>
            <a:lvl5pPr marL="1031875" indent="0">
              <a:buNone/>
              <a:defRPr sz="1200" b="1" i="0">
                <a:latin typeface="Lato" panose="020F0502020204030203" pitchFamily="34" charset="0"/>
                <a:ea typeface="Lato" panose="020F0502020204030203" pitchFamily="34" charset="0"/>
                <a:cs typeface="Lato" panose="020F0502020204030203" pitchFamily="34" charset="0"/>
              </a:defRPr>
            </a:lvl5pPr>
          </a:lstStyle>
          <a:p>
            <a:pPr lvl="0"/>
            <a:r>
              <a:rPr lang="en-US"/>
              <a:t>[Caption – LB 12pt – two lines max]</a:t>
            </a:r>
          </a:p>
        </p:txBody>
      </p:sp>
      <p:sp>
        <p:nvSpPr>
          <p:cNvPr id="48" name="Picture Placeholder 13">
            <a:extLst>
              <a:ext uri="{FF2B5EF4-FFF2-40B4-BE49-F238E27FC236}">
                <a16:creationId xmlns:a16="http://schemas.microsoft.com/office/drawing/2014/main" id="{F470E9CD-D83E-9D47-B6E9-C8154AB68F70}"/>
              </a:ext>
            </a:extLst>
          </p:cNvPr>
          <p:cNvSpPr>
            <a:spLocks noGrp="1"/>
          </p:cNvSpPr>
          <p:nvPr userDrawn="1">
            <p:ph type="pic" sz="quarter" idx="34" hasCustomPrompt="1"/>
          </p:nvPr>
        </p:nvSpPr>
        <p:spPr>
          <a:xfrm>
            <a:off x="10638818" y="4898625"/>
            <a:ext cx="731520" cy="731520"/>
          </a:xfrm>
        </p:spPr>
        <p:txBody>
          <a:bodyPr anchor="ctr">
            <a:normAutofit/>
          </a:bodyPr>
          <a:lstStyle>
            <a:lvl1pPr marL="0" indent="0" algn="ctr">
              <a:buNone/>
              <a:defRPr sz="1000"/>
            </a:lvl1pPr>
          </a:lstStyle>
          <a:p>
            <a:r>
              <a:rPr lang="en-US"/>
              <a:t>CLICK TO </a:t>
            </a:r>
            <a:br>
              <a:rPr lang="en-US"/>
            </a:br>
            <a:r>
              <a:rPr lang="en-US"/>
              <a:t>INSERT ICON</a:t>
            </a:r>
          </a:p>
        </p:txBody>
      </p:sp>
      <p:sp>
        <p:nvSpPr>
          <p:cNvPr id="49" name="Text Placeholder 44">
            <a:extLst>
              <a:ext uri="{FF2B5EF4-FFF2-40B4-BE49-F238E27FC236}">
                <a16:creationId xmlns:a16="http://schemas.microsoft.com/office/drawing/2014/main" id="{63351658-B5BB-314F-89A6-FA104DFFE4B6}"/>
              </a:ext>
            </a:extLst>
          </p:cNvPr>
          <p:cNvSpPr>
            <a:spLocks noGrp="1"/>
          </p:cNvSpPr>
          <p:nvPr userDrawn="1">
            <p:ph type="body" sz="quarter" idx="35" hasCustomPrompt="1"/>
          </p:nvPr>
        </p:nvSpPr>
        <p:spPr>
          <a:xfrm>
            <a:off x="10265343" y="5764900"/>
            <a:ext cx="1544855" cy="422377"/>
          </a:xfrm>
        </p:spPr>
        <p:txBody>
          <a:bodyPr>
            <a:noAutofit/>
          </a:bodyPr>
          <a:lstStyle>
            <a:lvl1pPr marL="0" indent="0" algn="ctr">
              <a:spcBef>
                <a:spcPts val="0"/>
              </a:spcBef>
              <a:buNone/>
              <a:defRPr sz="1100" b="1" i="0">
                <a:latin typeface="Lato" panose="020F0502020204030203" pitchFamily="34" charset="0"/>
                <a:ea typeface="Lato" panose="020F0502020204030203" pitchFamily="34" charset="0"/>
                <a:cs typeface="Lato" panose="020F0502020204030203" pitchFamily="34" charset="0"/>
              </a:defRPr>
            </a:lvl1pPr>
            <a:lvl2pPr marL="228600" indent="0">
              <a:buNone/>
              <a:defRPr sz="1200" b="1" i="0">
                <a:latin typeface="Lato" panose="020F0502020204030203" pitchFamily="34" charset="0"/>
                <a:ea typeface="Lato" panose="020F0502020204030203" pitchFamily="34" charset="0"/>
                <a:cs typeface="Lato" panose="020F0502020204030203" pitchFamily="34" charset="0"/>
              </a:defRPr>
            </a:lvl2pPr>
            <a:lvl3pPr marL="482600" indent="0">
              <a:buNone/>
              <a:defRPr sz="1200" b="1" i="0">
                <a:latin typeface="Lato" panose="020F0502020204030203" pitchFamily="34" charset="0"/>
                <a:ea typeface="Lato" panose="020F0502020204030203" pitchFamily="34" charset="0"/>
                <a:cs typeface="Lato" panose="020F0502020204030203" pitchFamily="34" charset="0"/>
              </a:defRPr>
            </a:lvl3pPr>
            <a:lvl4pPr marL="769938" indent="0">
              <a:buNone/>
              <a:defRPr sz="1200" b="1" i="0">
                <a:latin typeface="Lato" panose="020F0502020204030203" pitchFamily="34" charset="0"/>
                <a:ea typeface="Lato" panose="020F0502020204030203" pitchFamily="34" charset="0"/>
                <a:cs typeface="Lato" panose="020F0502020204030203" pitchFamily="34" charset="0"/>
              </a:defRPr>
            </a:lvl4pPr>
            <a:lvl5pPr marL="1031875" indent="0">
              <a:buNone/>
              <a:defRPr sz="1200" b="1" i="0">
                <a:latin typeface="Lato" panose="020F0502020204030203" pitchFamily="34" charset="0"/>
                <a:ea typeface="Lato" panose="020F0502020204030203" pitchFamily="34" charset="0"/>
                <a:cs typeface="Lato" panose="020F0502020204030203" pitchFamily="34" charset="0"/>
              </a:defRPr>
            </a:lvl5pPr>
          </a:lstStyle>
          <a:p>
            <a:pPr lvl="0"/>
            <a:r>
              <a:rPr lang="en-US"/>
              <a:t>[Caption – LB 12pt – two lines max]</a:t>
            </a:r>
          </a:p>
        </p:txBody>
      </p:sp>
    </p:spTree>
    <p:extLst>
      <p:ext uri="{BB962C8B-B14F-4D97-AF65-F5344CB8AC3E}">
        <p14:creationId xmlns:p14="http://schemas.microsoft.com/office/powerpoint/2010/main" val="389048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Subhead + Eight Sponsors with Description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3" y="1484556"/>
            <a:ext cx="11277599"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10" name="Text Placeholder 12">
            <a:extLst>
              <a:ext uri="{FF2B5EF4-FFF2-40B4-BE49-F238E27FC236}">
                <a16:creationId xmlns:a16="http://schemas.microsoft.com/office/drawing/2014/main" id="{6E25982D-3D67-2444-AADC-85C364CF70C3}"/>
              </a:ext>
            </a:extLst>
          </p:cNvPr>
          <p:cNvSpPr>
            <a:spLocks noGrp="1"/>
          </p:cNvSpPr>
          <p:nvPr>
            <p:ph type="body" sz="quarter" idx="17" hasCustomPrompt="1"/>
          </p:nvPr>
        </p:nvSpPr>
        <p:spPr>
          <a:xfrm>
            <a:off x="469678" y="2837378"/>
            <a:ext cx="2538512" cy="233363"/>
          </a:xfrm>
        </p:spPr>
        <p:txBody>
          <a:bodyPr>
            <a:noAutofit/>
          </a:bodyPr>
          <a:lstStyle>
            <a:lvl1pPr marL="0" indent="0">
              <a:buNone/>
              <a:defRPr sz="1100" b="1" i="0" spc="5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[Category name – </a:t>
            </a:r>
            <a:r>
              <a:rPr lang="en-US" err="1"/>
              <a:t>Lato</a:t>
            </a:r>
            <a:r>
              <a:rPr lang="en-US"/>
              <a:t> Bold 11pt]</a:t>
            </a:r>
          </a:p>
        </p:txBody>
      </p:sp>
      <p:sp>
        <p:nvSpPr>
          <p:cNvPr id="11" name="Text Placeholder 12">
            <a:extLst>
              <a:ext uri="{FF2B5EF4-FFF2-40B4-BE49-F238E27FC236}">
                <a16:creationId xmlns:a16="http://schemas.microsoft.com/office/drawing/2014/main" id="{0C5273AD-FDFB-A04C-98BB-52C97AD302E0}"/>
              </a:ext>
            </a:extLst>
          </p:cNvPr>
          <p:cNvSpPr>
            <a:spLocks noGrp="1"/>
          </p:cNvSpPr>
          <p:nvPr>
            <p:ph type="body" sz="quarter" idx="18" hasCustomPrompt="1"/>
          </p:nvPr>
        </p:nvSpPr>
        <p:spPr>
          <a:xfrm>
            <a:off x="469678" y="3129205"/>
            <a:ext cx="2538512" cy="853620"/>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a:t>
            </a:r>
            <a:br>
              <a:rPr lang="en-US"/>
            </a:br>
            <a:r>
              <a:rPr lang="en-US"/>
              <a:t>– four lines max]</a:t>
            </a:r>
          </a:p>
        </p:txBody>
      </p:sp>
      <p:sp>
        <p:nvSpPr>
          <p:cNvPr id="13" name="Picture Placeholder 13">
            <a:extLst>
              <a:ext uri="{FF2B5EF4-FFF2-40B4-BE49-F238E27FC236}">
                <a16:creationId xmlns:a16="http://schemas.microsoft.com/office/drawing/2014/main" id="{1ACE2276-80E5-D340-9563-1C4DAEDABC82}"/>
              </a:ext>
            </a:extLst>
          </p:cNvPr>
          <p:cNvSpPr>
            <a:spLocks noGrp="1"/>
          </p:cNvSpPr>
          <p:nvPr>
            <p:ph type="pic" sz="quarter" idx="16" hasCustomPrompt="1"/>
          </p:nvPr>
        </p:nvSpPr>
        <p:spPr>
          <a:xfrm>
            <a:off x="457200" y="2135599"/>
            <a:ext cx="1093693" cy="561881"/>
          </a:xfrm>
          <a:noFill/>
        </p:spPr>
        <p:txBody>
          <a:bodyPr anchor="ctr">
            <a:normAutofit/>
          </a:bodyPr>
          <a:lstStyle>
            <a:lvl1pPr marL="0" indent="0" algn="ctr">
              <a:buNone/>
              <a:defRPr sz="800"/>
            </a:lvl1pPr>
          </a:lstStyle>
          <a:p>
            <a:r>
              <a:rPr lang="en-US"/>
              <a:t>1. CLICK TO </a:t>
            </a:r>
            <a:br>
              <a:rPr lang="en-US"/>
            </a:br>
            <a:r>
              <a:rPr lang="en-US"/>
              <a:t>INSERT LOGO  </a:t>
            </a:r>
            <a:br>
              <a:rPr lang="en-US"/>
            </a:br>
            <a:r>
              <a:rPr lang="en-US"/>
              <a:t>2. CONVERT TO GRAYSCALE</a:t>
            </a:r>
          </a:p>
        </p:txBody>
      </p:sp>
      <p:sp>
        <p:nvSpPr>
          <p:cNvPr id="17" name="Text Placeholder 12">
            <a:extLst>
              <a:ext uri="{FF2B5EF4-FFF2-40B4-BE49-F238E27FC236}">
                <a16:creationId xmlns:a16="http://schemas.microsoft.com/office/drawing/2014/main" id="{92040B20-325D-A04D-922B-4C304D675D8A}"/>
              </a:ext>
            </a:extLst>
          </p:cNvPr>
          <p:cNvSpPr>
            <a:spLocks noGrp="1"/>
          </p:cNvSpPr>
          <p:nvPr>
            <p:ph type="body" sz="quarter" idx="19" hasCustomPrompt="1"/>
          </p:nvPr>
        </p:nvSpPr>
        <p:spPr>
          <a:xfrm>
            <a:off x="463973" y="4926061"/>
            <a:ext cx="2538512" cy="233363"/>
          </a:xfrm>
        </p:spPr>
        <p:txBody>
          <a:bodyPr>
            <a:noAutofit/>
          </a:bodyPr>
          <a:lstStyle>
            <a:lvl1pPr marL="0" indent="0">
              <a:buNone/>
              <a:defRPr sz="1100" b="1" i="0" spc="5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[Category name – </a:t>
            </a:r>
            <a:r>
              <a:rPr lang="en-US" err="1"/>
              <a:t>Lato</a:t>
            </a:r>
            <a:r>
              <a:rPr lang="en-US"/>
              <a:t> Bold 11pt]</a:t>
            </a:r>
          </a:p>
        </p:txBody>
      </p:sp>
      <p:sp>
        <p:nvSpPr>
          <p:cNvPr id="18" name="Text Placeholder 12">
            <a:extLst>
              <a:ext uri="{FF2B5EF4-FFF2-40B4-BE49-F238E27FC236}">
                <a16:creationId xmlns:a16="http://schemas.microsoft.com/office/drawing/2014/main" id="{FCAEF3C1-5D68-AE49-A8E9-8F85BFBF5562}"/>
              </a:ext>
            </a:extLst>
          </p:cNvPr>
          <p:cNvSpPr>
            <a:spLocks noGrp="1"/>
          </p:cNvSpPr>
          <p:nvPr>
            <p:ph type="body" sz="quarter" idx="20" hasCustomPrompt="1"/>
          </p:nvPr>
        </p:nvSpPr>
        <p:spPr>
          <a:xfrm>
            <a:off x="463973" y="5217888"/>
            <a:ext cx="2538512" cy="853620"/>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a:t>
            </a:r>
            <a:br>
              <a:rPr lang="en-US"/>
            </a:br>
            <a:r>
              <a:rPr lang="en-US"/>
              <a:t>– four lines max]</a:t>
            </a:r>
          </a:p>
        </p:txBody>
      </p:sp>
      <p:sp>
        <p:nvSpPr>
          <p:cNvPr id="19" name="Picture Placeholder 13">
            <a:extLst>
              <a:ext uri="{FF2B5EF4-FFF2-40B4-BE49-F238E27FC236}">
                <a16:creationId xmlns:a16="http://schemas.microsoft.com/office/drawing/2014/main" id="{5A7636B7-8B1E-BA44-A76A-BFC03406AC94}"/>
              </a:ext>
            </a:extLst>
          </p:cNvPr>
          <p:cNvSpPr>
            <a:spLocks noGrp="1"/>
          </p:cNvSpPr>
          <p:nvPr>
            <p:ph type="pic" sz="quarter" idx="21" hasCustomPrompt="1"/>
          </p:nvPr>
        </p:nvSpPr>
        <p:spPr>
          <a:xfrm>
            <a:off x="457200" y="4224282"/>
            <a:ext cx="1093693" cy="561881"/>
          </a:xfrm>
          <a:noFill/>
        </p:spPr>
        <p:txBody>
          <a:bodyPr anchor="ctr">
            <a:normAutofit/>
          </a:bodyPr>
          <a:lstStyle>
            <a:lvl1pPr marL="0" indent="0" algn="ctr">
              <a:buNone/>
              <a:defRPr sz="800"/>
            </a:lvl1pPr>
          </a:lstStyle>
          <a:p>
            <a:r>
              <a:rPr lang="en-US"/>
              <a:t>1. CLICK TO </a:t>
            </a:r>
            <a:br>
              <a:rPr lang="en-US"/>
            </a:br>
            <a:r>
              <a:rPr lang="en-US"/>
              <a:t>INSERT LOGO  </a:t>
            </a:r>
            <a:br>
              <a:rPr lang="en-US"/>
            </a:br>
            <a:r>
              <a:rPr lang="en-US"/>
              <a:t>2. CONVERT TO GRAYSCALE</a:t>
            </a:r>
          </a:p>
        </p:txBody>
      </p:sp>
      <p:sp>
        <p:nvSpPr>
          <p:cNvPr id="20" name="Text Placeholder 12">
            <a:extLst>
              <a:ext uri="{FF2B5EF4-FFF2-40B4-BE49-F238E27FC236}">
                <a16:creationId xmlns:a16="http://schemas.microsoft.com/office/drawing/2014/main" id="{9F1CAF97-B38B-5A45-893F-6A2D01A6A338}"/>
              </a:ext>
            </a:extLst>
          </p:cNvPr>
          <p:cNvSpPr>
            <a:spLocks noGrp="1"/>
          </p:cNvSpPr>
          <p:nvPr>
            <p:ph type="body" sz="quarter" idx="22" hasCustomPrompt="1"/>
          </p:nvPr>
        </p:nvSpPr>
        <p:spPr>
          <a:xfrm>
            <a:off x="3370230" y="2837378"/>
            <a:ext cx="2538512" cy="233363"/>
          </a:xfrm>
        </p:spPr>
        <p:txBody>
          <a:bodyPr>
            <a:noAutofit/>
          </a:bodyPr>
          <a:lstStyle>
            <a:lvl1pPr marL="0" indent="0">
              <a:buNone/>
              <a:defRPr sz="1100" b="1" i="0" spc="5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[Category name – </a:t>
            </a:r>
            <a:r>
              <a:rPr lang="en-US" err="1"/>
              <a:t>Lato</a:t>
            </a:r>
            <a:r>
              <a:rPr lang="en-US"/>
              <a:t> Bold 11pt]</a:t>
            </a:r>
          </a:p>
        </p:txBody>
      </p:sp>
      <p:sp>
        <p:nvSpPr>
          <p:cNvPr id="21" name="Text Placeholder 12">
            <a:extLst>
              <a:ext uri="{FF2B5EF4-FFF2-40B4-BE49-F238E27FC236}">
                <a16:creationId xmlns:a16="http://schemas.microsoft.com/office/drawing/2014/main" id="{B25AA86A-8DAE-F348-B0F1-6C3BEF4BE000}"/>
              </a:ext>
            </a:extLst>
          </p:cNvPr>
          <p:cNvSpPr>
            <a:spLocks noGrp="1"/>
          </p:cNvSpPr>
          <p:nvPr>
            <p:ph type="body" sz="quarter" idx="23" hasCustomPrompt="1"/>
          </p:nvPr>
        </p:nvSpPr>
        <p:spPr>
          <a:xfrm>
            <a:off x="3370230" y="3129205"/>
            <a:ext cx="2538512" cy="853620"/>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a:t>
            </a:r>
            <a:br>
              <a:rPr lang="en-US"/>
            </a:br>
            <a:r>
              <a:rPr lang="en-US"/>
              <a:t>– four lines max]</a:t>
            </a:r>
          </a:p>
        </p:txBody>
      </p:sp>
      <p:sp>
        <p:nvSpPr>
          <p:cNvPr id="22" name="Picture Placeholder 13">
            <a:extLst>
              <a:ext uri="{FF2B5EF4-FFF2-40B4-BE49-F238E27FC236}">
                <a16:creationId xmlns:a16="http://schemas.microsoft.com/office/drawing/2014/main" id="{86E67077-AF21-604C-9695-4C672CEF1038}"/>
              </a:ext>
            </a:extLst>
          </p:cNvPr>
          <p:cNvSpPr>
            <a:spLocks noGrp="1"/>
          </p:cNvSpPr>
          <p:nvPr>
            <p:ph type="pic" sz="quarter" idx="24" hasCustomPrompt="1"/>
          </p:nvPr>
        </p:nvSpPr>
        <p:spPr>
          <a:xfrm>
            <a:off x="3370229" y="2135599"/>
            <a:ext cx="1093693" cy="561881"/>
          </a:xfrm>
          <a:noFill/>
        </p:spPr>
        <p:txBody>
          <a:bodyPr anchor="ctr">
            <a:normAutofit/>
          </a:bodyPr>
          <a:lstStyle>
            <a:lvl1pPr marL="0" marR="0" indent="0" algn="ctr" defTabSz="914400" rtl="0" eaLnBrk="1" fontAlgn="auto" latinLnBrk="0" hangingPunct="1">
              <a:lnSpc>
                <a:spcPct val="100000"/>
              </a:lnSpc>
              <a:spcBef>
                <a:spcPts val="300"/>
              </a:spcBef>
              <a:spcAft>
                <a:spcPts val="0"/>
              </a:spcAft>
              <a:buClrTx/>
              <a:buSzTx/>
              <a:buFont typeface="Graphik Regular" pitchFamily="34" charset="0"/>
              <a:buNone/>
              <a:tabLst/>
              <a:defRPr sz="800"/>
            </a:lvl1pPr>
          </a:lstStyle>
          <a:p>
            <a:r>
              <a:rPr lang="en-US"/>
              <a:t>1. CLICK TO </a:t>
            </a:r>
            <a:br>
              <a:rPr lang="en-US"/>
            </a:br>
            <a:r>
              <a:rPr lang="en-US"/>
              <a:t>INSERT LOGO  </a:t>
            </a:r>
            <a:br>
              <a:rPr lang="en-US"/>
            </a:br>
            <a:r>
              <a:rPr lang="en-US"/>
              <a:t>2. CONVERT TO GRAYSCALE</a:t>
            </a:r>
          </a:p>
        </p:txBody>
      </p:sp>
      <p:sp>
        <p:nvSpPr>
          <p:cNvPr id="23" name="Text Placeholder 12">
            <a:extLst>
              <a:ext uri="{FF2B5EF4-FFF2-40B4-BE49-F238E27FC236}">
                <a16:creationId xmlns:a16="http://schemas.microsoft.com/office/drawing/2014/main" id="{E7690AF2-0C71-2F45-8C34-773DBE80C139}"/>
              </a:ext>
            </a:extLst>
          </p:cNvPr>
          <p:cNvSpPr>
            <a:spLocks noGrp="1"/>
          </p:cNvSpPr>
          <p:nvPr>
            <p:ph type="body" sz="quarter" idx="25" hasCustomPrompt="1"/>
          </p:nvPr>
        </p:nvSpPr>
        <p:spPr>
          <a:xfrm>
            <a:off x="3370230" y="4926061"/>
            <a:ext cx="2538512" cy="233363"/>
          </a:xfrm>
        </p:spPr>
        <p:txBody>
          <a:bodyPr>
            <a:noAutofit/>
          </a:bodyPr>
          <a:lstStyle>
            <a:lvl1pPr marL="0" indent="0">
              <a:buNone/>
              <a:defRPr sz="1100" b="1" i="0" spc="5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[Category name – </a:t>
            </a:r>
            <a:r>
              <a:rPr lang="en-US" err="1"/>
              <a:t>Lato</a:t>
            </a:r>
            <a:r>
              <a:rPr lang="en-US"/>
              <a:t> Bold 11pt]</a:t>
            </a:r>
          </a:p>
        </p:txBody>
      </p:sp>
      <p:sp>
        <p:nvSpPr>
          <p:cNvPr id="24" name="Text Placeholder 12">
            <a:extLst>
              <a:ext uri="{FF2B5EF4-FFF2-40B4-BE49-F238E27FC236}">
                <a16:creationId xmlns:a16="http://schemas.microsoft.com/office/drawing/2014/main" id="{9337AA86-2560-7F45-993E-F42DBC359598}"/>
              </a:ext>
            </a:extLst>
          </p:cNvPr>
          <p:cNvSpPr>
            <a:spLocks noGrp="1"/>
          </p:cNvSpPr>
          <p:nvPr>
            <p:ph type="body" sz="quarter" idx="26" hasCustomPrompt="1"/>
          </p:nvPr>
        </p:nvSpPr>
        <p:spPr>
          <a:xfrm>
            <a:off x="3370230" y="5217888"/>
            <a:ext cx="2538512" cy="853620"/>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a:t>
            </a:r>
            <a:br>
              <a:rPr lang="en-US"/>
            </a:br>
            <a:r>
              <a:rPr lang="en-US"/>
              <a:t>– four lines max]</a:t>
            </a:r>
          </a:p>
        </p:txBody>
      </p:sp>
      <p:sp>
        <p:nvSpPr>
          <p:cNvPr id="25" name="Picture Placeholder 13">
            <a:extLst>
              <a:ext uri="{FF2B5EF4-FFF2-40B4-BE49-F238E27FC236}">
                <a16:creationId xmlns:a16="http://schemas.microsoft.com/office/drawing/2014/main" id="{5009EF50-8C5B-B647-864D-6480E0DFAB71}"/>
              </a:ext>
            </a:extLst>
          </p:cNvPr>
          <p:cNvSpPr>
            <a:spLocks noGrp="1"/>
          </p:cNvSpPr>
          <p:nvPr>
            <p:ph type="pic" sz="quarter" idx="27" hasCustomPrompt="1"/>
          </p:nvPr>
        </p:nvSpPr>
        <p:spPr>
          <a:xfrm>
            <a:off x="3370229" y="4224282"/>
            <a:ext cx="1093693" cy="561881"/>
          </a:xfrm>
          <a:noFill/>
        </p:spPr>
        <p:txBody>
          <a:bodyPr anchor="ctr">
            <a:normAutofit/>
          </a:bodyPr>
          <a:lstStyle>
            <a:lvl1pPr marL="0" indent="0" algn="ctr">
              <a:buNone/>
              <a:defRPr sz="800"/>
            </a:lvl1pPr>
          </a:lstStyle>
          <a:p>
            <a:r>
              <a:rPr lang="en-US"/>
              <a:t>1. CLICK TO </a:t>
            </a:r>
            <a:br>
              <a:rPr lang="en-US"/>
            </a:br>
            <a:r>
              <a:rPr lang="en-US"/>
              <a:t>INSERT LOGO  </a:t>
            </a:r>
            <a:br>
              <a:rPr lang="en-US"/>
            </a:br>
            <a:r>
              <a:rPr lang="en-US"/>
              <a:t>2. CONVERT TO GRAYSCALE</a:t>
            </a:r>
          </a:p>
        </p:txBody>
      </p:sp>
      <p:sp>
        <p:nvSpPr>
          <p:cNvPr id="26" name="Text Placeholder 12">
            <a:extLst>
              <a:ext uri="{FF2B5EF4-FFF2-40B4-BE49-F238E27FC236}">
                <a16:creationId xmlns:a16="http://schemas.microsoft.com/office/drawing/2014/main" id="{FF25A048-C27B-BB4C-BDED-E6D84851C3C2}"/>
              </a:ext>
            </a:extLst>
          </p:cNvPr>
          <p:cNvSpPr>
            <a:spLocks noGrp="1"/>
          </p:cNvSpPr>
          <p:nvPr>
            <p:ph type="body" sz="quarter" idx="28" hasCustomPrompt="1"/>
          </p:nvPr>
        </p:nvSpPr>
        <p:spPr>
          <a:xfrm>
            <a:off x="6283259" y="2837378"/>
            <a:ext cx="2538512" cy="233363"/>
          </a:xfrm>
        </p:spPr>
        <p:txBody>
          <a:bodyPr>
            <a:noAutofit/>
          </a:bodyPr>
          <a:lstStyle>
            <a:lvl1pPr marL="0" indent="0">
              <a:buNone/>
              <a:defRPr sz="1100" b="1" i="0" spc="5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[Category name – </a:t>
            </a:r>
            <a:r>
              <a:rPr lang="en-US" err="1"/>
              <a:t>Lato</a:t>
            </a:r>
            <a:r>
              <a:rPr lang="en-US"/>
              <a:t> Bold 11pt]</a:t>
            </a:r>
          </a:p>
        </p:txBody>
      </p:sp>
      <p:sp>
        <p:nvSpPr>
          <p:cNvPr id="27" name="Text Placeholder 12">
            <a:extLst>
              <a:ext uri="{FF2B5EF4-FFF2-40B4-BE49-F238E27FC236}">
                <a16:creationId xmlns:a16="http://schemas.microsoft.com/office/drawing/2014/main" id="{9FE848F6-0FC9-3B40-A5B2-32E8B818BA6C}"/>
              </a:ext>
            </a:extLst>
          </p:cNvPr>
          <p:cNvSpPr>
            <a:spLocks noGrp="1"/>
          </p:cNvSpPr>
          <p:nvPr>
            <p:ph type="body" sz="quarter" idx="29" hasCustomPrompt="1"/>
          </p:nvPr>
        </p:nvSpPr>
        <p:spPr>
          <a:xfrm>
            <a:off x="6283259" y="3129205"/>
            <a:ext cx="2538512" cy="853620"/>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a:t>
            </a:r>
            <a:br>
              <a:rPr lang="en-US"/>
            </a:br>
            <a:r>
              <a:rPr lang="en-US"/>
              <a:t>– four lines max]</a:t>
            </a:r>
          </a:p>
        </p:txBody>
      </p:sp>
      <p:sp>
        <p:nvSpPr>
          <p:cNvPr id="28" name="Picture Placeholder 13">
            <a:extLst>
              <a:ext uri="{FF2B5EF4-FFF2-40B4-BE49-F238E27FC236}">
                <a16:creationId xmlns:a16="http://schemas.microsoft.com/office/drawing/2014/main" id="{8038896D-E2CD-7741-B431-AAE14D0AEA8D}"/>
              </a:ext>
            </a:extLst>
          </p:cNvPr>
          <p:cNvSpPr>
            <a:spLocks noGrp="1"/>
          </p:cNvSpPr>
          <p:nvPr>
            <p:ph type="pic" sz="quarter" idx="30" hasCustomPrompt="1"/>
          </p:nvPr>
        </p:nvSpPr>
        <p:spPr>
          <a:xfrm>
            <a:off x="6283258" y="2135599"/>
            <a:ext cx="1093693" cy="561881"/>
          </a:xfrm>
          <a:noFill/>
        </p:spPr>
        <p:txBody>
          <a:bodyPr anchor="ctr">
            <a:normAutofit/>
          </a:bodyPr>
          <a:lstStyle>
            <a:lvl1pPr marL="0" indent="0" algn="ctr">
              <a:buNone/>
              <a:defRPr sz="800"/>
            </a:lvl1pPr>
          </a:lstStyle>
          <a:p>
            <a:r>
              <a:rPr lang="en-US"/>
              <a:t>1. CLICK TO </a:t>
            </a:r>
            <a:br>
              <a:rPr lang="en-US"/>
            </a:br>
            <a:r>
              <a:rPr lang="en-US"/>
              <a:t>INSERT LOGO  </a:t>
            </a:r>
            <a:br>
              <a:rPr lang="en-US"/>
            </a:br>
            <a:r>
              <a:rPr lang="en-US"/>
              <a:t>2. CONVERT TO GRAYSCALE</a:t>
            </a:r>
          </a:p>
        </p:txBody>
      </p:sp>
      <p:sp>
        <p:nvSpPr>
          <p:cNvPr id="29" name="Text Placeholder 12">
            <a:extLst>
              <a:ext uri="{FF2B5EF4-FFF2-40B4-BE49-F238E27FC236}">
                <a16:creationId xmlns:a16="http://schemas.microsoft.com/office/drawing/2014/main" id="{DA87E697-DD31-3546-AB6A-912B959F5DA4}"/>
              </a:ext>
            </a:extLst>
          </p:cNvPr>
          <p:cNvSpPr>
            <a:spLocks noGrp="1"/>
          </p:cNvSpPr>
          <p:nvPr>
            <p:ph type="body" sz="quarter" idx="31" hasCustomPrompt="1"/>
          </p:nvPr>
        </p:nvSpPr>
        <p:spPr>
          <a:xfrm>
            <a:off x="6283259" y="4926061"/>
            <a:ext cx="2538512" cy="233363"/>
          </a:xfrm>
        </p:spPr>
        <p:txBody>
          <a:bodyPr>
            <a:noAutofit/>
          </a:bodyPr>
          <a:lstStyle>
            <a:lvl1pPr marL="0" indent="0">
              <a:buNone/>
              <a:defRPr sz="1100" b="1" i="0" spc="5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[Category name – </a:t>
            </a:r>
            <a:r>
              <a:rPr lang="en-US" err="1"/>
              <a:t>Lato</a:t>
            </a:r>
            <a:r>
              <a:rPr lang="en-US"/>
              <a:t> Bold 11pt]</a:t>
            </a:r>
          </a:p>
        </p:txBody>
      </p:sp>
      <p:sp>
        <p:nvSpPr>
          <p:cNvPr id="30" name="Text Placeholder 12">
            <a:extLst>
              <a:ext uri="{FF2B5EF4-FFF2-40B4-BE49-F238E27FC236}">
                <a16:creationId xmlns:a16="http://schemas.microsoft.com/office/drawing/2014/main" id="{00BC0699-C6A4-E24F-AB74-91486B49C574}"/>
              </a:ext>
            </a:extLst>
          </p:cNvPr>
          <p:cNvSpPr>
            <a:spLocks noGrp="1"/>
          </p:cNvSpPr>
          <p:nvPr>
            <p:ph type="body" sz="quarter" idx="32" hasCustomPrompt="1"/>
          </p:nvPr>
        </p:nvSpPr>
        <p:spPr>
          <a:xfrm>
            <a:off x="6283259" y="5217888"/>
            <a:ext cx="2538512" cy="853620"/>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a:t>
            </a:r>
            <a:br>
              <a:rPr lang="en-US"/>
            </a:br>
            <a:r>
              <a:rPr lang="en-US"/>
              <a:t>– four lines max]</a:t>
            </a:r>
          </a:p>
        </p:txBody>
      </p:sp>
      <p:sp>
        <p:nvSpPr>
          <p:cNvPr id="31" name="Picture Placeholder 13">
            <a:extLst>
              <a:ext uri="{FF2B5EF4-FFF2-40B4-BE49-F238E27FC236}">
                <a16:creationId xmlns:a16="http://schemas.microsoft.com/office/drawing/2014/main" id="{E624AEB1-BEBB-664E-9A4A-A3D96FFB8AD2}"/>
              </a:ext>
            </a:extLst>
          </p:cNvPr>
          <p:cNvSpPr>
            <a:spLocks noGrp="1"/>
          </p:cNvSpPr>
          <p:nvPr>
            <p:ph type="pic" sz="quarter" idx="33" hasCustomPrompt="1"/>
          </p:nvPr>
        </p:nvSpPr>
        <p:spPr>
          <a:xfrm>
            <a:off x="6283258" y="4224282"/>
            <a:ext cx="1093693" cy="561881"/>
          </a:xfrm>
          <a:noFill/>
        </p:spPr>
        <p:txBody>
          <a:bodyPr anchor="ctr">
            <a:normAutofit/>
          </a:bodyPr>
          <a:lstStyle>
            <a:lvl1pPr marL="0" indent="0" algn="ctr">
              <a:buNone/>
              <a:defRPr sz="800"/>
            </a:lvl1pPr>
          </a:lstStyle>
          <a:p>
            <a:r>
              <a:rPr lang="en-US"/>
              <a:t>1. CLICK TO </a:t>
            </a:r>
            <a:br>
              <a:rPr lang="en-US"/>
            </a:br>
            <a:r>
              <a:rPr lang="en-US"/>
              <a:t>INSERT LOGO  </a:t>
            </a:r>
            <a:br>
              <a:rPr lang="en-US"/>
            </a:br>
            <a:r>
              <a:rPr lang="en-US"/>
              <a:t>2. CONVERT TO GRAYSCALE</a:t>
            </a:r>
          </a:p>
        </p:txBody>
      </p:sp>
      <p:sp>
        <p:nvSpPr>
          <p:cNvPr id="32" name="Text Placeholder 12">
            <a:extLst>
              <a:ext uri="{FF2B5EF4-FFF2-40B4-BE49-F238E27FC236}">
                <a16:creationId xmlns:a16="http://schemas.microsoft.com/office/drawing/2014/main" id="{DA380F81-B8D6-8140-90C9-C0AF40469FB2}"/>
              </a:ext>
            </a:extLst>
          </p:cNvPr>
          <p:cNvSpPr>
            <a:spLocks noGrp="1"/>
          </p:cNvSpPr>
          <p:nvPr>
            <p:ph type="body" sz="quarter" idx="34" hasCustomPrompt="1"/>
          </p:nvPr>
        </p:nvSpPr>
        <p:spPr>
          <a:xfrm>
            <a:off x="9203060" y="2837378"/>
            <a:ext cx="2538512" cy="233363"/>
          </a:xfrm>
        </p:spPr>
        <p:txBody>
          <a:bodyPr>
            <a:noAutofit/>
          </a:bodyPr>
          <a:lstStyle>
            <a:lvl1pPr marL="0" indent="0">
              <a:buNone/>
              <a:defRPr sz="1100" b="1" i="0" spc="5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[Category name – </a:t>
            </a:r>
            <a:r>
              <a:rPr lang="en-US" err="1"/>
              <a:t>Lato</a:t>
            </a:r>
            <a:r>
              <a:rPr lang="en-US"/>
              <a:t> Bold 11pt]</a:t>
            </a:r>
          </a:p>
        </p:txBody>
      </p:sp>
      <p:sp>
        <p:nvSpPr>
          <p:cNvPr id="33" name="Text Placeholder 12">
            <a:extLst>
              <a:ext uri="{FF2B5EF4-FFF2-40B4-BE49-F238E27FC236}">
                <a16:creationId xmlns:a16="http://schemas.microsoft.com/office/drawing/2014/main" id="{B0558025-2C5D-D14D-BC19-4F90B2F7990F}"/>
              </a:ext>
            </a:extLst>
          </p:cNvPr>
          <p:cNvSpPr>
            <a:spLocks noGrp="1"/>
          </p:cNvSpPr>
          <p:nvPr>
            <p:ph type="body" sz="quarter" idx="35" hasCustomPrompt="1"/>
          </p:nvPr>
        </p:nvSpPr>
        <p:spPr>
          <a:xfrm>
            <a:off x="9203060" y="3129205"/>
            <a:ext cx="2538512" cy="853620"/>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a:t>
            </a:r>
            <a:br>
              <a:rPr lang="en-US"/>
            </a:br>
            <a:r>
              <a:rPr lang="en-US"/>
              <a:t>– four lines max]</a:t>
            </a:r>
          </a:p>
        </p:txBody>
      </p:sp>
      <p:sp>
        <p:nvSpPr>
          <p:cNvPr id="34" name="Picture Placeholder 13">
            <a:extLst>
              <a:ext uri="{FF2B5EF4-FFF2-40B4-BE49-F238E27FC236}">
                <a16:creationId xmlns:a16="http://schemas.microsoft.com/office/drawing/2014/main" id="{1FE66A77-DDF7-CF4E-B0C2-8A41805AD0DF}"/>
              </a:ext>
            </a:extLst>
          </p:cNvPr>
          <p:cNvSpPr>
            <a:spLocks noGrp="1"/>
          </p:cNvSpPr>
          <p:nvPr>
            <p:ph type="pic" sz="quarter" idx="36" hasCustomPrompt="1"/>
          </p:nvPr>
        </p:nvSpPr>
        <p:spPr>
          <a:xfrm>
            <a:off x="9196286" y="2135599"/>
            <a:ext cx="1093693" cy="561881"/>
          </a:xfrm>
          <a:noFill/>
        </p:spPr>
        <p:txBody>
          <a:bodyPr anchor="ctr">
            <a:normAutofit/>
          </a:bodyPr>
          <a:lstStyle>
            <a:lvl1pPr marL="0" indent="0" algn="ctr">
              <a:buNone/>
              <a:defRPr sz="800"/>
            </a:lvl1pPr>
          </a:lstStyle>
          <a:p>
            <a:r>
              <a:rPr lang="en-US"/>
              <a:t>1. CLICK TO </a:t>
            </a:r>
            <a:br>
              <a:rPr lang="en-US"/>
            </a:br>
            <a:r>
              <a:rPr lang="en-US"/>
              <a:t>INSERT LOGO  </a:t>
            </a:r>
            <a:br>
              <a:rPr lang="en-US"/>
            </a:br>
            <a:r>
              <a:rPr lang="en-US"/>
              <a:t>2. CONVERT TO GRAYSCALE</a:t>
            </a:r>
          </a:p>
        </p:txBody>
      </p:sp>
      <p:sp>
        <p:nvSpPr>
          <p:cNvPr id="35" name="Text Placeholder 12">
            <a:extLst>
              <a:ext uri="{FF2B5EF4-FFF2-40B4-BE49-F238E27FC236}">
                <a16:creationId xmlns:a16="http://schemas.microsoft.com/office/drawing/2014/main" id="{8258FC16-1AE7-3B4B-8347-5F0EB00CC1E0}"/>
              </a:ext>
            </a:extLst>
          </p:cNvPr>
          <p:cNvSpPr>
            <a:spLocks noGrp="1"/>
          </p:cNvSpPr>
          <p:nvPr>
            <p:ph type="body" sz="quarter" idx="37" hasCustomPrompt="1"/>
          </p:nvPr>
        </p:nvSpPr>
        <p:spPr>
          <a:xfrm>
            <a:off x="9203060" y="4926061"/>
            <a:ext cx="2538512" cy="233363"/>
          </a:xfrm>
        </p:spPr>
        <p:txBody>
          <a:bodyPr>
            <a:noAutofit/>
          </a:bodyPr>
          <a:lstStyle>
            <a:lvl1pPr marL="0" indent="0">
              <a:buNone/>
              <a:defRPr sz="1100" b="1" i="0" spc="5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[Category name – </a:t>
            </a:r>
            <a:r>
              <a:rPr lang="en-US" err="1"/>
              <a:t>Lato</a:t>
            </a:r>
            <a:r>
              <a:rPr lang="en-US"/>
              <a:t> Bold 11pt]</a:t>
            </a:r>
          </a:p>
        </p:txBody>
      </p:sp>
      <p:sp>
        <p:nvSpPr>
          <p:cNvPr id="36" name="Text Placeholder 12">
            <a:extLst>
              <a:ext uri="{FF2B5EF4-FFF2-40B4-BE49-F238E27FC236}">
                <a16:creationId xmlns:a16="http://schemas.microsoft.com/office/drawing/2014/main" id="{E35FF0B9-597F-9A4F-B03E-61D2090BC88D}"/>
              </a:ext>
            </a:extLst>
          </p:cNvPr>
          <p:cNvSpPr>
            <a:spLocks noGrp="1"/>
          </p:cNvSpPr>
          <p:nvPr>
            <p:ph type="body" sz="quarter" idx="38" hasCustomPrompt="1"/>
          </p:nvPr>
        </p:nvSpPr>
        <p:spPr>
          <a:xfrm>
            <a:off x="9203060" y="5217888"/>
            <a:ext cx="2538512" cy="853620"/>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a:t>
            </a:r>
            <a:br>
              <a:rPr lang="en-US"/>
            </a:br>
            <a:r>
              <a:rPr lang="en-US"/>
              <a:t>– four lines max]</a:t>
            </a:r>
          </a:p>
        </p:txBody>
      </p:sp>
      <p:sp>
        <p:nvSpPr>
          <p:cNvPr id="37" name="Picture Placeholder 13">
            <a:extLst>
              <a:ext uri="{FF2B5EF4-FFF2-40B4-BE49-F238E27FC236}">
                <a16:creationId xmlns:a16="http://schemas.microsoft.com/office/drawing/2014/main" id="{F9424F14-CCF4-194F-8C6B-7FD478B368BC}"/>
              </a:ext>
            </a:extLst>
          </p:cNvPr>
          <p:cNvSpPr>
            <a:spLocks noGrp="1"/>
          </p:cNvSpPr>
          <p:nvPr>
            <p:ph type="pic" sz="quarter" idx="39" hasCustomPrompt="1"/>
          </p:nvPr>
        </p:nvSpPr>
        <p:spPr>
          <a:xfrm>
            <a:off x="9196286" y="4224282"/>
            <a:ext cx="1093693" cy="561881"/>
          </a:xfrm>
          <a:noFill/>
        </p:spPr>
        <p:txBody>
          <a:bodyPr anchor="ctr">
            <a:normAutofit/>
          </a:bodyPr>
          <a:lstStyle>
            <a:lvl1pPr marL="0" indent="0" algn="ctr">
              <a:buNone/>
              <a:defRPr sz="800"/>
            </a:lvl1pPr>
          </a:lstStyle>
          <a:p>
            <a:r>
              <a:rPr lang="en-US"/>
              <a:t>1. CLICK TO </a:t>
            </a:r>
            <a:br>
              <a:rPr lang="en-US"/>
            </a:br>
            <a:r>
              <a:rPr lang="en-US"/>
              <a:t>INSERT LOGO  </a:t>
            </a:r>
            <a:br>
              <a:rPr lang="en-US"/>
            </a:br>
            <a:r>
              <a:rPr lang="en-US"/>
              <a:t>2. CONVERT TO GRAYSCALE</a:t>
            </a:r>
          </a:p>
        </p:txBody>
      </p:sp>
    </p:spTree>
    <p:extLst>
      <p:ext uri="{BB962C8B-B14F-4D97-AF65-F5344CB8AC3E}">
        <p14:creationId xmlns:p14="http://schemas.microsoft.com/office/powerpoint/2010/main" val="2487645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Subhead + Three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782A-94C5-B041-B840-736424E69E7E}"/>
              </a:ext>
            </a:extLst>
          </p:cNvPr>
          <p:cNvSpPr>
            <a:spLocks noGrp="1"/>
          </p:cNvSpPr>
          <p:nvPr>
            <p:ph type="title" hasCustomPrompt="1"/>
          </p:nvPr>
        </p:nvSpPr>
        <p:spPr>
          <a:xfrm>
            <a:off x="457200" y="457200"/>
            <a:ext cx="11277600" cy="457200"/>
          </a:xfrm>
        </p:spPr>
        <p:txBody>
          <a:bodyPr/>
          <a:lstStyle>
            <a:lvl1pPr algn="ct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4" name="Footer Placeholder 3">
            <a:extLst>
              <a:ext uri="{FF2B5EF4-FFF2-40B4-BE49-F238E27FC236}">
                <a16:creationId xmlns:a16="http://schemas.microsoft.com/office/drawing/2014/main" id="{59E94238-1619-204E-8D1C-E37B3656D82B}"/>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5" name="Slide Number Placeholder 4">
            <a:extLst>
              <a:ext uri="{FF2B5EF4-FFF2-40B4-BE49-F238E27FC236}">
                <a16:creationId xmlns:a16="http://schemas.microsoft.com/office/drawing/2014/main" id="{4C05865D-4177-9041-BD2E-D3B25E7D0BB7}"/>
              </a:ext>
            </a:extLst>
          </p:cNvPr>
          <p:cNvSpPr>
            <a:spLocks noGrp="1"/>
          </p:cNvSpPr>
          <p:nvPr>
            <p:ph type="sldNum" sz="quarter" idx="12"/>
          </p:nvPr>
        </p:nvSpPr>
        <p:spPr/>
        <p:txBody>
          <a:bodyPr/>
          <a:lstStyle/>
          <a:p>
            <a:fld id="{6FDC89C3-8E1C-1B4E-9829-76D4B1BE5FAC}" type="slidenum">
              <a:rPr lang="en-US" smtClean="0"/>
              <a:t>‹#›</a:t>
            </a:fld>
            <a:endParaRPr lang="en-US"/>
          </a:p>
        </p:txBody>
      </p:sp>
      <p:cxnSp>
        <p:nvCxnSpPr>
          <p:cNvPr id="7" name="Straight Connector 6">
            <a:extLst>
              <a:ext uri="{FF2B5EF4-FFF2-40B4-BE49-F238E27FC236}">
                <a16:creationId xmlns:a16="http://schemas.microsoft.com/office/drawing/2014/main" id="{EB6F605A-A309-E444-A03D-4613C872D02A}"/>
              </a:ext>
            </a:extLst>
          </p:cNvPr>
          <p:cNvCxnSpPr/>
          <p:nvPr userDrawn="1"/>
        </p:nvCxnSpPr>
        <p:spPr>
          <a:xfrm>
            <a:off x="5821680" y="1159069"/>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CE517009-D1FD-BA44-9165-D121C79B820E}"/>
              </a:ext>
            </a:extLst>
          </p:cNvPr>
          <p:cNvSpPr>
            <a:spLocks noGrp="1"/>
          </p:cNvSpPr>
          <p:nvPr>
            <p:ph type="pic" sz="quarter" idx="13" hasCustomPrompt="1"/>
          </p:nvPr>
        </p:nvSpPr>
        <p:spPr>
          <a:xfrm>
            <a:off x="550613" y="2226929"/>
            <a:ext cx="3257712" cy="2729245"/>
          </a:xfrm>
        </p:spPr>
        <p:txBody>
          <a:bodyPr anchor="ctr">
            <a:normAutofit/>
          </a:bodyPr>
          <a:lstStyle>
            <a:lvl1pPr marL="0" indent="0" algn="ctr">
              <a:buNone/>
              <a:defRPr sz="1000"/>
            </a:lvl1pPr>
          </a:lstStyle>
          <a:p>
            <a:r>
              <a:rPr lang="en-US"/>
              <a:t>CLICK TO INSERT IMAGE</a:t>
            </a:r>
          </a:p>
        </p:txBody>
      </p:sp>
      <p:sp>
        <p:nvSpPr>
          <p:cNvPr id="14" name="Text Placeholder 13">
            <a:extLst>
              <a:ext uri="{FF2B5EF4-FFF2-40B4-BE49-F238E27FC236}">
                <a16:creationId xmlns:a16="http://schemas.microsoft.com/office/drawing/2014/main" id="{27B6284C-EA0A-494A-853E-97FF81B612B3}"/>
              </a:ext>
            </a:extLst>
          </p:cNvPr>
          <p:cNvSpPr>
            <a:spLocks noGrp="1"/>
          </p:cNvSpPr>
          <p:nvPr>
            <p:ph type="body" sz="quarter" idx="14" hasCustomPrompt="1"/>
          </p:nvPr>
        </p:nvSpPr>
        <p:spPr>
          <a:xfrm>
            <a:off x="550613" y="5185611"/>
            <a:ext cx="3257712" cy="609845"/>
          </a:xfrm>
        </p:spPr>
        <p:txBody>
          <a:bodyPr>
            <a:noAutofit/>
          </a:bodyPr>
          <a:lstStyle>
            <a:lvl1pPr marL="0" indent="0" algn="ctr">
              <a:lnSpc>
                <a:spcPct val="100000"/>
              </a:lnSpc>
              <a:spcBef>
                <a:spcPts val="0"/>
              </a:spcBef>
              <a:buNone/>
              <a:defRPr sz="1600" b="1" i="0">
                <a:latin typeface="Lato" panose="020F0502020204030203" pitchFamily="34" charset="0"/>
                <a:ea typeface="Lato" panose="020F0502020204030203" pitchFamily="34" charset="0"/>
                <a:cs typeface="Lato" panose="020F0502020204030203" pitchFamily="34" charset="0"/>
              </a:defRPr>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two lines max]</a:t>
            </a:r>
          </a:p>
        </p:txBody>
      </p:sp>
      <p:sp>
        <p:nvSpPr>
          <p:cNvPr id="22" name="Text Placeholder 12">
            <a:extLst>
              <a:ext uri="{FF2B5EF4-FFF2-40B4-BE49-F238E27FC236}">
                <a16:creationId xmlns:a16="http://schemas.microsoft.com/office/drawing/2014/main" id="{C051565C-7142-014E-98EF-C624E2268F7D}"/>
              </a:ext>
            </a:extLst>
          </p:cNvPr>
          <p:cNvSpPr>
            <a:spLocks noGrp="1"/>
          </p:cNvSpPr>
          <p:nvPr>
            <p:ph type="body" sz="quarter" idx="29" hasCustomPrompt="1"/>
          </p:nvPr>
        </p:nvSpPr>
        <p:spPr>
          <a:xfrm>
            <a:off x="463973" y="1484556"/>
            <a:ext cx="11277599" cy="321750"/>
          </a:xfrm>
        </p:spPr>
        <p:txBody>
          <a:bodyPr anchor="t">
            <a:noAutofit/>
          </a:bodyPr>
          <a:lstStyle>
            <a:lvl1pPr marL="0" indent="0" algn="ctr">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23" name="Picture Placeholder 7">
            <a:extLst>
              <a:ext uri="{FF2B5EF4-FFF2-40B4-BE49-F238E27FC236}">
                <a16:creationId xmlns:a16="http://schemas.microsoft.com/office/drawing/2014/main" id="{553104E0-2FD6-D04F-A061-56367B9C8F0A}"/>
              </a:ext>
            </a:extLst>
          </p:cNvPr>
          <p:cNvSpPr>
            <a:spLocks noGrp="1"/>
          </p:cNvSpPr>
          <p:nvPr>
            <p:ph type="pic" sz="quarter" idx="30" hasCustomPrompt="1"/>
          </p:nvPr>
        </p:nvSpPr>
        <p:spPr>
          <a:xfrm>
            <a:off x="4467144" y="2226929"/>
            <a:ext cx="3257712" cy="2729245"/>
          </a:xfrm>
        </p:spPr>
        <p:txBody>
          <a:bodyPr anchor="ctr">
            <a:normAutofit/>
          </a:bodyPr>
          <a:lstStyle>
            <a:lvl1pPr marL="0" indent="0" algn="ctr">
              <a:buNone/>
              <a:defRPr sz="1000"/>
            </a:lvl1pPr>
          </a:lstStyle>
          <a:p>
            <a:r>
              <a:rPr lang="en-US"/>
              <a:t>CLICK TO INSERT IMAGE</a:t>
            </a:r>
          </a:p>
        </p:txBody>
      </p:sp>
      <p:sp>
        <p:nvSpPr>
          <p:cNvPr id="24" name="Text Placeholder 13">
            <a:extLst>
              <a:ext uri="{FF2B5EF4-FFF2-40B4-BE49-F238E27FC236}">
                <a16:creationId xmlns:a16="http://schemas.microsoft.com/office/drawing/2014/main" id="{5F493FA2-E5E9-F84D-BDB4-FE1E00F18E98}"/>
              </a:ext>
            </a:extLst>
          </p:cNvPr>
          <p:cNvSpPr>
            <a:spLocks noGrp="1"/>
          </p:cNvSpPr>
          <p:nvPr>
            <p:ph type="body" sz="quarter" idx="31" hasCustomPrompt="1"/>
          </p:nvPr>
        </p:nvSpPr>
        <p:spPr>
          <a:xfrm>
            <a:off x="4467144" y="5185612"/>
            <a:ext cx="3257712" cy="609844"/>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Graphik Regular" pitchFamily="34" charset="0"/>
              <a:buNone/>
              <a:tabLst/>
              <a:defRPr sz="1600" b="1" i="0">
                <a:latin typeface="Lato" panose="020F0502020204030203" pitchFamily="34" charset="0"/>
                <a:ea typeface="Lato" panose="020F0502020204030203" pitchFamily="34" charset="0"/>
                <a:cs typeface="Lato" panose="020F0502020204030203" pitchFamily="34" charset="0"/>
              </a:defRPr>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two lines max]</a:t>
            </a:r>
          </a:p>
        </p:txBody>
      </p:sp>
      <p:sp>
        <p:nvSpPr>
          <p:cNvPr id="25" name="Picture Placeholder 7">
            <a:extLst>
              <a:ext uri="{FF2B5EF4-FFF2-40B4-BE49-F238E27FC236}">
                <a16:creationId xmlns:a16="http://schemas.microsoft.com/office/drawing/2014/main" id="{0365A769-AAFA-704E-B239-9D8E36AA0A67}"/>
              </a:ext>
            </a:extLst>
          </p:cNvPr>
          <p:cNvSpPr>
            <a:spLocks noGrp="1"/>
          </p:cNvSpPr>
          <p:nvPr>
            <p:ph type="pic" sz="quarter" idx="32" hasCustomPrompt="1"/>
          </p:nvPr>
        </p:nvSpPr>
        <p:spPr>
          <a:xfrm>
            <a:off x="8383675" y="2226929"/>
            <a:ext cx="3257712" cy="2729245"/>
          </a:xfrm>
        </p:spPr>
        <p:txBody>
          <a:bodyPr anchor="ctr">
            <a:normAutofit/>
          </a:bodyPr>
          <a:lstStyle>
            <a:lvl1pPr marL="0" indent="0" algn="ctr">
              <a:buNone/>
              <a:defRPr sz="1000"/>
            </a:lvl1pPr>
          </a:lstStyle>
          <a:p>
            <a:r>
              <a:rPr lang="en-US"/>
              <a:t>CLICK TO INSERT IMAGE</a:t>
            </a:r>
          </a:p>
        </p:txBody>
      </p:sp>
      <p:sp>
        <p:nvSpPr>
          <p:cNvPr id="26" name="Text Placeholder 13">
            <a:extLst>
              <a:ext uri="{FF2B5EF4-FFF2-40B4-BE49-F238E27FC236}">
                <a16:creationId xmlns:a16="http://schemas.microsoft.com/office/drawing/2014/main" id="{33C774DC-E052-5E4B-B066-B4225711DF06}"/>
              </a:ext>
            </a:extLst>
          </p:cNvPr>
          <p:cNvSpPr>
            <a:spLocks noGrp="1"/>
          </p:cNvSpPr>
          <p:nvPr>
            <p:ph type="body" sz="quarter" idx="33" hasCustomPrompt="1"/>
          </p:nvPr>
        </p:nvSpPr>
        <p:spPr>
          <a:xfrm>
            <a:off x="8383675" y="5185612"/>
            <a:ext cx="3257712" cy="609844"/>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Graphik Regular" pitchFamily="34" charset="0"/>
              <a:buNone/>
              <a:tabLst/>
              <a:defRPr sz="1600" b="1" i="0">
                <a:latin typeface="Lato" panose="020F0502020204030203" pitchFamily="34" charset="0"/>
                <a:ea typeface="Lato" panose="020F0502020204030203" pitchFamily="34" charset="0"/>
                <a:cs typeface="Lato" panose="020F0502020204030203" pitchFamily="34" charset="0"/>
              </a:defRPr>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two lines max]</a:t>
            </a:r>
          </a:p>
        </p:txBody>
      </p:sp>
    </p:spTree>
    <p:extLst>
      <p:ext uri="{BB962C8B-B14F-4D97-AF65-F5344CB8AC3E}">
        <p14:creationId xmlns:p14="http://schemas.microsoft.com/office/powerpoint/2010/main" val="4001940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Four Highligh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Freeform 7">
            <a:extLst>
              <a:ext uri="{FF2B5EF4-FFF2-40B4-BE49-F238E27FC236}">
                <a16:creationId xmlns:a16="http://schemas.microsoft.com/office/drawing/2014/main" id="{E81A6E7C-25C2-B14E-B96A-5F24C57C208E}"/>
              </a:ext>
            </a:extLst>
          </p:cNvPr>
          <p:cNvSpPr>
            <a:spLocks noChangeAspect="1"/>
          </p:cNvSpPr>
          <p:nvPr userDrawn="1"/>
        </p:nvSpPr>
        <p:spPr bwMode="auto">
          <a:xfrm>
            <a:off x="2859394" y="180784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rgbClr val="8B005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n-lt"/>
              <a:ea typeface="+mn-ea"/>
              <a:cs typeface="+mn-cs"/>
            </a:endParaRPr>
          </a:p>
        </p:txBody>
      </p:sp>
      <p:sp>
        <p:nvSpPr>
          <p:cNvPr id="10" name="Freeform 9">
            <a:extLst>
              <a:ext uri="{FF2B5EF4-FFF2-40B4-BE49-F238E27FC236}">
                <a16:creationId xmlns:a16="http://schemas.microsoft.com/office/drawing/2014/main" id="{E13390B9-1F1C-9B4F-80AD-854E26658655}"/>
              </a:ext>
            </a:extLst>
          </p:cNvPr>
          <p:cNvSpPr>
            <a:spLocks noChangeAspect="1"/>
          </p:cNvSpPr>
          <p:nvPr userDrawn="1"/>
        </p:nvSpPr>
        <p:spPr bwMode="auto">
          <a:xfrm>
            <a:off x="5830573" y="180784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rgbClr val="8B005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n-lt"/>
              <a:ea typeface="+mn-ea"/>
              <a:cs typeface="+mn-cs"/>
            </a:endParaRPr>
          </a:p>
        </p:txBody>
      </p:sp>
      <p:sp>
        <p:nvSpPr>
          <p:cNvPr id="11" name="Freeform 10">
            <a:extLst>
              <a:ext uri="{FF2B5EF4-FFF2-40B4-BE49-F238E27FC236}">
                <a16:creationId xmlns:a16="http://schemas.microsoft.com/office/drawing/2014/main" id="{4161D255-3B02-0E41-B244-7E452C62B7DC}"/>
              </a:ext>
            </a:extLst>
          </p:cNvPr>
          <p:cNvSpPr>
            <a:spLocks noChangeAspect="1"/>
          </p:cNvSpPr>
          <p:nvPr userDrawn="1"/>
        </p:nvSpPr>
        <p:spPr bwMode="auto">
          <a:xfrm>
            <a:off x="8809993" y="180784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rgbClr val="8B005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n-lt"/>
              <a:ea typeface="+mn-ea"/>
              <a:cs typeface="+mn-cs"/>
            </a:endParaRPr>
          </a:p>
        </p:txBody>
      </p:sp>
      <p:sp>
        <p:nvSpPr>
          <p:cNvPr id="12" name="Text Placeholder 12">
            <a:extLst>
              <a:ext uri="{FF2B5EF4-FFF2-40B4-BE49-F238E27FC236}">
                <a16:creationId xmlns:a16="http://schemas.microsoft.com/office/drawing/2014/main" id="{F3A3B377-BF0F-3E4E-8E32-AD15FF347D1D}"/>
              </a:ext>
            </a:extLst>
          </p:cNvPr>
          <p:cNvSpPr>
            <a:spLocks noGrp="1"/>
          </p:cNvSpPr>
          <p:nvPr>
            <p:ph type="body" sz="quarter" idx="14" hasCustomPrompt="1"/>
          </p:nvPr>
        </p:nvSpPr>
        <p:spPr>
          <a:xfrm>
            <a:off x="457200" y="3084267"/>
            <a:ext cx="2194560" cy="542307"/>
          </a:xfrm>
        </p:spPr>
        <p:txBody>
          <a:bodyPr anchor="b">
            <a:noAutofit/>
          </a:bodyPr>
          <a:lstStyle>
            <a:lvl1pPr marL="0" indent="0">
              <a:buNone/>
              <a:defRPr sz="1200" b="1" i="0" cap="all"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 LATO Bold 12PT – All caps – three lines max]</a:t>
            </a:r>
          </a:p>
        </p:txBody>
      </p:sp>
      <p:sp>
        <p:nvSpPr>
          <p:cNvPr id="13" name="Text Placeholder 12">
            <a:extLst>
              <a:ext uri="{FF2B5EF4-FFF2-40B4-BE49-F238E27FC236}">
                <a16:creationId xmlns:a16="http://schemas.microsoft.com/office/drawing/2014/main" id="{04545A0C-6844-AE4C-AC6C-3EEA7C31B640}"/>
              </a:ext>
            </a:extLst>
          </p:cNvPr>
          <p:cNvSpPr>
            <a:spLocks noGrp="1"/>
          </p:cNvSpPr>
          <p:nvPr>
            <p:ph type="body" sz="quarter" idx="15" hasCustomPrompt="1"/>
          </p:nvPr>
        </p:nvSpPr>
        <p:spPr>
          <a:xfrm>
            <a:off x="457200" y="3779728"/>
            <a:ext cx="2194560" cy="2063288"/>
          </a:xfrm>
        </p:spPr>
        <p:txBody>
          <a:bodyPr>
            <a:noAutofit/>
          </a:bodyPr>
          <a:lstStyle>
            <a:lvl1pPr marL="0" indent="0">
              <a:spcBef>
                <a:spcPts val="1200"/>
              </a:spcBef>
              <a:buNone/>
              <a:defRPr sz="1400" b="0"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Regular 14pt – eight lines max]</a:t>
            </a:r>
          </a:p>
        </p:txBody>
      </p:sp>
      <p:sp>
        <p:nvSpPr>
          <p:cNvPr id="14" name="Text Placeholder 12">
            <a:extLst>
              <a:ext uri="{FF2B5EF4-FFF2-40B4-BE49-F238E27FC236}">
                <a16:creationId xmlns:a16="http://schemas.microsoft.com/office/drawing/2014/main" id="{DCBA4321-B309-A143-94D0-0B974D722969}"/>
              </a:ext>
            </a:extLst>
          </p:cNvPr>
          <p:cNvSpPr>
            <a:spLocks noGrp="1"/>
          </p:cNvSpPr>
          <p:nvPr>
            <p:ph type="body" sz="quarter" idx="16" hasCustomPrompt="1"/>
          </p:nvPr>
        </p:nvSpPr>
        <p:spPr>
          <a:xfrm>
            <a:off x="457200" y="1828801"/>
            <a:ext cx="2194560" cy="1037630"/>
          </a:xfrm>
        </p:spPr>
        <p:txBody>
          <a:bodyPr>
            <a:noAutofit/>
          </a:bodyPr>
          <a:lstStyle>
            <a:lvl1pPr marL="0" indent="0">
              <a:buNone/>
              <a:defRPr sz="20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[Heading – </a:t>
            </a:r>
            <a:r>
              <a:rPr lang="en-US" err="1"/>
              <a:t>Lato</a:t>
            </a:r>
            <a:r>
              <a:rPr lang="en-US"/>
              <a:t> Light 20pt – three lines max]</a:t>
            </a:r>
          </a:p>
        </p:txBody>
      </p:sp>
      <p:sp>
        <p:nvSpPr>
          <p:cNvPr id="18" name="Text Placeholder 12">
            <a:extLst>
              <a:ext uri="{FF2B5EF4-FFF2-40B4-BE49-F238E27FC236}">
                <a16:creationId xmlns:a16="http://schemas.microsoft.com/office/drawing/2014/main" id="{2F8C9DDD-93D3-454B-B02B-FEA488C32B00}"/>
              </a:ext>
            </a:extLst>
          </p:cNvPr>
          <p:cNvSpPr>
            <a:spLocks noGrp="1"/>
          </p:cNvSpPr>
          <p:nvPr>
            <p:ph type="body" sz="quarter" idx="17" hasCustomPrompt="1"/>
          </p:nvPr>
        </p:nvSpPr>
        <p:spPr>
          <a:xfrm>
            <a:off x="3383280" y="3084267"/>
            <a:ext cx="2194560" cy="542307"/>
          </a:xfrm>
        </p:spPr>
        <p:txBody>
          <a:bodyPr anchor="b">
            <a:noAutofit/>
          </a:bodyPr>
          <a:lstStyle>
            <a:lvl1pPr marL="0" indent="0">
              <a:buNone/>
              <a:defRPr sz="1200" b="1" i="0" cap="all"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 LATO Bold 12PT – All caps – three lines max]</a:t>
            </a:r>
          </a:p>
        </p:txBody>
      </p:sp>
      <p:sp>
        <p:nvSpPr>
          <p:cNvPr id="19" name="Text Placeholder 12">
            <a:extLst>
              <a:ext uri="{FF2B5EF4-FFF2-40B4-BE49-F238E27FC236}">
                <a16:creationId xmlns:a16="http://schemas.microsoft.com/office/drawing/2014/main" id="{7D69D841-FAA5-FB44-8E0F-EA693E6D9655}"/>
              </a:ext>
            </a:extLst>
          </p:cNvPr>
          <p:cNvSpPr>
            <a:spLocks noGrp="1"/>
          </p:cNvSpPr>
          <p:nvPr>
            <p:ph type="body" sz="quarter" idx="18" hasCustomPrompt="1"/>
          </p:nvPr>
        </p:nvSpPr>
        <p:spPr>
          <a:xfrm>
            <a:off x="3383280" y="3779728"/>
            <a:ext cx="2194560" cy="2063288"/>
          </a:xfrm>
        </p:spPr>
        <p:txBody>
          <a:bodyPr>
            <a:noAutofit/>
          </a:bodyPr>
          <a:lstStyle>
            <a:lvl1pPr marL="0" indent="0">
              <a:spcBef>
                <a:spcPts val="1200"/>
              </a:spcBef>
              <a:buNone/>
              <a:defRPr sz="1400" b="0"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Regular 14pt – eight lines max]</a:t>
            </a:r>
          </a:p>
        </p:txBody>
      </p:sp>
      <p:sp>
        <p:nvSpPr>
          <p:cNvPr id="20" name="Text Placeholder 12">
            <a:extLst>
              <a:ext uri="{FF2B5EF4-FFF2-40B4-BE49-F238E27FC236}">
                <a16:creationId xmlns:a16="http://schemas.microsoft.com/office/drawing/2014/main" id="{CB3D4876-FB4D-9B43-85EB-29BB55AB715D}"/>
              </a:ext>
            </a:extLst>
          </p:cNvPr>
          <p:cNvSpPr>
            <a:spLocks noGrp="1"/>
          </p:cNvSpPr>
          <p:nvPr>
            <p:ph type="body" sz="quarter" idx="19" hasCustomPrompt="1"/>
          </p:nvPr>
        </p:nvSpPr>
        <p:spPr>
          <a:xfrm>
            <a:off x="3383280" y="1828801"/>
            <a:ext cx="2194560" cy="1037630"/>
          </a:xfrm>
        </p:spPr>
        <p:txBody>
          <a:bodyPr>
            <a:noAutofit/>
          </a:bodyPr>
          <a:lstStyle>
            <a:lvl1pPr marL="0" indent="0">
              <a:buNone/>
              <a:defRPr sz="20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[Heading – </a:t>
            </a:r>
            <a:r>
              <a:rPr lang="en-US" err="1"/>
              <a:t>Lato</a:t>
            </a:r>
            <a:r>
              <a:rPr lang="en-US"/>
              <a:t> Light 20pt – three lines max]</a:t>
            </a:r>
          </a:p>
        </p:txBody>
      </p:sp>
      <p:sp>
        <p:nvSpPr>
          <p:cNvPr id="21" name="Text Placeholder 12">
            <a:extLst>
              <a:ext uri="{FF2B5EF4-FFF2-40B4-BE49-F238E27FC236}">
                <a16:creationId xmlns:a16="http://schemas.microsoft.com/office/drawing/2014/main" id="{DCC969C1-0118-2C49-AB92-843ACAA57CF3}"/>
              </a:ext>
            </a:extLst>
          </p:cNvPr>
          <p:cNvSpPr>
            <a:spLocks noGrp="1"/>
          </p:cNvSpPr>
          <p:nvPr>
            <p:ph type="body" sz="quarter" idx="20" hasCustomPrompt="1"/>
          </p:nvPr>
        </p:nvSpPr>
        <p:spPr>
          <a:xfrm>
            <a:off x="6345936" y="3084267"/>
            <a:ext cx="2194560" cy="542307"/>
          </a:xfrm>
        </p:spPr>
        <p:txBody>
          <a:bodyPr anchor="b">
            <a:noAutofit/>
          </a:bodyPr>
          <a:lstStyle>
            <a:lvl1pPr marL="0" indent="0">
              <a:buNone/>
              <a:defRPr sz="1200" b="1" i="0" cap="all"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 LATO Bold 12PT – All caps – three lines max]</a:t>
            </a:r>
          </a:p>
        </p:txBody>
      </p:sp>
      <p:sp>
        <p:nvSpPr>
          <p:cNvPr id="22" name="Text Placeholder 12">
            <a:extLst>
              <a:ext uri="{FF2B5EF4-FFF2-40B4-BE49-F238E27FC236}">
                <a16:creationId xmlns:a16="http://schemas.microsoft.com/office/drawing/2014/main" id="{92653A51-F708-5A4E-B851-05DAEA9A8310}"/>
              </a:ext>
            </a:extLst>
          </p:cNvPr>
          <p:cNvSpPr>
            <a:spLocks noGrp="1"/>
          </p:cNvSpPr>
          <p:nvPr>
            <p:ph type="body" sz="quarter" idx="21" hasCustomPrompt="1"/>
          </p:nvPr>
        </p:nvSpPr>
        <p:spPr>
          <a:xfrm>
            <a:off x="6345936" y="3779728"/>
            <a:ext cx="2194560" cy="2063288"/>
          </a:xfrm>
        </p:spPr>
        <p:txBody>
          <a:bodyPr>
            <a:noAutofit/>
          </a:bodyPr>
          <a:lstStyle>
            <a:lvl1pPr marL="0" indent="0">
              <a:spcBef>
                <a:spcPts val="1200"/>
              </a:spcBef>
              <a:buNone/>
              <a:defRPr sz="1400" b="0"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Regular 14pt – eight lines max]</a:t>
            </a:r>
          </a:p>
        </p:txBody>
      </p:sp>
      <p:sp>
        <p:nvSpPr>
          <p:cNvPr id="23" name="Text Placeholder 12">
            <a:extLst>
              <a:ext uri="{FF2B5EF4-FFF2-40B4-BE49-F238E27FC236}">
                <a16:creationId xmlns:a16="http://schemas.microsoft.com/office/drawing/2014/main" id="{01D28AF7-4A75-BC4E-B19A-B285958DEDB9}"/>
              </a:ext>
            </a:extLst>
          </p:cNvPr>
          <p:cNvSpPr>
            <a:spLocks noGrp="1"/>
          </p:cNvSpPr>
          <p:nvPr>
            <p:ph type="body" sz="quarter" idx="22" hasCustomPrompt="1"/>
          </p:nvPr>
        </p:nvSpPr>
        <p:spPr>
          <a:xfrm>
            <a:off x="6345936" y="1828801"/>
            <a:ext cx="2194560" cy="1037630"/>
          </a:xfrm>
        </p:spPr>
        <p:txBody>
          <a:bodyPr>
            <a:noAutofit/>
          </a:bodyPr>
          <a:lstStyle>
            <a:lvl1pPr marL="0" indent="0">
              <a:buNone/>
              <a:defRPr sz="20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[Heading – </a:t>
            </a:r>
            <a:r>
              <a:rPr lang="en-US" err="1"/>
              <a:t>Lato</a:t>
            </a:r>
            <a:r>
              <a:rPr lang="en-US"/>
              <a:t> Light 20pt – three lines max]</a:t>
            </a:r>
          </a:p>
        </p:txBody>
      </p:sp>
      <p:sp>
        <p:nvSpPr>
          <p:cNvPr id="24" name="Text Placeholder 12">
            <a:extLst>
              <a:ext uri="{FF2B5EF4-FFF2-40B4-BE49-F238E27FC236}">
                <a16:creationId xmlns:a16="http://schemas.microsoft.com/office/drawing/2014/main" id="{BA99E0E3-8D5D-954E-B92C-DA0D7A9273B2}"/>
              </a:ext>
            </a:extLst>
          </p:cNvPr>
          <p:cNvSpPr>
            <a:spLocks noGrp="1"/>
          </p:cNvSpPr>
          <p:nvPr>
            <p:ph type="body" sz="quarter" idx="23" hasCustomPrompt="1"/>
          </p:nvPr>
        </p:nvSpPr>
        <p:spPr>
          <a:xfrm>
            <a:off x="9317736" y="3084267"/>
            <a:ext cx="2194560" cy="542307"/>
          </a:xfrm>
        </p:spPr>
        <p:txBody>
          <a:bodyPr anchor="b">
            <a:noAutofit/>
          </a:bodyPr>
          <a:lstStyle>
            <a:lvl1pPr marL="0" indent="0">
              <a:buNone/>
              <a:defRPr sz="1200" b="1" i="0" cap="all"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 LATO Bold 12PT – All caps – three lines max]</a:t>
            </a:r>
          </a:p>
        </p:txBody>
      </p:sp>
      <p:sp>
        <p:nvSpPr>
          <p:cNvPr id="25" name="Text Placeholder 12">
            <a:extLst>
              <a:ext uri="{FF2B5EF4-FFF2-40B4-BE49-F238E27FC236}">
                <a16:creationId xmlns:a16="http://schemas.microsoft.com/office/drawing/2014/main" id="{30FCA059-4885-3A4B-A8E3-0B7CEE98776C}"/>
              </a:ext>
            </a:extLst>
          </p:cNvPr>
          <p:cNvSpPr>
            <a:spLocks noGrp="1"/>
          </p:cNvSpPr>
          <p:nvPr>
            <p:ph type="body" sz="quarter" idx="24" hasCustomPrompt="1"/>
          </p:nvPr>
        </p:nvSpPr>
        <p:spPr>
          <a:xfrm>
            <a:off x="9317736" y="3779728"/>
            <a:ext cx="2194560" cy="2063288"/>
          </a:xfrm>
        </p:spPr>
        <p:txBody>
          <a:bodyPr>
            <a:noAutofit/>
          </a:bodyPr>
          <a:lstStyle>
            <a:lvl1pPr marL="0" indent="0">
              <a:spcBef>
                <a:spcPts val="1200"/>
              </a:spcBef>
              <a:buNone/>
              <a:defRPr sz="1400" b="0"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Regular 14pt – eight lines max]</a:t>
            </a:r>
          </a:p>
        </p:txBody>
      </p:sp>
      <p:sp>
        <p:nvSpPr>
          <p:cNvPr id="26" name="Text Placeholder 12">
            <a:extLst>
              <a:ext uri="{FF2B5EF4-FFF2-40B4-BE49-F238E27FC236}">
                <a16:creationId xmlns:a16="http://schemas.microsoft.com/office/drawing/2014/main" id="{28B540C4-DFA6-B84D-B480-89C89E0A2F7D}"/>
              </a:ext>
            </a:extLst>
          </p:cNvPr>
          <p:cNvSpPr>
            <a:spLocks noGrp="1"/>
          </p:cNvSpPr>
          <p:nvPr>
            <p:ph type="body" sz="quarter" idx="25" hasCustomPrompt="1"/>
          </p:nvPr>
        </p:nvSpPr>
        <p:spPr>
          <a:xfrm>
            <a:off x="9317736" y="1828801"/>
            <a:ext cx="2194560" cy="1037630"/>
          </a:xfrm>
        </p:spPr>
        <p:txBody>
          <a:bodyPr>
            <a:noAutofit/>
          </a:bodyPr>
          <a:lstStyle>
            <a:lvl1pPr marL="0" indent="0">
              <a:buNone/>
              <a:defRPr sz="20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[Heading – </a:t>
            </a:r>
            <a:r>
              <a:rPr lang="en-US" err="1"/>
              <a:t>Lato</a:t>
            </a:r>
            <a:r>
              <a:rPr lang="en-US"/>
              <a:t> Light 20pt – three lines max]</a:t>
            </a:r>
          </a:p>
        </p:txBody>
      </p:sp>
    </p:spTree>
    <p:extLst>
      <p:ext uri="{BB962C8B-B14F-4D97-AF65-F5344CB8AC3E}">
        <p14:creationId xmlns:p14="http://schemas.microsoft.com/office/powerpoint/2010/main" val="398878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50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childTnLst>
                                </p:cTn>
                              </p:par>
                            </p:childTnLst>
                          </p:cTn>
                        </p:par>
                        <p:par>
                          <p:cTn id="29" fill="hold">
                            <p:stCondLst>
                              <p:cond delay="2500"/>
                            </p:stCondLst>
                            <p:childTnLst>
                              <p:par>
                                <p:cTn id="30" presetID="10" presetClass="entr" presetSubtype="0" fill="hold" grpId="0" nodeType="afterEffect">
                                  <p:stCondLst>
                                    <p:cond delay="50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500"/>
                            </p:stCondLst>
                            <p:childTnLst>
                              <p:par>
                                <p:cTn id="39" presetID="10" presetClass="entr" presetSubtype="0" fill="hold" grpId="0" nodeType="afterEffect">
                                  <p:stCondLst>
                                    <p:cond delay="50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childTnLst>
                                </p:cTn>
                              </p:par>
                            </p:childTnLst>
                          </p:cTn>
                        </p:par>
                        <p:par>
                          <p:cTn id="42" fill="hold">
                            <p:stCondLst>
                              <p:cond delay="1500"/>
                            </p:stCondLst>
                            <p:childTnLst>
                              <p:par>
                                <p:cTn id="43" presetID="10" presetClass="entr" presetSubtype="0" fill="hold" grpId="0" nodeType="afterEffect">
                                  <p:stCondLst>
                                    <p:cond delay="50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childTnLst>
                          </p:cTn>
                        </p:par>
                        <p:par>
                          <p:cTn id="46" fill="hold">
                            <p:stCondLst>
                              <p:cond delay="2500"/>
                            </p:stCondLst>
                            <p:childTnLst>
                              <p:par>
                                <p:cTn id="47" presetID="10" presetClass="entr" presetSubtype="0" fill="hold" grpId="0" nodeType="afterEffect">
                                  <p:stCondLst>
                                    <p:cond delay="50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500"/>
                                        <p:tgtEl>
                                          <p:spTgt spid="2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par>
                          <p:cTn id="55" fill="hold">
                            <p:stCondLst>
                              <p:cond delay="500"/>
                            </p:stCondLst>
                            <p:childTnLst>
                              <p:par>
                                <p:cTn id="56" presetID="10" presetClass="entr" presetSubtype="0" fill="hold" grpId="0" nodeType="afterEffect">
                                  <p:stCondLst>
                                    <p:cond delay="500"/>
                                  </p:stCondLst>
                                  <p:childTnLst>
                                    <p:set>
                                      <p:cBhvr>
                                        <p:cTn id="57" dur="1" fill="hold">
                                          <p:stCondLst>
                                            <p:cond delay="0"/>
                                          </p:stCondLst>
                                        </p:cTn>
                                        <p:tgtEl>
                                          <p:spTgt spid="26">
                                            <p:txEl>
                                              <p:pRg st="0" end="0"/>
                                            </p:txEl>
                                          </p:spTgt>
                                        </p:tgtEl>
                                        <p:attrNameLst>
                                          <p:attrName>style.visibility</p:attrName>
                                        </p:attrNameLst>
                                      </p:cBhvr>
                                      <p:to>
                                        <p:strVal val="visible"/>
                                      </p:to>
                                    </p:set>
                                    <p:animEffect transition="in" filter="fade">
                                      <p:cBhvr>
                                        <p:cTn id="58" dur="500"/>
                                        <p:tgtEl>
                                          <p:spTgt spid="26">
                                            <p:txEl>
                                              <p:pRg st="0" end="0"/>
                                            </p:txEl>
                                          </p:spTgt>
                                        </p:tgtEl>
                                      </p:cBhvr>
                                    </p:animEffect>
                                  </p:childTnLst>
                                </p:cTn>
                              </p:par>
                            </p:childTnLst>
                          </p:cTn>
                        </p:par>
                        <p:par>
                          <p:cTn id="59" fill="hold">
                            <p:stCondLst>
                              <p:cond delay="1500"/>
                            </p:stCondLst>
                            <p:childTnLst>
                              <p:par>
                                <p:cTn id="60" presetID="10" presetClass="entr" presetSubtype="0" fill="hold" grpId="0" nodeType="after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fade">
                                      <p:cBhvr>
                                        <p:cTn id="62" dur="500"/>
                                        <p:tgtEl>
                                          <p:spTgt spid="24">
                                            <p:txEl>
                                              <p:pRg st="0" end="0"/>
                                            </p:txEl>
                                          </p:spTgt>
                                        </p:tgtEl>
                                      </p:cBhvr>
                                    </p:animEffect>
                                  </p:childTnLst>
                                </p:cTn>
                              </p:par>
                            </p:childTnLst>
                          </p:cTn>
                        </p:par>
                        <p:par>
                          <p:cTn id="63" fill="hold">
                            <p:stCondLst>
                              <p:cond delay="2500"/>
                            </p:stCondLst>
                            <p:childTnLst>
                              <p:par>
                                <p:cTn id="64" presetID="10" presetClass="entr" presetSubtype="0" fill="hold" grpId="0" nodeType="afterEffect">
                                  <p:stCondLst>
                                    <p:cond delay="500"/>
                                  </p:stCondLst>
                                  <p:childTnLst>
                                    <p:set>
                                      <p:cBhvr>
                                        <p:cTn id="65" dur="1" fill="hold">
                                          <p:stCondLst>
                                            <p:cond delay="0"/>
                                          </p:stCondLst>
                                        </p:cTn>
                                        <p:tgtEl>
                                          <p:spTgt spid="25">
                                            <p:txEl>
                                              <p:pRg st="0" end="0"/>
                                            </p:txEl>
                                          </p:spTgt>
                                        </p:tgtEl>
                                        <p:attrNameLst>
                                          <p:attrName>style.visibility</p:attrName>
                                        </p:attrNameLst>
                                      </p:cBhvr>
                                      <p:to>
                                        <p:strVal val="visible"/>
                                      </p:to>
                                    </p:set>
                                    <p:animEffect transition="in" filter="fade">
                                      <p:cBhvr>
                                        <p:cTn id="66"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build="p">
        <p:tmplLst>
          <p:tmpl lvl="1">
            <p:tnLst>
              <p:par>
                <p:cTn presetID="10" presetClass="entr" presetSubtype="0" fill="hold" nodeType="after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5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8" grpId="0" build="p">
        <p:tmplLst>
          <p:tmpl lvl="1">
            <p:tnLst>
              <p:par>
                <p:cTn presetID="10" presetClass="entr" presetSubtype="0"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MIF - Optio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B30F78-DEDC-9B4A-8D01-7F62E05E09BB}"/>
              </a:ext>
            </a:extLst>
          </p:cNvPr>
          <p:cNvSpPr/>
          <p:nvPr userDrawn="1"/>
        </p:nvSpPr>
        <p:spPr>
          <a:xfrm>
            <a:off x="0" y="0"/>
            <a:ext cx="3355848" cy="68580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6" name="Picture Placeholder 15">
            <a:extLst>
              <a:ext uri="{FF2B5EF4-FFF2-40B4-BE49-F238E27FC236}">
                <a16:creationId xmlns:a16="http://schemas.microsoft.com/office/drawing/2014/main" id="{D4699CC8-3C5A-7F4A-A0BE-1B14B69F6C80}"/>
              </a:ext>
            </a:extLst>
          </p:cNvPr>
          <p:cNvSpPr>
            <a:spLocks noGrp="1"/>
          </p:cNvSpPr>
          <p:nvPr>
            <p:ph type="pic" sz="quarter" idx="12" hasCustomPrompt="1"/>
          </p:nvPr>
        </p:nvSpPr>
        <p:spPr>
          <a:xfrm>
            <a:off x="3355403" y="0"/>
            <a:ext cx="8836025" cy="6858000"/>
          </a:xfrm>
          <a:custGeom>
            <a:avLst/>
            <a:gdLst>
              <a:gd name="connsiteX0" fmla="*/ 0 w 8836025"/>
              <a:gd name="connsiteY0" fmla="*/ 0 h 6858000"/>
              <a:gd name="connsiteX1" fmla="*/ 8836025 w 8836025"/>
              <a:gd name="connsiteY1" fmla="*/ 0 h 6858000"/>
              <a:gd name="connsiteX2" fmla="*/ 8836025 w 8836025"/>
              <a:gd name="connsiteY2" fmla="*/ 6858000 h 6858000"/>
              <a:gd name="connsiteX3" fmla="*/ 0 w 8836025"/>
              <a:gd name="connsiteY3" fmla="*/ 6858000 h 6858000"/>
              <a:gd name="connsiteX4" fmla="*/ 0 w 8836025"/>
              <a:gd name="connsiteY4" fmla="*/ 6629400 h 6858000"/>
              <a:gd name="connsiteX5" fmla="*/ 3428873 w 8836025"/>
              <a:gd name="connsiteY5" fmla="*/ 6629400 h 6858000"/>
              <a:gd name="connsiteX6" fmla="*/ 3428873 w 8836025"/>
              <a:gd name="connsiteY6" fmla="*/ 2212848 h 6858000"/>
              <a:gd name="connsiteX7" fmla="*/ 0 w 8836025"/>
              <a:gd name="connsiteY7" fmla="*/ 22128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6025" h="6858000">
                <a:moveTo>
                  <a:pt x="0" y="0"/>
                </a:moveTo>
                <a:lnTo>
                  <a:pt x="8836025" y="0"/>
                </a:lnTo>
                <a:lnTo>
                  <a:pt x="8836025" y="6858000"/>
                </a:lnTo>
                <a:lnTo>
                  <a:pt x="0" y="6858000"/>
                </a:lnTo>
                <a:lnTo>
                  <a:pt x="0" y="6629400"/>
                </a:lnTo>
                <a:lnTo>
                  <a:pt x="3428873" y="6629400"/>
                </a:lnTo>
                <a:lnTo>
                  <a:pt x="3428873" y="2212848"/>
                </a:lnTo>
                <a:lnTo>
                  <a:pt x="0" y="2212848"/>
                </a:lnTo>
                <a:close/>
              </a:path>
            </a:pathLst>
          </a:custGeom>
          <a:solidFill>
            <a:schemeClr val="bg2"/>
          </a:solidFill>
        </p:spPr>
        <p:txBody>
          <a:bodyPr wrap="square" anchor="ctr">
            <a:noAutofit/>
          </a:bodyPr>
          <a:lstStyle>
            <a:lvl1pPr marL="0" indent="0" algn="ctr">
              <a:buFontTx/>
              <a:buNone/>
              <a:defRPr b="0" i="0">
                <a:cs typeface="Lato" panose="020F0502020204030203" pitchFamily="34" charset="0"/>
              </a:defRPr>
            </a:lvl1pPr>
          </a:lstStyle>
          <a:p>
            <a:r>
              <a:rPr lang="en-US"/>
              <a:t>INSERT IMAGE</a:t>
            </a:r>
          </a:p>
        </p:txBody>
      </p:sp>
      <p:sp>
        <p:nvSpPr>
          <p:cNvPr id="17" name="Rectangle 16">
            <a:extLst>
              <a:ext uri="{FF2B5EF4-FFF2-40B4-BE49-F238E27FC236}">
                <a16:creationId xmlns:a16="http://schemas.microsoft.com/office/drawing/2014/main" id="{646C27DD-7B58-C44B-8A8A-847844B537CB}"/>
              </a:ext>
            </a:extLst>
          </p:cNvPr>
          <p:cNvSpPr/>
          <p:nvPr userDrawn="1"/>
        </p:nvSpPr>
        <p:spPr>
          <a:xfrm>
            <a:off x="237653" y="2212041"/>
            <a:ext cx="6556248" cy="4417359"/>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lIns="0" rtlCol="0" anchor="ctr"/>
          <a:lstStyle/>
          <a:p>
            <a:pPr algn="ctr">
              <a:lnSpc>
                <a:spcPct val="100000"/>
              </a:lnSpc>
            </a:pPr>
            <a:endParaRPr lang="en-US" sz="1200"/>
          </a:p>
        </p:txBody>
      </p:sp>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51760"/>
            <a:ext cx="5181600" cy="2021840"/>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 </a:t>
            </a:r>
            <a:r>
              <a:rPr lang="en-US" err="1"/>
              <a:t>pt</a:t>
            </a:r>
            <a:r>
              <a:rPr lang="en-US"/>
              <a: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518160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 </a:t>
            </a:r>
            <a:r>
              <a:rPr lang="en-US" dirty="0" err="1"/>
              <a:t>Lato</a:t>
            </a:r>
            <a:r>
              <a:rPr lang="en-US" dirty="0"/>
              <a:t> </a:t>
            </a:r>
            <a:r>
              <a:rPr lang="en-US" dirty="0" err="1"/>
              <a:t>Semibold</a:t>
            </a:r>
            <a:r>
              <a:rPr lang="en-US" dirty="0"/>
              <a:t> 12 </a:t>
            </a:r>
            <a:r>
              <a:rPr lang="en-US" dirty="0" err="1"/>
              <a:t>pt</a:t>
            </a:r>
            <a:r>
              <a:rPr lang="en-US" dirty="0"/>
              <a: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622478"/>
            <a:ext cx="5181600" cy="321122"/>
          </a:xfrm>
        </p:spPr>
        <p:txBody>
          <a:bodyPr anchor="b" anchorCtr="0">
            <a:noAutofit/>
          </a:bodyPr>
          <a:lstStyle>
            <a:lvl1pPr marL="0" indent="0">
              <a:spcBef>
                <a:spcPts val="0"/>
              </a:spcBef>
              <a:buNone/>
              <a:defRPr sz="1200" b="1" i="0" cap="all" spc="80" baseline="0">
                <a:solidFill>
                  <a:schemeClr val="bg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007489"/>
            <a:ext cx="5181600" cy="321122"/>
          </a:xfrm>
        </p:spPr>
        <p:txBody>
          <a:bodyPr anchor="t" anchorCtr="0">
            <a:noAutofit/>
          </a:bodyPr>
          <a:lstStyle>
            <a:lvl1pPr marL="0" indent="0">
              <a:spcBef>
                <a:spcPts val="0"/>
              </a:spcBef>
              <a:buNone/>
              <a:defRPr sz="1200" b="0" i="0" cap="none" spc="8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pic>
        <p:nvPicPr>
          <p:cNvPr id="10" name="Picture 9">
            <a:extLst>
              <a:ext uri="{FF2B5EF4-FFF2-40B4-BE49-F238E27FC236}">
                <a16:creationId xmlns:a16="http://schemas.microsoft.com/office/drawing/2014/main" id="{93763636-4444-0D4D-A914-354B8C2F4B53}"/>
              </a:ext>
            </a:extLst>
          </p:cNvPr>
          <p:cNvPicPr>
            <a:picLocks noChangeAspect="1"/>
          </p:cNvPicPr>
          <p:nvPr userDrawn="1"/>
        </p:nvPicPr>
        <p:blipFill>
          <a:blip r:embed="rId2"/>
          <a:srcRect/>
          <a:stretch/>
        </p:blipFill>
        <p:spPr>
          <a:xfrm>
            <a:off x="913167" y="719947"/>
            <a:ext cx="1292220" cy="780860"/>
          </a:xfrm>
          <a:prstGeom prst="rect">
            <a:avLst/>
          </a:prstGeom>
        </p:spPr>
      </p:pic>
    </p:spTree>
    <p:extLst>
      <p:ext uri="{BB962C8B-B14F-4D97-AF65-F5344CB8AC3E}">
        <p14:creationId xmlns:p14="http://schemas.microsoft.com/office/powerpoint/2010/main" val="106922670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Subhead + Body + Gray Box">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200" y="457201"/>
            <a:ext cx="53339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7" name="Text Placeholder 84">
            <a:extLst>
              <a:ext uri="{FF2B5EF4-FFF2-40B4-BE49-F238E27FC236}">
                <a16:creationId xmlns:a16="http://schemas.microsoft.com/office/drawing/2014/main" id="{58079D21-43BC-7445-90C3-C84BD48B097C}"/>
              </a:ext>
            </a:extLst>
          </p:cNvPr>
          <p:cNvSpPr>
            <a:spLocks noGrp="1"/>
          </p:cNvSpPr>
          <p:nvPr>
            <p:ph type="body" sz="quarter" idx="13" hasCustomPrompt="1"/>
          </p:nvPr>
        </p:nvSpPr>
        <p:spPr>
          <a:xfrm>
            <a:off x="457200" y="1828800"/>
            <a:ext cx="5333999" cy="302205"/>
          </a:xfrm>
        </p:spPr>
        <p:txBody>
          <a:bodyPr>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[Subhead title – </a:t>
            </a:r>
            <a:r>
              <a:rPr lang="en-US" err="1"/>
              <a:t>Lato</a:t>
            </a:r>
            <a:r>
              <a:rPr lang="en-US"/>
              <a:t> Bold 16pt]</a:t>
            </a:r>
          </a:p>
        </p:txBody>
      </p:sp>
      <p:sp>
        <p:nvSpPr>
          <p:cNvPr id="8" name="Text Placeholder 86">
            <a:extLst>
              <a:ext uri="{FF2B5EF4-FFF2-40B4-BE49-F238E27FC236}">
                <a16:creationId xmlns:a16="http://schemas.microsoft.com/office/drawing/2014/main" id="{74876D6B-9663-4249-8059-A07756F8E7B2}"/>
              </a:ext>
            </a:extLst>
          </p:cNvPr>
          <p:cNvSpPr>
            <a:spLocks noGrp="1"/>
          </p:cNvSpPr>
          <p:nvPr>
            <p:ph type="body" sz="quarter" idx="14" hasCustomPrompt="1"/>
          </p:nvPr>
        </p:nvSpPr>
        <p:spPr>
          <a:xfrm>
            <a:off x="457200" y="2275946"/>
            <a:ext cx="5333999" cy="3667654"/>
          </a:xfrm>
        </p:spPr>
        <p:txBody>
          <a:bodyPr>
            <a:noAutofit/>
          </a:bodyPr>
          <a:lstStyle>
            <a:lvl1pPr marL="0" indent="0">
              <a:spcBef>
                <a:spcPts val="1200"/>
              </a:spcBef>
              <a:buNone/>
              <a:defRPr b="0" i="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[Body Copy – </a:t>
            </a:r>
            <a:r>
              <a:rPr lang="en-US" err="1"/>
              <a:t>Lato</a:t>
            </a:r>
            <a:r>
              <a:rPr lang="en-US"/>
              <a:t> Light 14pt]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6400800" y="0"/>
            <a:ext cx="5791200"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018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Body + Gray Box">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200" y="457201"/>
            <a:ext cx="53339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8" name="Text Placeholder 86">
            <a:extLst>
              <a:ext uri="{FF2B5EF4-FFF2-40B4-BE49-F238E27FC236}">
                <a16:creationId xmlns:a16="http://schemas.microsoft.com/office/drawing/2014/main" id="{74876D6B-9663-4249-8059-A07756F8E7B2}"/>
              </a:ext>
            </a:extLst>
          </p:cNvPr>
          <p:cNvSpPr>
            <a:spLocks noGrp="1"/>
          </p:cNvSpPr>
          <p:nvPr>
            <p:ph type="body" sz="quarter" idx="14" hasCustomPrompt="1"/>
          </p:nvPr>
        </p:nvSpPr>
        <p:spPr>
          <a:xfrm>
            <a:off x="457200" y="1828800"/>
            <a:ext cx="5333999" cy="4114800"/>
          </a:xfrm>
        </p:spPr>
        <p:txBody>
          <a:bodyPr>
            <a:noAutofit/>
          </a:bodyPr>
          <a:lstStyle>
            <a:lvl1pPr marL="0" indent="0">
              <a:spcBef>
                <a:spcPts val="1200"/>
              </a:spcBef>
              <a:buNone/>
              <a:defRPr sz="1600" b="0" i="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[Body Copy – </a:t>
            </a:r>
            <a:r>
              <a:rPr lang="en-US" err="1"/>
              <a:t>Lato</a:t>
            </a:r>
            <a:r>
              <a:rPr lang="en-US"/>
              <a:t> Light 16pt]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6400800" y="0"/>
            <a:ext cx="5791200"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4483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Body + 3 Highligh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200" y="457201"/>
            <a:ext cx="53339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8" name="Text Placeholder 86">
            <a:extLst>
              <a:ext uri="{FF2B5EF4-FFF2-40B4-BE49-F238E27FC236}">
                <a16:creationId xmlns:a16="http://schemas.microsoft.com/office/drawing/2014/main" id="{74876D6B-9663-4249-8059-A07756F8E7B2}"/>
              </a:ext>
            </a:extLst>
          </p:cNvPr>
          <p:cNvSpPr>
            <a:spLocks noGrp="1"/>
          </p:cNvSpPr>
          <p:nvPr>
            <p:ph type="body" sz="quarter" idx="14" hasCustomPrompt="1"/>
          </p:nvPr>
        </p:nvSpPr>
        <p:spPr>
          <a:xfrm>
            <a:off x="457200" y="1828800"/>
            <a:ext cx="5372100" cy="3631095"/>
          </a:xfrm>
        </p:spPr>
        <p:txBody>
          <a:bodyPr>
            <a:noAutofit/>
          </a:bodyPr>
          <a:lstStyle>
            <a:lvl1pPr marL="0" indent="0">
              <a:spcBef>
                <a:spcPts val="1200"/>
              </a:spcBef>
              <a:buNone/>
              <a:defRPr sz="1600" b="0" i="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[Body Copy – </a:t>
            </a:r>
            <a:r>
              <a:rPr lang="en-US" err="1"/>
              <a:t>Lato</a:t>
            </a:r>
            <a:r>
              <a:rPr lang="en-US"/>
              <a:t> Light 16pt]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6400800" y="0"/>
            <a:ext cx="5791200"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ED6A9669-747F-E949-9720-69671BAF4E1D}"/>
              </a:ext>
            </a:extLst>
          </p:cNvPr>
          <p:cNvSpPr>
            <a:spLocks noGrp="1"/>
          </p:cNvSpPr>
          <p:nvPr>
            <p:ph type="pic" sz="quarter" idx="15" hasCustomPrompt="1"/>
          </p:nvPr>
        </p:nvSpPr>
        <p:spPr>
          <a:xfrm>
            <a:off x="7331676" y="1764673"/>
            <a:ext cx="822960" cy="822960"/>
          </a:xfrm>
        </p:spPr>
        <p:txBody>
          <a:bodyPr anchor="ctr">
            <a:normAutofit/>
          </a:bodyPr>
          <a:lstStyle>
            <a:lvl1pPr marL="0" indent="0" algn="ctr">
              <a:buNone/>
              <a:defRPr sz="1000"/>
            </a:lvl1pPr>
          </a:lstStyle>
          <a:p>
            <a:r>
              <a:rPr lang="en-US"/>
              <a:t>CLICK TO INSERT ICON</a:t>
            </a:r>
          </a:p>
        </p:txBody>
      </p:sp>
      <p:sp>
        <p:nvSpPr>
          <p:cNvPr id="11" name="Text Placeholder 12">
            <a:extLst>
              <a:ext uri="{FF2B5EF4-FFF2-40B4-BE49-F238E27FC236}">
                <a16:creationId xmlns:a16="http://schemas.microsoft.com/office/drawing/2014/main" id="{0F679A9C-62B8-E944-9921-AAF3989D5EA7}"/>
              </a:ext>
            </a:extLst>
          </p:cNvPr>
          <p:cNvSpPr>
            <a:spLocks noGrp="1"/>
          </p:cNvSpPr>
          <p:nvPr>
            <p:ph type="body" sz="quarter" idx="16" hasCustomPrompt="1"/>
          </p:nvPr>
        </p:nvSpPr>
        <p:spPr>
          <a:xfrm>
            <a:off x="8459436" y="1818032"/>
            <a:ext cx="2814920" cy="716244"/>
          </a:xfrm>
        </p:spPr>
        <p:txBody>
          <a:bodyPr anchor="ctr">
            <a:noAutofit/>
          </a:bodyPr>
          <a:lstStyle>
            <a:lvl1pPr marL="0" indent="0">
              <a:buNone/>
              <a:defRPr sz="1200" b="1" i="0" cap="all"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 LATO BOLD 12PT] </a:t>
            </a:r>
            <a:br>
              <a:rPr lang="en-US"/>
            </a:br>
            <a:r>
              <a:rPr lang="en-US"/>
              <a:t>– ALL CAPS </a:t>
            </a:r>
            <a:br>
              <a:rPr lang="en-US"/>
            </a:br>
            <a:r>
              <a:rPr lang="en-US"/>
              <a:t>– three lines max</a:t>
            </a:r>
          </a:p>
        </p:txBody>
      </p:sp>
      <p:pic>
        <p:nvPicPr>
          <p:cNvPr id="13" name="Picture 6">
            <a:extLst>
              <a:ext uri="{FF2B5EF4-FFF2-40B4-BE49-F238E27FC236}">
                <a16:creationId xmlns:a16="http://schemas.microsoft.com/office/drawing/2014/main" id="{8F0CF2A5-8FDA-C043-B490-518D00869A01}"/>
              </a:ext>
            </a:extLst>
          </p:cNvPr>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3"/>
              </a:ext>
            </a:extLst>
          </a:blip>
          <a:srcRect r="69829"/>
          <a:stretch/>
        </p:blipFill>
        <p:spPr>
          <a:xfrm>
            <a:off x="457199" y="5943610"/>
            <a:ext cx="528085" cy="457192"/>
          </a:xfrm>
          <a:prstGeom prst="rect">
            <a:avLst/>
          </a:prstGeom>
        </p:spPr>
      </p:pic>
      <p:sp>
        <p:nvSpPr>
          <p:cNvPr id="14" name="Picture Placeholder 9">
            <a:extLst>
              <a:ext uri="{FF2B5EF4-FFF2-40B4-BE49-F238E27FC236}">
                <a16:creationId xmlns:a16="http://schemas.microsoft.com/office/drawing/2014/main" id="{378FB044-ECAC-A14A-B46E-B83A6B48BC46}"/>
              </a:ext>
            </a:extLst>
          </p:cNvPr>
          <p:cNvSpPr>
            <a:spLocks noGrp="1"/>
          </p:cNvSpPr>
          <p:nvPr>
            <p:ph type="pic" sz="quarter" idx="17" hasCustomPrompt="1"/>
          </p:nvPr>
        </p:nvSpPr>
        <p:spPr>
          <a:xfrm>
            <a:off x="7331676" y="3209161"/>
            <a:ext cx="822960" cy="822960"/>
          </a:xfrm>
        </p:spPr>
        <p:txBody>
          <a:bodyPr anchor="ctr">
            <a:normAutofit/>
          </a:bodyPr>
          <a:lstStyle>
            <a:lvl1pPr marL="0" indent="0" algn="ctr">
              <a:buNone/>
              <a:defRPr sz="1000"/>
            </a:lvl1pPr>
          </a:lstStyle>
          <a:p>
            <a:r>
              <a:rPr lang="en-US"/>
              <a:t>CLICK TO INSERT ICON</a:t>
            </a:r>
          </a:p>
        </p:txBody>
      </p:sp>
      <p:sp>
        <p:nvSpPr>
          <p:cNvPr id="15" name="Text Placeholder 12">
            <a:extLst>
              <a:ext uri="{FF2B5EF4-FFF2-40B4-BE49-F238E27FC236}">
                <a16:creationId xmlns:a16="http://schemas.microsoft.com/office/drawing/2014/main" id="{EC89D901-DBD7-624B-BBAF-01C2FDA115E9}"/>
              </a:ext>
            </a:extLst>
          </p:cNvPr>
          <p:cNvSpPr>
            <a:spLocks noGrp="1"/>
          </p:cNvSpPr>
          <p:nvPr>
            <p:ph type="body" sz="quarter" idx="18" hasCustomPrompt="1"/>
          </p:nvPr>
        </p:nvSpPr>
        <p:spPr>
          <a:xfrm>
            <a:off x="8459436" y="3262520"/>
            <a:ext cx="2814920" cy="716244"/>
          </a:xfrm>
        </p:spPr>
        <p:txBody>
          <a:bodyPr anchor="ctr">
            <a:noAutofit/>
          </a:bodyPr>
          <a:lstStyle>
            <a:lvl1pPr marL="0" indent="0">
              <a:buNone/>
              <a:defRPr sz="1200" b="1" i="0" cap="all"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 LATO BOLD 12PT] </a:t>
            </a:r>
            <a:br>
              <a:rPr lang="en-US"/>
            </a:br>
            <a:r>
              <a:rPr lang="en-US"/>
              <a:t>– ALL CAPS </a:t>
            </a:r>
            <a:br>
              <a:rPr lang="en-US"/>
            </a:br>
            <a:r>
              <a:rPr lang="en-US"/>
              <a:t>– three lines max</a:t>
            </a:r>
          </a:p>
        </p:txBody>
      </p:sp>
      <p:sp>
        <p:nvSpPr>
          <p:cNvPr id="16" name="Picture Placeholder 9">
            <a:extLst>
              <a:ext uri="{FF2B5EF4-FFF2-40B4-BE49-F238E27FC236}">
                <a16:creationId xmlns:a16="http://schemas.microsoft.com/office/drawing/2014/main" id="{3ACC6E8B-36F9-C647-BF19-45B5FB200BC7}"/>
              </a:ext>
            </a:extLst>
          </p:cNvPr>
          <p:cNvSpPr>
            <a:spLocks noGrp="1"/>
          </p:cNvSpPr>
          <p:nvPr>
            <p:ph type="pic" sz="quarter" idx="19" hasCustomPrompt="1"/>
          </p:nvPr>
        </p:nvSpPr>
        <p:spPr>
          <a:xfrm>
            <a:off x="7331676" y="4653649"/>
            <a:ext cx="822960" cy="822960"/>
          </a:xfrm>
        </p:spPr>
        <p:txBody>
          <a:bodyPr anchor="ctr">
            <a:normAutofit/>
          </a:bodyPr>
          <a:lstStyle>
            <a:lvl1pPr marL="0" indent="0" algn="ctr">
              <a:buNone/>
              <a:defRPr sz="1000"/>
            </a:lvl1pPr>
          </a:lstStyle>
          <a:p>
            <a:r>
              <a:rPr lang="en-US"/>
              <a:t>CLICK TO INSERT ICON</a:t>
            </a:r>
          </a:p>
        </p:txBody>
      </p:sp>
      <p:sp>
        <p:nvSpPr>
          <p:cNvPr id="17" name="Text Placeholder 12">
            <a:extLst>
              <a:ext uri="{FF2B5EF4-FFF2-40B4-BE49-F238E27FC236}">
                <a16:creationId xmlns:a16="http://schemas.microsoft.com/office/drawing/2014/main" id="{5BA27AB0-76B4-964C-8BA3-3ACA3904CF0B}"/>
              </a:ext>
            </a:extLst>
          </p:cNvPr>
          <p:cNvSpPr>
            <a:spLocks noGrp="1"/>
          </p:cNvSpPr>
          <p:nvPr>
            <p:ph type="body" sz="quarter" idx="20" hasCustomPrompt="1"/>
          </p:nvPr>
        </p:nvSpPr>
        <p:spPr>
          <a:xfrm>
            <a:off x="8459436" y="4702780"/>
            <a:ext cx="2814920" cy="716244"/>
          </a:xfrm>
        </p:spPr>
        <p:txBody>
          <a:bodyPr anchor="ctr">
            <a:noAutofit/>
          </a:bodyPr>
          <a:lstStyle>
            <a:lvl1pPr marL="0" indent="0">
              <a:buNone/>
              <a:defRPr sz="1200" b="1" i="0" cap="all"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 LATO BOLD 12PT] </a:t>
            </a:r>
            <a:br>
              <a:rPr lang="en-US"/>
            </a:br>
            <a:r>
              <a:rPr lang="en-US"/>
              <a:t>– ALL CAPS </a:t>
            </a:r>
            <a:br>
              <a:rPr lang="en-US"/>
            </a:br>
            <a:r>
              <a:rPr lang="en-US"/>
              <a:t>– three lines max</a:t>
            </a:r>
          </a:p>
        </p:txBody>
      </p:sp>
    </p:spTree>
    <p:extLst>
      <p:ext uri="{BB962C8B-B14F-4D97-AF65-F5344CB8AC3E}">
        <p14:creationId xmlns:p14="http://schemas.microsoft.com/office/powerpoint/2010/main" val="3117545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Blank + Gray Box Highl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7101191"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8171234" y="0"/>
            <a:ext cx="4020766"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2">
            <a:extLst>
              <a:ext uri="{FF2B5EF4-FFF2-40B4-BE49-F238E27FC236}">
                <a16:creationId xmlns:a16="http://schemas.microsoft.com/office/drawing/2014/main" id="{179D53BA-96A1-3E45-9E0E-CF459A9EA762}"/>
              </a:ext>
            </a:extLst>
          </p:cNvPr>
          <p:cNvSpPr>
            <a:spLocks noGrp="1"/>
          </p:cNvSpPr>
          <p:nvPr>
            <p:ph type="body" sz="quarter" idx="14" hasCustomPrompt="1"/>
          </p:nvPr>
        </p:nvSpPr>
        <p:spPr>
          <a:xfrm>
            <a:off x="8647889" y="1828800"/>
            <a:ext cx="3086911" cy="472054"/>
          </a:xfrm>
        </p:spPr>
        <p:txBody>
          <a:bodyPr anchor="b">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 – two lines max]</a:t>
            </a:r>
          </a:p>
        </p:txBody>
      </p:sp>
      <p:sp>
        <p:nvSpPr>
          <p:cNvPr id="8" name="Text Placeholder 12">
            <a:extLst>
              <a:ext uri="{FF2B5EF4-FFF2-40B4-BE49-F238E27FC236}">
                <a16:creationId xmlns:a16="http://schemas.microsoft.com/office/drawing/2014/main" id="{9F5883F4-6E1D-3140-A62E-38638F71AEF6}"/>
              </a:ext>
            </a:extLst>
          </p:cNvPr>
          <p:cNvSpPr>
            <a:spLocks noGrp="1"/>
          </p:cNvSpPr>
          <p:nvPr>
            <p:ph type="body" sz="quarter" idx="15" hasCustomPrompt="1"/>
          </p:nvPr>
        </p:nvSpPr>
        <p:spPr>
          <a:xfrm>
            <a:off x="8647889" y="2441640"/>
            <a:ext cx="3086911" cy="3501960"/>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spTree>
    <p:extLst>
      <p:ext uri="{BB962C8B-B14F-4D97-AF65-F5344CB8AC3E}">
        <p14:creationId xmlns:p14="http://schemas.microsoft.com/office/powerpoint/2010/main" val="1387493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Blank + Gray Box">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7101191"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8171234" y="0"/>
            <a:ext cx="4020766"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943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ubhead + Body +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200" y="437079"/>
            <a:ext cx="3093685" cy="790646"/>
          </a:xfrm>
        </p:spPr>
        <p:txBody>
          <a:bodyPr anchor="b"/>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br>
              <a:rPr lang="en-US"/>
            </a:b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57768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828800"/>
            <a:ext cx="3086911" cy="472054"/>
          </a:xfrm>
        </p:spPr>
        <p:txBody>
          <a:bodyPr anchor="b">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 –  two lines max]</a:t>
            </a:r>
          </a:p>
        </p:txBody>
      </p:sp>
      <p:sp>
        <p:nvSpPr>
          <p:cNvPr id="8" name="Text Placeholder 12">
            <a:extLst>
              <a:ext uri="{FF2B5EF4-FFF2-40B4-BE49-F238E27FC236}">
                <a16:creationId xmlns:a16="http://schemas.microsoft.com/office/drawing/2014/main" id="{5EBFBA98-EFD9-A245-B6EB-0DD2DA65B15D}"/>
              </a:ext>
            </a:extLst>
          </p:cNvPr>
          <p:cNvSpPr>
            <a:spLocks noGrp="1"/>
          </p:cNvSpPr>
          <p:nvPr>
            <p:ph type="body" sz="quarter" idx="15" hasCustomPrompt="1"/>
          </p:nvPr>
        </p:nvSpPr>
        <p:spPr>
          <a:xfrm>
            <a:off x="463974" y="2441640"/>
            <a:ext cx="3086911" cy="3501960"/>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sp>
        <p:nvSpPr>
          <p:cNvPr id="5" name="Content Placeholder 4">
            <a:extLst>
              <a:ext uri="{FF2B5EF4-FFF2-40B4-BE49-F238E27FC236}">
                <a16:creationId xmlns:a16="http://schemas.microsoft.com/office/drawing/2014/main" id="{C948398C-EE8C-2C40-87BA-D47D92DEBDA4}"/>
              </a:ext>
            </a:extLst>
          </p:cNvPr>
          <p:cNvSpPr>
            <a:spLocks noGrp="1"/>
          </p:cNvSpPr>
          <p:nvPr>
            <p:ph sz="quarter" idx="16" hasCustomPrompt="1"/>
          </p:nvPr>
        </p:nvSpPr>
        <p:spPr>
          <a:xfrm>
            <a:off x="4057650" y="776288"/>
            <a:ext cx="7677150" cy="5167312"/>
          </a:xfrm>
        </p:spPr>
        <p:txBody>
          <a:bodyPr anchor="ctr"/>
          <a:lstStyle>
            <a:lvl1pPr marL="0" indent="0" algn="ctr">
              <a:buNone/>
              <a:defRPr/>
            </a:lvl1pPr>
          </a:lstStyle>
          <a:p>
            <a:pPr lvl="0"/>
            <a:r>
              <a:rPr lang="en-US"/>
              <a:t>CLICK TO INSERT CONTENT</a:t>
            </a:r>
          </a:p>
        </p:txBody>
      </p:sp>
    </p:spTree>
    <p:extLst>
      <p:ext uri="{BB962C8B-B14F-4D97-AF65-F5344CB8AC3E}">
        <p14:creationId xmlns:p14="http://schemas.microsoft.com/office/powerpoint/2010/main" val="32674439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 Subhead + Body +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200" y="437079"/>
            <a:ext cx="3093685" cy="790646"/>
          </a:xfrm>
        </p:spPr>
        <p:txBody>
          <a:bodyPr anchor="b"/>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br>
              <a:rPr lang="en-US"/>
            </a:b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57768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Text Placeholder 12">
            <a:extLst>
              <a:ext uri="{FF2B5EF4-FFF2-40B4-BE49-F238E27FC236}">
                <a16:creationId xmlns:a16="http://schemas.microsoft.com/office/drawing/2014/main" id="{5EBFBA98-EFD9-A245-B6EB-0DD2DA65B15D}"/>
              </a:ext>
            </a:extLst>
          </p:cNvPr>
          <p:cNvSpPr>
            <a:spLocks noGrp="1"/>
          </p:cNvSpPr>
          <p:nvPr>
            <p:ph type="body" sz="quarter" idx="15" hasCustomPrompt="1"/>
          </p:nvPr>
        </p:nvSpPr>
        <p:spPr>
          <a:xfrm>
            <a:off x="463974" y="1828800"/>
            <a:ext cx="3086911" cy="4114800"/>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sp>
        <p:nvSpPr>
          <p:cNvPr id="5" name="Content Placeholder 4">
            <a:extLst>
              <a:ext uri="{FF2B5EF4-FFF2-40B4-BE49-F238E27FC236}">
                <a16:creationId xmlns:a16="http://schemas.microsoft.com/office/drawing/2014/main" id="{C948398C-EE8C-2C40-87BA-D47D92DEBDA4}"/>
              </a:ext>
            </a:extLst>
          </p:cNvPr>
          <p:cNvSpPr>
            <a:spLocks noGrp="1"/>
          </p:cNvSpPr>
          <p:nvPr>
            <p:ph sz="quarter" idx="16" hasCustomPrompt="1"/>
          </p:nvPr>
        </p:nvSpPr>
        <p:spPr>
          <a:xfrm>
            <a:off x="4057650" y="776288"/>
            <a:ext cx="7677150" cy="5167312"/>
          </a:xfrm>
        </p:spPr>
        <p:txBody>
          <a:bodyPr anchor="ctr"/>
          <a:lstStyle>
            <a:lvl1pPr marL="0" indent="0" algn="ctr">
              <a:buNone/>
              <a:defRPr/>
            </a:lvl1pPr>
          </a:lstStyle>
          <a:p>
            <a:pPr lvl="0"/>
            <a:r>
              <a:rPr lang="en-US"/>
              <a:t>CLICK TO INSERT CONTENT</a:t>
            </a:r>
          </a:p>
        </p:txBody>
      </p:sp>
    </p:spTree>
    <p:extLst>
      <p:ext uri="{BB962C8B-B14F-4D97-AF65-F5344CB8AC3E}">
        <p14:creationId xmlns:p14="http://schemas.microsoft.com/office/powerpoint/2010/main" val="25693877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Subhead + Body + Gray Box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D51431-ACC9-424B-AC30-98EF12F89206}"/>
              </a:ext>
            </a:extLst>
          </p:cNvPr>
          <p:cNvSpPr/>
          <p:nvPr userDrawn="1"/>
        </p:nvSpPr>
        <p:spPr>
          <a:xfrm>
            <a:off x="3962400" y="0"/>
            <a:ext cx="8229600"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200" y="437079"/>
            <a:ext cx="3093685" cy="790646"/>
          </a:xfrm>
        </p:spPr>
        <p:txBody>
          <a:bodyPr anchor="b"/>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br>
              <a:rPr lang="en-US"/>
            </a:b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57768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828800"/>
            <a:ext cx="3086911" cy="472054"/>
          </a:xfrm>
        </p:spPr>
        <p:txBody>
          <a:bodyPr anchor="b">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 – two lines max]</a:t>
            </a:r>
          </a:p>
        </p:txBody>
      </p:sp>
      <p:sp>
        <p:nvSpPr>
          <p:cNvPr id="8" name="Text Placeholder 12">
            <a:extLst>
              <a:ext uri="{FF2B5EF4-FFF2-40B4-BE49-F238E27FC236}">
                <a16:creationId xmlns:a16="http://schemas.microsoft.com/office/drawing/2014/main" id="{5EBFBA98-EFD9-A245-B6EB-0DD2DA65B15D}"/>
              </a:ext>
            </a:extLst>
          </p:cNvPr>
          <p:cNvSpPr>
            <a:spLocks noGrp="1"/>
          </p:cNvSpPr>
          <p:nvPr>
            <p:ph type="body" sz="quarter" idx="15" hasCustomPrompt="1"/>
          </p:nvPr>
        </p:nvSpPr>
        <p:spPr>
          <a:xfrm>
            <a:off x="463974" y="2441640"/>
            <a:ext cx="3086911" cy="3501960"/>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sp>
        <p:nvSpPr>
          <p:cNvPr id="5" name="Content Placeholder 4">
            <a:extLst>
              <a:ext uri="{FF2B5EF4-FFF2-40B4-BE49-F238E27FC236}">
                <a16:creationId xmlns:a16="http://schemas.microsoft.com/office/drawing/2014/main" id="{C948398C-EE8C-2C40-87BA-D47D92DEBDA4}"/>
              </a:ext>
            </a:extLst>
          </p:cNvPr>
          <p:cNvSpPr>
            <a:spLocks noGrp="1"/>
          </p:cNvSpPr>
          <p:nvPr>
            <p:ph sz="quarter" idx="16" hasCustomPrompt="1"/>
          </p:nvPr>
        </p:nvSpPr>
        <p:spPr>
          <a:xfrm>
            <a:off x="4412826" y="776288"/>
            <a:ext cx="7315200" cy="5167312"/>
          </a:xfrm>
        </p:spPr>
        <p:txBody>
          <a:bodyPr anchor="ctr"/>
          <a:lstStyle>
            <a:lvl1pPr marL="0" indent="0" algn="ctr">
              <a:buNone/>
              <a:defRPr/>
            </a:lvl1pPr>
          </a:lstStyle>
          <a:p>
            <a:pPr lvl="0"/>
            <a:r>
              <a:rPr lang="en-US"/>
              <a:t>CLICK TO INSERT CONTENT</a:t>
            </a:r>
          </a:p>
        </p:txBody>
      </p:sp>
    </p:spTree>
    <p:extLst>
      <p:ext uri="{BB962C8B-B14F-4D97-AF65-F5344CB8AC3E}">
        <p14:creationId xmlns:p14="http://schemas.microsoft.com/office/powerpoint/2010/main" val="22220328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Subhead + Body + Content Placehold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484556"/>
            <a:ext cx="858477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Tree>
    <p:extLst>
      <p:ext uri="{BB962C8B-B14F-4D97-AF65-F5344CB8AC3E}">
        <p14:creationId xmlns:p14="http://schemas.microsoft.com/office/powerpoint/2010/main" val="277198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 Subhead + Body + Content Placehold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484556"/>
            <a:ext cx="858477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8" name="Text Placeholder 12">
            <a:extLst>
              <a:ext uri="{FF2B5EF4-FFF2-40B4-BE49-F238E27FC236}">
                <a16:creationId xmlns:a16="http://schemas.microsoft.com/office/drawing/2014/main" id="{5EBFBA98-EFD9-A245-B6EB-0DD2DA65B15D}"/>
              </a:ext>
            </a:extLst>
          </p:cNvPr>
          <p:cNvSpPr>
            <a:spLocks noGrp="1"/>
          </p:cNvSpPr>
          <p:nvPr>
            <p:ph type="body" sz="quarter" idx="15" hasCustomPrompt="1"/>
          </p:nvPr>
        </p:nvSpPr>
        <p:spPr>
          <a:xfrm>
            <a:off x="463974" y="1864660"/>
            <a:ext cx="8584776" cy="504629"/>
          </a:xfrm>
        </p:spPr>
        <p:txBody>
          <a:bodyPr>
            <a:noAutofit/>
          </a:bodyPr>
          <a:lstStyle>
            <a:lvl1pPr marL="0" indent="0">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two lines max</a:t>
            </a:r>
          </a:p>
        </p:txBody>
      </p:sp>
      <p:sp>
        <p:nvSpPr>
          <p:cNvPr id="12" name="Content Placeholder 11">
            <a:extLst>
              <a:ext uri="{FF2B5EF4-FFF2-40B4-BE49-F238E27FC236}">
                <a16:creationId xmlns:a16="http://schemas.microsoft.com/office/drawing/2014/main" id="{01A67903-ABB3-7A4E-A9E2-090EE35D36B6}"/>
              </a:ext>
            </a:extLst>
          </p:cNvPr>
          <p:cNvSpPr>
            <a:spLocks noGrp="1"/>
          </p:cNvSpPr>
          <p:nvPr>
            <p:ph sz="quarter" idx="16" hasCustomPrompt="1"/>
          </p:nvPr>
        </p:nvSpPr>
        <p:spPr>
          <a:xfrm>
            <a:off x="463974" y="2592894"/>
            <a:ext cx="11270826" cy="3350705"/>
          </a:xfrm>
        </p:spPr>
        <p:txBody>
          <a:bodyPr anchor="ctr"/>
          <a:lstStyle>
            <a:lvl1pPr marL="0" indent="0" algn="ctr">
              <a:buNone/>
              <a:defRPr/>
            </a:lvl1pPr>
          </a:lstStyle>
          <a:p>
            <a:pPr lvl="0"/>
            <a:r>
              <a:rPr lang="en-US"/>
              <a:t>Click to add Content</a:t>
            </a:r>
          </a:p>
        </p:txBody>
      </p:sp>
    </p:spTree>
    <p:extLst>
      <p:ext uri="{BB962C8B-B14F-4D97-AF65-F5344CB8AC3E}">
        <p14:creationId xmlns:p14="http://schemas.microsoft.com/office/powerpoint/2010/main" val="266012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MMRC MyDrug -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D38381-1B6B-2E47-AF54-206138ACC117}"/>
              </a:ext>
            </a:extLst>
          </p:cNvPr>
          <p:cNvSpPr/>
          <p:nvPr userDrawn="1"/>
        </p:nvSpPr>
        <p:spPr>
          <a:xfrm>
            <a:off x="0" y="0"/>
            <a:ext cx="11734800" cy="55626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0" name="Rectangle 9">
            <a:extLst>
              <a:ext uri="{FF2B5EF4-FFF2-40B4-BE49-F238E27FC236}">
                <a16:creationId xmlns:a16="http://schemas.microsoft.com/office/drawing/2014/main" id="{9244273E-19BA-D647-9894-443D32F46086}"/>
              </a:ext>
            </a:extLst>
          </p:cNvPr>
          <p:cNvSpPr/>
          <p:nvPr userDrawn="1"/>
        </p:nvSpPr>
        <p:spPr>
          <a:xfrm>
            <a:off x="228600" y="228600"/>
            <a:ext cx="11734800" cy="55626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pic>
        <p:nvPicPr>
          <p:cNvPr id="11" name="Picture 10">
            <a:extLst>
              <a:ext uri="{FF2B5EF4-FFF2-40B4-BE49-F238E27FC236}">
                <a16:creationId xmlns:a16="http://schemas.microsoft.com/office/drawing/2014/main" id="{5C52173D-6C68-D14F-97DA-7E7BF3B202CE}"/>
              </a:ext>
            </a:extLst>
          </p:cNvPr>
          <p:cNvPicPr>
            <a:picLocks noChangeAspect="1"/>
          </p:cNvPicPr>
          <p:nvPr userDrawn="1"/>
        </p:nvPicPr>
        <p:blipFill>
          <a:blip r:embed="rId2"/>
          <a:srcRect/>
          <a:stretch/>
        </p:blipFill>
        <p:spPr>
          <a:xfrm>
            <a:off x="801079" y="719947"/>
            <a:ext cx="1246054" cy="780861"/>
          </a:xfrm>
          <a:prstGeom prst="rect">
            <a:avLst/>
          </a:prstGeom>
        </p:spPr>
      </p:pic>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93323"/>
            <a:ext cx="7487920" cy="1980277"/>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48pt]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748792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subtitle – </a:t>
            </a:r>
            <a:r>
              <a:rPr lang="en-US" err="1"/>
              <a:t>Lato</a:t>
            </a:r>
            <a:r>
              <a:rPr lang="en-US"/>
              <a:t> </a:t>
            </a:r>
            <a:r>
              <a:rPr lang="en-US" err="1"/>
              <a:t>Semibold</a:t>
            </a:r>
            <a:r>
              <a:rPr lang="en-US"/>
              <a:t> 12pt]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938967"/>
            <a:ext cx="6152322" cy="321122"/>
          </a:xfrm>
        </p:spPr>
        <p:txBody>
          <a:bodyPr anchor="b" anchorCtr="0">
            <a:noAutofit/>
          </a:bodyPr>
          <a:lstStyle>
            <a:lvl1pPr marL="0" indent="0">
              <a:spcBef>
                <a:spcPts val="0"/>
              </a:spcBef>
              <a:buNone/>
              <a:defRPr sz="1200" b="1" i="0" cap="all" spc="80" baseline="0">
                <a:solidFill>
                  <a:schemeClr val="accent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323978"/>
            <a:ext cx="6152322" cy="321122"/>
          </a:xfrm>
        </p:spPr>
        <p:txBody>
          <a:bodyPr anchor="t" anchorCtr="0">
            <a:noAutofit/>
          </a:bodyPr>
          <a:lstStyle>
            <a:lvl1pPr marL="0" indent="0">
              <a:spcBef>
                <a:spcPts val="0"/>
              </a:spcBef>
              <a:buNone/>
              <a:defRPr sz="1200" b="0" i="0" cap="none" spc="8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spTree>
    <p:extLst>
      <p:ext uri="{BB962C8B-B14F-4D97-AF65-F5344CB8AC3E}">
        <p14:creationId xmlns:p14="http://schemas.microsoft.com/office/powerpoint/2010/main" val="33203956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Numbered Proces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200" y="457201"/>
            <a:ext cx="6410528"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7391400" y="0"/>
            <a:ext cx="4800600"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E141F5E-FF80-B54F-9F94-89C8BEEE85D0}"/>
              </a:ext>
            </a:extLst>
          </p:cNvPr>
          <p:cNvSpPr>
            <a:spLocks noGrp="1"/>
          </p:cNvSpPr>
          <p:nvPr>
            <p:ph type="body" sz="quarter" idx="13" hasCustomPrompt="1"/>
          </p:nvPr>
        </p:nvSpPr>
        <p:spPr>
          <a:xfrm>
            <a:off x="7743825" y="758825"/>
            <a:ext cx="512064" cy="512064"/>
          </a:xfrm>
          <a:prstGeom prst="ellipse">
            <a:avLst/>
          </a:prstGeom>
          <a:solidFill>
            <a:schemeClr val="bg1"/>
          </a:solidFill>
        </p:spPr>
        <p:txBody>
          <a:bodyPr anchor="ctr">
            <a:noAutofit/>
          </a:bodyPr>
          <a:lstStyle>
            <a:lvl1pPr marL="0" indent="0" algn="ctr">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a:t>#</a:t>
            </a:r>
          </a:p>
        </p:txBody>
      </p:sp>
      <p:sp>
        <p:nvSpPr>
          <p:cNvPr id="13" name="Text Placeholder 12">
            <a:extLst>
              <a:ext uri="{FF2B5EF4-FFF2-40B4-BE49-F238E27FC236}">
                <a16:creationId xmlns:a16="http://schemas.microsoft.com/office/drawing/2014/main" id="{CD43C203-DC0D-C04B-8824-8DAB103576F4}"/>
              </a:ext>
            </a:extLst>
          </p:cNvPr>
          <p:cNvSpPr>
            <a:spLocks noGrp="1"/>
          </p:cNvSpPr>
          <p:nvPr>
            <p:ph type="body" sz="quarter" idx="14" hasCustomPrompt="1"/>
          </p:nvPr>
        </p:nvSpPr>
        <p:spPr>
          <a:xfrm>
            <a:off x="8443913" y="778281"/>
            <a:ext cx="3290887" cy="233363"/>
          </a:xfrm>
        </p:spPr>
        <p:txBody>
          <a:bodyPr/>
          <a:lstStyle>
            <a:lvl1pPr marL="0" indent="0">
              <a:buNone/>
              <a:defRPr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a:t>
            </a:r>
          </a:p>
        </p:txBody>
      </p:sp>
      <p:sp>
        <p:nvSpPr>
          <p:cNvPr id="14" name="Text Placeholder 12">
            <a:extLst>
              <a:ext uri="{FF2B5EF4-FFF2-40B4-BE49-F238E27FC236}">
                <a16:creationId xmlns:a16="http://schemas.microsoft.com/office/drawing/2014/main" id="{3F47945A-70AB-7F4F-82B6-1BC700E9B431}"/>
              </a:ext>
            </a:extLst>
          </p:cNvPr>
          <p:cNvSpPr>
            <a:spLocks noGrp="1"/>
          </p:cNvSpPr>
          <p:nvPr>
            <p:ph type="body" sz="quarter" idx="15" hasCustomPrompt="1"/>
          </p:nvPr>
        </p:nvSpPr>
        <p:spPr>
          <a:xfrm>
            <a:off x="8443913" y="1070108"/>
            <a:ext cx="3290887" cy="512064"/>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 three lines max]</a:t>
            </a:r>
          </a:p>
        </p:txBody>
      </p:sp>
      <p:sp>
        <p:nvSpPr>
          <p:cNvPr id="15" name="Text Placeholder 6">
            <a:extLst>
              <a:ext uri="{FF2B5EF4-FFF2-40B4-BE49-F238E27FC236}">
                <a16:creationId xmlns:a16="http://schemas.microsoft.com/office/drawing/2014/main" id="{324771A2-A1B0-6348-8C03-660D3B33665F}"/>
              </a:ext>
            </a:extLst>
          </p:cNvPr>
          <p:cNvSpPr>
            <a:spLocks noGrp="1"/>
          </p:cNvSpPr>
          <p:nvPr>
            <p:ph type="body" sz="quarter" idx="16" hasCustomPrompt="1"/>
          </p:nvPr>
        </p:nvSpPr>
        <p:spPr>
          <a:xfrm>
            <a:off x="7743825" y="1893576"/>
            <a:ext cx="512064" cy="512064"/>
          </a:xfrm>
          <a:prstGeom prst="ellipse">
            <a:avLst/>
          </a:prstGeom>
          <a:solidFill>
            <a:schemeClr val="bg1"/>
          </a:solidFill>
        </p:spPr>
        <p:txBody>
          <a:bodyPr anchor="ctr">
            <a:noAutofit/>
          </a:bodyPr>
          <a:lstStyle>
            <a:lvl1pPr marL="0" indent="0" algn="ctr">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a:t>#</a:t>
            </a:r>
          </a:p>
        </p:txBody>
      </p:sp>
      <p:sp>
        <p:nvSpPr>
          <p:cNvPr id="16" name="Text Placeholder 12">
            <a:extLst>
              <a:ext uri="{FF2B5EF4-FFF2-40B4-BE49-F238E27FC236}">
                <a16:creationId xmlns:a16="http://schemas.microsoft.com/office/drawing/2014/main" id="{1706AFC7-2F1F-FB4F-B3B6-B1C78703819A}"/>
              </a:ext>
            </a:extLst>
          </p:cNvPr>
          <p:cNvSpPr>
            <a:spLocks noGrp="1"/>
          </p:cNvSpPr>
          <p:nvPr>
            <p:ph type="body" sz="quarter" idx="17" hasCustomPrompt="1"/>
          </p:nvPr>
        </p:nvSpPr>
        <p:spPr>
          <a:xfrm>
            <a:off x="8443913" y="1913032"/>
            <a:ext cx="3290887" cy="233363"/>
          </a:xfrm>
        </p:spPr>
        <p:txBody>
          <a:bodyPr/>
          <a:lstStyle>
            <a:lvl1pPr marL="0" indent="0">
              <a:buNone/>
              <a:defRPr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a:t>
            </a:r>
          </a:p>
        </p:txBody>
      </p:sp>
      <p:sp>
        <p:nvSpPr>
          <p:cNvPr id="17" name="Text Placeholder 12">
            <a:extLst>
              <a:ext uri="{FF2B5EF4-FFF2-40B4-BE49-F238E27FC236}">
                <a16:creationId xmlns:a16="http://schemas.microsoft.com/office/drawing/2014/main" id="{A7035D73-4028-4945-8AEF-6AC30A17EF0D}"/>
              </a:ext>
            </a:extLst>
          </p:cNvPr>
          <p:cNvSpPr>
            <a:spLocks noGrp="1"/>
          </p:cNvSpPr>
          <p:nvPr>
            <p:ph type="body" sz="quarter" idx="18" hasCustomPrompt="1"/>
          </p:nvPr>
        </p:nvSpPr>
        <p:spPr>
          <a:xfrm>
            <a:off x="8443913" y="2204859"/>
            <a:ext cx="3290887" cy="512064"/>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 three lines max]</a:t>
            </a:r>
          </a:p>
        </p:txBody>
      </p:sp>
      <p:sp>
        <p:nvSpPr>
          <p:cNvPr id="18" name="Text Placeholder 6">
            <a:extLst>
              <a:ext uri="{FF2B5EF4-FFF2-40B4-BE49-F238E27FC236}">
                <a16:creationId xmlns:a16="http://schemas.microsoft.com/office/drawing/2014/main" id="{44206F03-64C5-3F4F-B871-F130EBAD6BFA}"/>
              </a:ext>
            </a:extLst>
          </p:cNvPr>
          <p:cNvSpPr>
            <a:spLocks noGrp="1"/>
          </p:cNvSpPr>
          <p:nvPr>
            <p:ph type="body" sz="quarter" idx="19" hasCustomPrompt="1"/>
          </p:nvPr>
        </p:nvSpPr>
        <p:spPr>
          <a:xfrm>
            <a:off x="7743825" y="3034241"/>
            <a:ext cx="512064" cy="512064"/>
          </a:xfrm>
          <a:prstGeom prst="ellipse">
            <a:avLst/>
          </a:prstGeom>
          <a:solidFill>
            <a:schemeClr val="bg1"/>
          </a:solidFill>
        </p:spPr>
        <p:txBody>
          <a:bodyPr anchor="ctr">
            <a:noAutofit/>
          </a:bodyPr>
          <a:lstStyle>
            <a:lvl1pPr marL="0" indent="0" algn="ctr">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a:t>#</a:t>
            </a:r>
          </a:p>
        </p:txBody>
      </p:sp>
      <p:sp>
        <p:nvSpPr>
          <p:cNvPr id="19" name="Text Placeholder 12">
            <a:extLst>
              <a:ext uri="{FF2B5EF4-FFF2-40B4-BE49-F238E27FC236}">
                <a16:creationId xmlns:a16="http://schemas.microsoft.com/office/drawing/2014/main" id="{62612DA8-9546-8944-B325-FAB4E6A284A1}"/>
              </a:ext>
            </a:extLst>
          </p:cNvPr>
          <p:cNvSpPr>
            <a:spLocks noGrp="1"/>
          </p:cNvSpPr>
          <p:nvPr>
            <p:ph type="body" sz="quarter" idx="20" hasCustomPrompt="1"/>
          </p:nvPr>
        </p:nvSpPr>
        <p:spPr>
          <a:xfrm>
            <a:off x="8443913" y="3053697"/>
            <a:ext cx="3290887" cy="233363"/>
          </a:xfrm>
        </p:spPr>
        <p:txBody>
          <a:bodyPr/>
          <a:lstStyle>
            <a:lvl1pPr marL="0" indent="0">
              <a:buNone/>
              <a:defRPr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a:t>
            </a:r>
          </a:p>
        </p:txBody>
      </p:sp>
      <p:sp>
        <p:nvSpPr>
          <p:cNvPr id="20" name="Text Placeholder 12">
            <a:extLst>
              <a:ext uri="{FF2B5EF4-FFF2-40B4-BE49-F238E27FC236}">
                <a16:creationId xmlns:a16="http://schemas.microsoft.com/office/drawing/2014/main" id="{6357FD15-1406-3647-BD31-B944E607D1D3}"/>
              </a:ext>
            </a:extLst>
          </p:cNvPr>
          <p:cNvSpPr>
            <a:spLocks noGrp="1"/>
          </p:cNvSpPr>
          <p:nvPr>
            <p:ph type="body" sz="quarter" idx="21" hasCustomPrompt="1"/>
          </p:nvPr>
        </p:nvSpPr>
        <p:spPr>
          <a:xfrm>
            <a:off x="8443913" y="3345524"/>
            <a:ext cx="3290887" cy="512064"/>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 three lines max]</a:t>
            </a:r>
          </a:p>
        </p:txBody>
      </p:sp>
      <p:sp>
        <p:nvSpPr>
          <p:cNvPr id="21" name="Text Placeholder 6">
            <a:extLst>
              <a:ext uri="{FF2B5EF4-FFF2-40B4-BE49-F238E27FC236}">
                <a16:creationId xmlns:a16="http://schemas.microsoft.com/office/drawing/2014/main" id="{60E506E3-7108-854B-A2CA-2BCB1E07E3D4}"/>
              </a:ext>
            </a:extLst>
          </p:cNvPr>
          <p:cNvSpPr>
            <a:spLocks noGrp="1"/>
          </p:cNvSpPr>
          <p:nvPr>
            <p:ph type="body" sz="quarter" idx="22" hasCustomPrompt="1"/>
          </p:nvPr>
        </p:nvSpPr>
        <p:spPr>
          <a:xfrm>
            <a:off x="7743825" y="4175002"/>
            <a:ext cx="512064" cy="512064"/>
          </a:xfrm>
          <a:prstGeom prst="ellipse">
            <a:avLst/>
          </a:prstGeom>
          <a:solidFill>
            <a:schemeClr val="bg1"/>
          </a:solidFill>
        </p:spPr>
        <p:txBody>
          <a:bodyPr anchor="ctr">
            <a:noAutofit/>
          </a:bodyPr>
          <a:lstStyle>
            <a:lvl1pPr marL="0" indent="0" algn="ctr">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a:t>#</a:t>
            </a:r>
          </a:p>
        </p:txBody>
      </p:sp>
      <p:sp>
        <p:nvSpPr>
          <p:cNvPr id="22" name="Text Placeholder 12">
            <a:extLst>
              <a:ext uri="{FF2B5EF4-FFF2-40B4-BE49-F238E27FC236}">
                <a16:creationId xmlns:a16="http://schemas.microsoft.com/office/drawing/2014/main" id="{C0974F72-01CF-444B-ABFC-9C25846B1DA6}"/>
              </a:ext>
            </a:extLst>
          </p:cNvPr>
          <p:cNvSpPr>
            <a:spLocks noGrp="1"/>
          </p:cNvSpPr>
          <p:nvPr>
            <p:ph type="body" sz="quarter" idx="23" hasCustomPrompt="1"/>
          </p:nvPr>
        </p:nvSpPr>
        <p:spPr>
          <a:xfrm>
            <a:off x="8443913" y="4194458"/>
            <a:ext cx="3290887" cy="233363"/>
          </a:xfrm>
        </p:spPr>
        <p:txBody>
          <a:bodyPr/>
          <a:lstStyle>
            <a:lvl1pPr marL="0" indent="0">
              <a:buNone/>
              <a:defRPr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a:t>
            </a:r>
          </a:p>
        </p:txBody>
      </p:sp>
      <p:sp>
        <p:nvSpPr>
          <p:cNvPr id="23" name="Text Placeholder 12">
            <a:extLst>
              <a:ext uri="{FF2B5EF4-FFF2-40B4-BE49-F238E27FC236}">
                <a16:creationId xmlns:a16="http://schemas.microsoft.com/office/drawing/2014/main" id="{8D77D8DD-6BC8-AA44-8D80-863D0CAAE3EF}"/>
              </a:ext>
            </a:extLst>
          </p:cNvPr>
          <p:cNvSpPr>
            <a:spLocks noGrp="1"/>
          </p:cNvSpPr>
          <p:nvPr>
            <p:ph type="body" sz="quarter" idx="24" hasCustomPrompt="1"/>
          </p:nvPr>
        </p:nvSpPr>
        <p:spPr>
          <a:xfrm>
            <a:off x="8443913" y="4486285"/>
            <a:ext cx="3290887" cy="512064"/>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 three lines max]</a:t>
            </a:r>
          </a:p>
        </p:txBody>
      </p:sp>
      <p:sp>
        <p:nvSpPr>
          <p:cNvPr id="24" name="Text Placeholder 6">
            <a:extLst>
              <a:ext uri="{FF2B5EF4-FFF2-40B4-BE49-F238E27FC236}">
                <a16:creationId xmlns:a16="http://schemas.microsoft.com/office/drawing/2014/main" id="{98370FE2-E0FF-5745-AB45-12351BA78339}"/>
              </a:ext>
            </a:extLst>
          </p:cNvPr>
          <p:cNvSpPr>
            <a:spLocks noGrp="1"/>
          </p:cNvSpPr>
          <p:nvPr>
            <p:ph type="body" sz="quarter" idx="25" hasCustomPrompt="1"/>
          </p:nvPr>
        </p:nvSpPr>
        <p:spPr>
          <a:xfrm>
            <a:off x="7743825" y="5309705"/>
            <a:ext cx="512064" cy="512064"/>
          </a:xfrm>
          <a:prstGeom prst="ellipse">
            <a:avLst/>
          </a:prstGeom>
          <a:solidFill>
            <a:schemeClr val="bg1"/>
          </a:solidFill>
        </p:spPr>
        <p:txBody>
          <a:bodyPr anchor="ctr">
            <a:noAutofit/>
          </a:bodyPr>
          <a:lstStyle>
            <a:lvl1pPr marL="0" indent="0" algn="ctr">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r>
              <a:rPr lang="en-US"/>
              <a:t>#</a:t>
            </a:r>
          </a:p>
        </p:txBody>
      </p:sp>
      <p:sp>
        <p:nvSpPr>
          <p:cNvPr id="25" name="Text Placeholder 12">
            <a:extLst>
              <a:ext uri="{FF2B5EF4-FFF2-40B4-BE49-F238E27FC236}">
                <a16:creationId xmlns:a16="http://schemas.microsoft.com/office/drawing/2014/main" id="{6E21BDF3-E036-3344-9A8A-098AC3199434}"/>
              </a:ext>
            </a:extLst>
          </p:cNvPr>
          <p:cNvSpPr>
            <a:spLocks noGrp="1"/>
          </p:cNvSpPr>
          <p:nvPr>
            <p:ph type="body" sz="quarter" idx="26" hasCustomPrompt="1"/>
          </p:nvPr>
        </p:nvSpPr>
        <p:spPr>
          <a:xfrm>
            <a:off x="8443913" y="5329161"/>
            <a:ext cx="3290887" cy="233363"/>
          </a:xfrm>
        </p:spPr>
        <p:txBody>
          <a:bodyPr/>
          <a:lstStyle>
            <a:lvl1pPr marL="0" indent="0">
              <a:buNone/>
              <a:defRPr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a:t>
            </a:r>
          </a:p>
        </p:txBody>
      </p:sp>
      <p:sp>
        <p:nvSpPr>
          <p:cNvPr id="26" name="Text Placeholder 12">
            <a:extLst>
              <a:ext uri="{FF2B5EF4-FFF2-40B4-BE49-F238E27FC236}">
                <a16:creationId xmlns:a16="http://schemas.microsoft.com/office/drawing/2014/main" id="{84B6BD5E-79A5-2845-969C-C0F9D3BAA251}"/>
              </a:ext>
            </a:extLst>
          </p:cNvPr>
          <p:cNvSpPr>
            <a:spLocks noGrp="1"/>
          </p:cNvSpPr>
          <p:nvPr>
            <p:ph type="body" sz="quarter" idx="27" hasCustomPrompt="1"/>
          </p:nvPr>
        </p:nvSpPr>
        <p:spPr>
          <a:xfrm>
            <a:off x="8443913" y="5620988"/>
            <a:ext cx="3290887" cy="512064"/>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 three lines max]</a:t>
            </a:r>
          </a:p>
        </p:txBody>
      </p:sp>
      <p:sp>
        <p:nvSpPr>
          <p:cNvPr id="32" name="Oval 31">
            <a:extLst>
              <a:ext uri="{FF2B5EF4-FFF2-40B4-BE49-F238E27FC236}">
                <a16:creationId xmlns:a16="http://schemas.microsoft.com/office/drawing/2014/main" id="{5D6D6F57-FD55-C643-A931-FF857762FB3E}"/>
              </a:ext>
            </a:extLst>
          </p:cNvPr>
          <p:cNvSpPr/>
          <p:nvPr userDrawn="1"/>
        </p:nvSpPr>
        <p:spPr>
          <a:xfrm>
            <a:off x="1788637" y="1741524"/>
            <a:ext cx="4038154" cy="4038147"/>
          </a:xfrm>
          <a:prstGeom prst="ellipse">
            <a:avLst/>
          </a:prstGeom>
          <a:noFill/>
          <a:ln w="12700">
            <a:solidFill>
              <a:srgbClr val="8B0053"/>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35" name="Oval 34">
            <a:extLst>
              <a:ext uri="{FF2B5EF4-FFF2-40B4-BE49-F238E27FC236}">
                <a16:creationId xmlns:a16="http://schemas.microsoft.com/office/drawing/2014/main" id="{BC4D1087-456F-2046-882C-6D99B460BD57}"/>
              </a:ext>
            </a:extLst>
          </p:cNvPr>
          <p:cNvSpPr/>
          <p:nvPr userDrawn="1"/>
        </p:nvSpPr>
        <p:spPr>
          <a:xfrm rot="17244680" flipH="1">
            <a:off x="1220422" y="2585886"/>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38" name="Oval 37">
            <a:extLst>
              <a:ext uri="{FF2B5EF4-FFF2-40B4-BE49-F238E27FC236}">
                <a16:creationId xmlns:a16="http://schemas.microsoft.com/office/drawing/2014/main" id="{214EF57D-3833-9047-A282-AB0EBAAEC6A7}"/>
              </a:ext>
            </a:extLst>
          </p:cNvPr>
          <p:cNvSpPr/>
          <p:nvPr userDrawn="1"/>
        </p:nvSpPr>
        <p:spPr>
          <a:xfrm rot="12958495" flipH="1">
            <a:off x="1957193" y="4651051"/>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41" name="Oval 40">
            <a:extLst>
              <a:ext uri="{FF2B5EF4-FFF2-40B4-BE49-F238E27FC236}">
                <a16:creationId xmlns:a16="http://schemas.microsoft.com/office/drawing/2014/main" id="{9A377D4B-DE88-9F42-AC90-98A12088D6CE}"/>
              </a:ext>
            </a:extLst>
          </p:cNvPr>
          <p:cNvSpPr/>
          <p:nvPr userDrawn="1"/>
        </p:nvSpPr>
        <p:spPr>
          <a:xfrm rot="8641505">
            <a:off x="4291922" y="4651050"/>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44" name="Oval 43">
            <a:extLst>
              <a:ext uri="{FF2B5EF4-FFF2-40B4-BE49-F238E27FC236}">
                <a16:creationId xmlns:a16="http://schemas.microsoft.com/office/drawing/2014/main" id="{00DC9FB9-E567-7846-9D53-0A4945DA7C5C}"/>
              </a:ext>
            </a:extLst>
          </p:cNvPr>
          <p:cNvSpPr/>
          <p:nvPr userDrawn="1"/>
        </p:nvSpPr>
        <p:spPr>
          <a:xfrm rot="4355320">
            <a:off x="5020479" y="2585887"/>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47" name="Oval 46">
            <a:extLst>
              <a:ext uri="{FF2B5EF4-FFF2-40B4-BE49-F238E27FC236}">
                <a16:creationId xmlns:a16="http://schemas.microsoft.com/office/drawing/2014/main" id="{4048B232-B437-3E4D-90DD-3A57CD05AFC5}"/>
              </a:ext>
            </a:extLst>
          </p:cNvPr>
          <p:cNvSpPr/>
          <p:nvPr userDrawn="1"/>
        </p:nvSpPr>
        <p:spPr>
          <a:xfrm>
            <a:off x="3121315" y="1226633"/>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49" name="Text Placeholder 53">
            <a:extLst>
              <a:ext uri="{FF2B5EF4-FFF2-40B4-BE49-F238E27FC236}">
                <a16:creationId xmlns:a16="http://schemas.microsoft.com/office/drawing/2014/main" id="{BFBBA1D9-BE39-BD43-BF56-AB9DC50AAC8B}"/>
              </a:ext>
            </a:extLst>
          </p:cNvPr>
          <p:cNvSpPr>
            <a:spLocks noGrp="1"/>
          </p:cNvSpPr>
          <p:nvPr userDrawn="1">
            <p:ph type="body" sz="quarter" idx="29" hasCustomPrompt="1"/>
          </p:nvPr>
        </p:nvSpPr>
        <p:spPr>
          <a:xfrm>
            <a:off x="3235036" y="1956709"/>
            <a:ext cx="1148756"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1" name="Text Placeholder 53">
            <a:extLst>
              <a:ext uri="{FF2B5EF4-FFF2-40B4-BE49-F238E27FC236}">
                <a16:creationId xmlns:a16="http://schemas.microsoft.com/office/drawing/2014/main" id="{110933F2-1BA1-3743-8EBE-3CB491EE3E29}"/>
              </a:ext>
            </a:extLst>
          </p:cNvPr>
          <p:cNvSpPr>
            <a:spLocks noGrp="1"/>
          </p:cNvSpPr>
          <p:nvPr userDrawn="1">
            <p:ph type="body" sz="quarter" idx="31" hasCustomPrompt="1"/>
          </p:nvPr>
        </p:nvSpPr>
        <p:spPr>
          <a:xfrm>
            <a:off x="5124904" y="3306718"/>
            <a:ext cx="1165562"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3" name="Text Placeholder 53">
            <a:extLst>
              <a:ext uri="{FF2B5EF4-FFF2-40B4-BE49-F238E27FC236}">
                <a16:creationId xmlns:a16="http://schemas.microsoft.com/office/drawing/2014/main" id="{F1A9562B-1816-794B-9579-EB5A147623AB}"/>
              </a:ext>
            </a:extLst>
          </p:cNvPr>
          <p:cNvSpPr>
            <a:spLocks noGrp="1"/>
          </p:cNvSpPr>
          <p:nvPr userDrawn="1">
            <p:ph type="body" sz="quarter" idx="33" hasCustomPrompt="1"/>
          </p:nvPr>
        </p:nvSpPr>
        <p:spPr>
          <a:xfrm>
            <a:off x="1323109" y="3303662"/>
            <a:ext cx="1165562"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5" name="Text Placeholder 53">
            <a:extLst>
              <a:ext uri="{FF2B5EF4-FFF2-40B4-BE49-F238E27FC236}">
                <a16:creationId xmlns:a16="http://schemas.microsoft.com/office/drawing/2014/main" id="{73892AC1-B672-8945-9D31-334766A99A79}"/>
              </a:ext>
            </a:extLst>
          </p:cNvPr>
          <p:cNvSpPr>
            <a:spLocks noGrp="1"/>
          </p:cNvSpPr>
          <p:nvPr userDrawn="1">
            <p:ph type="body" sz="quarter" idx="35" hasCustomPrompt="1"/>
          </p:nvPr>
        </p:nvSpPr>
        <p:spPr>
          <a:xfrm>
            <a:off x="2071255" y="5373372"/>
            <a:ext cx="1138796"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7" name="Text Placeholder 53">
            <a:extLst>
              <a:ext uri="{FF2B5EF4-FFF2-40B4-BE49-F238E27FC236}">
                <a16:creationId xmlns:a16="http://schemas.microsoft.com/office/drawing/2014/main" id="{E5D5B975-97B9-9D48-B5C7-6C950473505A}"/>
              </a:ext>
            </a:extLst>
          </p:cNvPr>
          <p:cNvSpPr>
            <a:spLocks noGrp="1"/>
          </p:cNvSpPr>
          <p:nvPr userDrawn="1">
            <p:ph type="body" sz="quarter" idx="37" hasCustomPrompt="1"/>
          </p:nvPr>
        </p:nvSpPr>
        <p:spPr>
          <a:xfrm>
            <a:off x="4414858" y="5375820"/>
            <a:ext cx="1138796"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8" name="Text Placeholder 7">
            <a:extLst>
              <a:ext uri="{FF2B5EF4-FFF2-40B4-BE49-F238E27FC236}">
                <a16:creationId xmlns:a16="http://schemas.microsoft.com/office/drawing/2014/main" id="{E51C3E2D-09CF-E649-BC86-7A181587B8E0}"/>
              </a:ext>
            </a:extLst>
          </p:cNvPr>
          <p:cNvSpPr>
            <a:spLocks noGrp="1"/>
          </p:cNvSpPr>
          <p:nvPr>
            <p:ph type="body" sz="quarter" idx="38" hasCustomPrompt="1"/>
          </p:nvPr>
        </p:nvSpPr>
        <p:spPr>
          <a:xfrm>
            <a:off x="3532854" y="1369869"/>
            <a:ext cx="553120" cy="471488"/>
          </a:xfrm>
        </p:spPr>
        <p:txBody>
          <a:bodyPr anchor="ctr">
            <a:noAutofit/>
          </a:bodyPr>
          <a:lstStyle>
            <a:lvl1pPr marL="0" indent="0" algn="ctr">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2pPr>
            <a:lvl3pPr marL="482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769938"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031875"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5pPr>
          </a:lstStyle>
          <a:p>
            <a:pPr lvl="0"/>
            <a:r>
              <a:rPr lang="en-US"/>
              <a:t>#</a:t>
            </a:r>
          </a:p>
        </p:txBody>
      </p:sp>
      <p:sp>
        <p:nvSpPr>
          <p:cNvPr id="58" name="Text Placeholder 7">
            <a:extLst>
              <a:ext uri="{FF2B5EF4-FFF2-40B4-BE49-F238E27FC236}">
                <a16:creationId xmlns:a16="http://schemas.microsoft.com/office/drawing/2014/main" id="{669F874C-750F-804E-8F4D-F02503E800AD}"/>
              </a:ext>
            </a:extLst>
          </p:cNvPr>
          <p:cNvSpPr>
            <a:spLocks noGrp="1"/>
          </p:cNvSpPr>
          <p:nvPr>
            <p:ph type="body" sz="quarter" idx="39" hasCustomPrompt="1"/>
          </p:nvPr>
        </p:nvSpPr>
        <p:spPr>
          <a:xfrm>
            <a:off x="5431125" y="2716641"/>
            <a:ext cx="553120" cy="471488"/>
          </a:xfrm>
        </p:spPr>
        <p:txBody>
          <a:bodyPr anchor="ctr">
            <a:noAutofit/>
          </a:bodyPr>
          <a:lstStyle>
            <a:lvl1pPr marL="0" indent="0" algn="ctr">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2pPr>
            <a:lvl3pPr marL="482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769938"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031875"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5pPr>
          </a:lstStyle>
          <a:p>
            <a:pPr lvl="0"/>
            <a:r>
              <a:rPr lang="en-US"/>
              <a:t>#</a:t>
            </a:r>
          </a:p>
        </p:txBody>
      </p:sp>
      <p:sp>
        <p:nvSpPr>
          <p:cNvPr id="59" name="Text Placeholder 7">
            <a:extLst>
              <a:ext uri="{FF2B5EF4-FFF2-40B4-BE49-F238E27FC236}">
                <a16:creationId xmlns:a16="http://schemas.microsoft.com/office/drawing/2014/main" id="{23E111ED-B5CC-004E-8C5B-5480DCCE4F07}"/>
              </a:ext>
            </a:extLst>
          </p:cNvPr>
          <p:cNvSpPr>
            <a:spLocks noGrp="1"/>
          </p:cNvSpPr>
          <p:nvPr>
            <p:ph type="body" sz="quarter" idx="40" hasCustomPrompt="1"/>
          </p:nvPr>
        </p:nvSpPr>
        <p:spPr>
          <a:xfrm>
            <a:off x="1631183" y="2716641"/>
            <a:ext cx="553120" cy="471488"/>
          </a:xfrm>
        </p:spPr>
        <p:txBody>
          <a:bodyPr anchor="ctr">
            <a:noAutofit/>
          </a:bodyPr>
          <a:lstStyle>
            <a:lvl1pPr marL="0" indent="0" algn="ctr">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2pPr>
            <a:lvl3pPr marL="482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769938"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031875"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5pPr>
          </a:lstStyle>
          <a:p>
            <a:pPr lvl="0"/>
            <a:r>
              <a:rPr lang="en-US"/>
              <a:t>#</a:t>
            </a:r>
          </a:p>
        </p:txBody>
      </p:sp>
      <p:sp>
        <p:nvSpPr>
          <p:cNvPr id="60" name="Text Placeholder 7">
            <a:extLst>
              <a:ext uri="{FF2B5EF4-FFF2-40B4-BE49-F238E27FC236}">
                <a16:creationId xmlns:a16="http://schemas.microsoft.com/office/drawing/2014/main" id="{0F45612E-2F96-F74A-BCFB-20B1565572BC}"/>
              </a:ext>
            </a:extLst>
          </p:cNvPr>
          <p:cNvSpPr>
            <a:spLocks noGrp="1"/>
          </p:cNvSpPr>
          <p:nvPr>
            <p:ph type="body" sz="quarter" idx="41" hasCustomPrompt="1"/>
          </p:nvPr>
        </p:nvSpPr>
        <p:spPr>
          <a:xfrm>
            <a:off x="2364093" y="4786067"/>
            <a:ext cx="553120" cy="471488"/>
          </a:xfrm>
        </p:spPr>
        <p:txBody>
          <a:bodyPr anchor="ctr">
            <a:noAutofit/>
          </a:bodyPr>
          <a:lstStyle>
            <a:lvl1pPr marL="0" indent="0" algn="ctr">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2pPr>
            <a:lvl3pPr marL="482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769938"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031875"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5pPr>
          </a:lstStyle>
          <a:p>
            <a:pPr lvl="0"/>
            <a:r>
              <a:rPr lang="en-US"/>
              <a:t>#</a:t>
            </a:r>
          </a:p>
        </p:txBody>
      </p:sp>
      <p:sp>
        <p:nvSpPr>
          <p:cNvPr id="61" name="Text Placeholder 7">
            <a:extLst>
              <a:ext uri="{FF2B5EF4-FFF2-40B4-BE49-F238E27FC236}">
                <a16:creationId xmlns:a16="http://schemas.microsoft.com/office/drawing/2014/main" id="{F6DABB5E-A703-5040-A79C-C8619379CD58}"/>
              </a:ext>
            </a:extLst>
          </p:cNvPr>
          <p:cNvSpPr>
            <a:spLocks noGrp="1"/>
          </p:cNvSpPr>
          <p:nvPr>
            <p:ph type="body" sz="quarter" idx="42" hasCustomPrompt="1"/>
          </p:nvPr>
        </p:nvSpPr>
        <p:spPr>
          <a:xfrm>
            <a:off x="4701761" y="4786067"/>
            <a:ext cx="553120" cy="471488"/>
          </a:xfrm>
        </p:spPr>
        <p:txBody>
          <a:bodyPr anchor="ctr">
            <a:noAutofit/>
          </a:bodyPr>
          <a:lstStyle>
            <a:lvl1pPr marL="0" indent="0" algn="ctr">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2pPr>
            <a:lvl3pPr marL="482600"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769938"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031875" indent="0">
              <a:buNone/>
              <a:defRPr sz="2400" b="1" i="0">
                <a:solidFill>
                  <a:schemeClr val="accent1"/>
                </a:solidFill>
                <a:latin typeface="Lato" panose="020F0502020204030203" pitchFamily="34" charset="0"/>
                <a:ea typeface="Lato" panose="020F0502020204030203" pitchFamily="34" charset="0"/>
                <a:cs typeface="Lato" panose="020F0502020204030203" pitchFamily="34" charset="0"/>
              </a:defRPr>
            </a:lvl5pPr>
          </a:lstStyle>
          <a:p>
            <a:pPr lvl="0"/>
            <a:r>
              <a:rPr lang="en-US"/>
              <a:t>#</a:t>
            </a:r>
          </a:p>
        </p:txBody>
      </p:sp>
      <p:sp>
        <p:nvSpPr>
          <p:cNvPr id="62" name="Triangle 61">
            <a:extLst>
              <a:ext uri="{FF2B5EF4-FFF2-40B4-BE49-F238E27FC236}">
                <a16:creationId xmlns:a16="http://schemas.microsoft.com/office/drawing/2014/main" id="{8CF86116-B37D-DE49-9027-7BC94133CB5C}"/>
              </a:ext>
            </a:extLst>
          </p:cNvPr>
          <p:cNvSpPr/>
          <p:nvPr userDrawn="1"/>
        </p:nvSpPr>
        <p:spPr>
          <a:xfrm rot="7736926">
            <a:off x="4948113" y="2083219"/>
            <a:ext cx="246604" cy="212590"/>
          </a:xfrm>
          <a:prstGeom prst="triangle">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63" name="Triangle 62">
            <a:extLst>
              <a:ext uri="{FF2B5EF4-FFF2-40B4-BE49-F238E27FC236}">
                <a16:creationId xmlns:a16="http://schemas.microsoft.com/office/drawing/2014/main" id="{1554D3F8-4AB9-0749-B160-B9050CBFFAFA}"/>
              </a:ext>
            </a:extLst>
          </p:cNvPr>
          <p:cNvSpPr/>
          <p:nvPr userDrawn="1"/>
        </p:nvSpPr>
        <p:spPr>
          <a:xfrm rot="11950610">
            <a:off x="5577226" y="4345743"/>
            <a:ext cx="246604" cy="212590"/>
          </a:xfrm>
          <a:prstGeom prst="triangle">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64" name="Triangle 63">
            <a:extLst>
              <a:ext uri="{FF2B5EF4-FFF2-40B4-BE49-F238E27FC236}">
                <a16:creationId xmlns:a16="http://schemas.microsoft.com/office/drawing/2014/main" id="{E2D910A7-8913-A54B-BA46-A873B87FCB2D}"/>
              </a:ext>
            </a:extLst>
          </p:cNvPr>
          <p:cNvSpPr/>
          <p:nvPr userDrawn="1"/>
        </p:nvSpPr>
        <p:spPr>
          <a:xfrm rot="16200000">
            <a:off x="3679184" y="5669860"/>
            <a:ext cx="246604" cy="212590"/>
          </a:xfrm>
          <a:prstGeom prst="triangle">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65" name="Triangle 64">
            <a:extLst>
              <a:ext uri="{FF2B5EF4-FFF2-40B4-BE49-F238E27FC236}">
                <a16:creationId xmlns:a16="http://schemas.microsoft.com/office/drawing/2014/main" id="{AF8E8360-06F8-8F4A-A6C2-19DB6F6E3095}"/>
              </a:ext>
            </a:extLst>
          </p:cNvPr>
          <p:cNvSpPr/>
          <p:nvPr userDrawn="1"/>
        </p:nvSpPr>
        <p:spPr>
          <a:xfrm rot="20452122">
            <a:off x="1779233" y="4321526"/>
            <a:ext cx="246604" cy="212590"/>
          </a:xfrm>
          <a:prstGeom prst="triangle">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66" name="Triangle 65">
            <a:extLst>
              <a:ext uri="{FF2B5EF4-FFF2-40B4-BE49-F238E27FC236}">
                <a16:creationId xmlns:a16="http://schemas.microsoft.com/office/drawing/2014/main" id="{A351B82F-72D8-9341-8974-8165DAD200E9}"/>
              </a:ext>
            </a:extLst>
          </p:cNvPr>
          <p:cNvSpPr/>
          <p:nvPr userDrawn="1"/>
        </p:nvSpPr>
        <p:spPr>
          <a:xfrm rot="3086056">
            <a:off x="2447013" y="2063765"/>
            <a:ext cx="246604" cy="212590"/>
          </a:xfrm>
          <a:prstGeom prst="triangle">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Tree>
    <p:extLst>
      <p:ext uri="{BB962C8B-B14F-4D97-AF65-F5344CB8AC3E}">
        <p14:creationId xmlns:p14="http://schemas.microsoft.com/office/powerpoint/2010/main" val="3021550868"/>
      </p:ext>
    </p:extLst>
  </p:cSld>
  <p:clrMapOvr>
    <a:masterClrMapping/>
  </p:clrMapOvr>
  <p:extLst>
    <p:ext uri="{DCECCB84-F9BA-43D5-87BE-67443E8EF086}">
      <p15:sldGuideLst xmlns:p15="http://schemas.microsoft.com/office/powerpoint/2012/main">
        <p15:guide id="1" pos="2396" userDrawn="1">
          <p15:clr>
            <a:srgbClr val="FBAE40"/>
          </p15:clr>
        </p15:guide>
        <p15:guide id="2" orient="horz" pos="2369"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Hub &amp; Spoke 4-Up">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4C5E7847-5119-5C49-AA0A-61BD3C386536}"/>
              </a:ext>
            </a:extLst>
          </p:cNvPr>
          <p:cNvGrpSpPr>
            <a:grpSpLocks noChangeAspect="1"/>
          </p:cNvGrpSpPr>
          <p:nvPr userDrawn="1"/>
        </p:nvGrpSpPr>
        <p:grpSpPr>
          <a:xfrm rot="2727550" flipH="1" flipV="1">
            <a:off x="2134604" y="4038366"/>
            <a:ext cx="1510077" cy="1923552"/>
            <a:chOff x="3306245" y="1269922"/>
            <a:chExt cx="1372798" cy="1748684"/>
          </a:xfrm>
        </p:grpSpPr>
        <p:cxnSp>
          <p:nvCxnSpPr>
            <p:cNvPr id="35" name="Straight Connector 34">
              <a:extLst>
                <a:ext uri="{FF2B5EF4-FFF2-40B4-BE49-F238E27FC236}">
                  <a16:creationId xmlns:a16="http://schemas.microsoft.com/office/drawing/2014/main" id="{380DFE14-7FB0-2B45-A237-44313D315970}"/>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36" name="Oval 35">
              <a:extLst>
                <a:ext uri="{FF2B5EF4-FFF2-40B4-BE49-F238E27FC236}">
                  <a16:creationId xmlns:a16="http://schemas.microsoft.com/office/drawing/2014/main" id="{ABB6D7BF-9136-F448-8436-0A7AC96A9C87}"/>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37" name="Group 36">
            <a:extLst>
              <a:ext uri="{FF2B5EF4-FFF2-40B4-BE49-F238E27FC236}">
                <a16:creationId xmlns:a16="http://schemas.microsoft.com/office/drawing/2014/main" id="{EB7FD6BB-C477-7C4E-99A9-042EC43FFD2E}"/>
              </a:ext>
            </a:extLst>
          </p:cNvPr>
          <p:cNvGrpSpPr>
            <a:grpSpLocks noChangeAspect="1"/>
          </p:cNvGrpSpPr>
          <p:nvPr userDrawn="1"/>
        </p:nvGrpSpPr>
        <p:grpSpPr>
          <a:xfrm rot="18872450" flipV="1">
            <a:off x="4541343" y="4038368"/>
            <a:ext cx="1510077" cy="1923552"/>
            <a:chOff x="3306245" y="1269922"/>
            <a:chExt cx="1372798" cy="1748684"/>
          </a:xfrm>
        </p:grpSpPr>
        <p:cxnSp>
          <p:nvCxnSpPr>
            <p:cNvPr id="38" name="Straight Connector 37">
              <a:extLst>
                <a:ext uri="{FF2B5EF4-FFF2-40B4-BE49-F238E27FC236}">
                  <a16:creationId xmlns:a16="http://schemas.microsoft.com/office/drawing/2014/main" id="{282BAAE5-17BB-8B4C-9F4D-8ABD1A092403}"/>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39" name="Oval 38">
              <a:extLst>
                <a:ext uri="{FF2B5EF4-FFF2-40B4-BE49-F238E27FC236}">
                  <a16:creationId xmlns:a16="http://schemas.microsoft.com/office/drawing/2014/main" id="{680781AE-491D-9440-966C-CEDCCA2A9610}"/>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31" name="Group 30">
            <a:extLst>
              <a:ext uri="{FF2B5EF4-FFF2-40B4-BE49-F238E27FC236}">
                <a16:creationId xmlns:a16="http://schemas.microsoft.com/office/drawing/2014/main" id="{A18FD605-4A3C-2D44-A71B-00B69535E1CA}"/>
              </a:ext>
            </a:extLst>
          </p:cNvPr>
          <p:cNvGrpSpPr>
            <a:grpSpLocks noChangeAspect="1"/>
          </p:cNvGrpSpPr>
          <p:nvPr userDrawn="1"/>
        </p:nvGrpSpPr>
        <p:grpSpPr>
          <a:xfrm rot="18872450" flipH="1">
            <a:off x="2134605" y="1714970"/>
            <a:ext cx="1510077" cy="1923552"/>
            <a:chOff x="3306245" y="1269922"/>
            <a:chExt cx="1372798" cy="1748684"/>
          </a:xfrm>
        </p:grpSpPr>
        <p:cxnSp>
          <p:nvCxnSpPr>
            <p:cNvPr id="32" name="Straight Connector 31">
              <a:extLst>
                <a:ext uri="{FF2B5EF4-FFF2-40B4-BE49-F238E27FC236}">
                  <a16:creationId xmlns:a16="http://schemas.microsoft.com/office/drawing/2014/main" id="{BC703855-24D1-2641-8AEF-0A6E2BFCECF6}"/>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33" name="Oval 32">
              <a:extLst>
                <a:ext uri="{FF2B5EF4-FFF2-40B4-BE49-F238E27FC236}">
                  <a16:creationId xmlns:a16="http://schemas.microsoft.com/office/drawing/2014/main" id="{BB2052F2-04BC-F540-BF9E-45F6B5BC352B}"/>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67" name="Group 66">
            <a:extLst>
              <a:ext uri="{FF2B5EF4-FFF2-40B4-BE49-F238E27FC236}">
                <a16:creationId xmlns:a16="http://schemas.microsoft.com/office/drawing/2014/main" id="{5B15A603-24C2-674C-BEB9-03EA9983B069}"/>
              </a:ext>
            </a:extLst>
          </p:cNvPr>
          <p:cNvGrpSpPr>
            <a:grpSpLocks noChangeAspect="1"/>
          </p:cNvGrpSpPr>
          <p:nvPr userDrawn="1"/>
        </p:nvGrpSpPr>
        <p:grpSpPr>
          <a:xfrm rot="2727550">
            <a:off x="4541344" y="1714972"/>
            <a:ext cx="1510077" cy="1923552"/>
            <a:chOff x="3306245" y="1269922"/>
            <a:chExt cx="1372798" cy="1748684"/>
          </a:xfrm>
        </p:grpSpPr>
        <p:cxnSp>
          <p:nvCxnSpPr>
            <p:cNvPr id="68" name="Straight Connector 67">
              <a:extLst>
                <a:ext uri="{FF2B5EF4-FFF2-40B4-BE49-F238E27FC236}">
                  <a16:creationId xmlns:a16="http://schemas.microsoft.com/office/drawing/2014/main" id="{5B561A04-8EEC-504B-9645-42C8EEEE9417}"/>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69" name="Oval 68">
              <a:extLst>
                <a:ext uri="{FF2B5EF4-FFF2-40B4-BE49-F238E27FC236}">
                  <a16:creationId xmlns:a16="http://schemas.microsoft.com/office/drawing/2014/main" id="{38B1E2FA-5C1A-174E-8189-6A79FA3E7AEB}"/>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sp>
        <p:nvSpPr>
          <p:cNvPr id="3" name="Footer Placeholder 2">
            <a:extLst>
              <a:ext uri="{FF2B5EF4-FFF2-40B4-BE49-F238E27FC236}">
                <a16:creationId xmlns:a16="http://schemas.microsoft.com/office/drawing/2014/main" id="{2FC8DB90-44B2-8046-9E1A-83F26F4EDC49}"/>
              </a:ext>
            </a:extLst>
          </p:cNvPr>
          <p:cNvSpPr>
            <a:spLocks noGrp="1"/>
          </p:cNvSpPr>
          <p:nvPr userDrawn="1">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userDrawn="1">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userDrawn="1">
            <p:ph type="title" hasCustomPrompt="1"/>
          </p:nvPr>
        </p:nvSpPr>
        <p:spPr>
          <a:xfrm>
            <a:off x="457199" y="457201"/>
            <a:ext cx="7101191"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8171234" y="0"/>
            <a:ext cx="4020766"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2">
            <a:extLst>
              <a:ext uri="{FF2B5EF4-FFF2-40B4-BE49-F238E27FC236}">
                <a16:creationId xmlns:a16="http://schemas.microsoft.com/office/drawing/2014/main" id="{179D53BA-96A1-3E45-9E0E-CF459A9EA762}"/>
              </a:ext>
            </a:extLst>
          </p:cNvPr>
          <p:cNvSpPr>
            <a:spLocks noGrp="1"/>
          </p:cNvSpPr>
          <p:nvPr userDrawn="1">
            <p:ph type="body" sz="quarter" idx="14" hasCustomPrompt="1"/>
          </p:nvPr>
        </p:nvSpPr>
        <p:spPr>
          <a:xfrm>
            <a:off x="8647889" y="1828800"/>
            <a:ext cx="3086911" cy="472054"/>
          </a:xfrm>
        </p:spPr>
        <p:txBody>
          <a:bodyPr anchor="b">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 – two lines max]</a:t>
            </a:r>
          </a:p>
        </p:txBody>
      </p:sp>
      <p:sp>
        <p:nvSpPr>
          <p:cNvPr id="8" name="Text Placeholder 12">
            <a:extLst>
              <a:ext uri="{FF2B5EF4-FFF2-40B4-BE49-F238E27FC236}">
                <a16:creationId xmlns:a16="http://schemas.microsoft.com/office/drawing/2014/main" id="{9F5883F4-6E1D-3140-A62E-38638F71AEF6}"/>
              </a:ext>
            </a:extLst>
          </p:cNvPr>
          <p:cNvSpPr>
            <a:spLocks noGrp="1"/>
          </p:cNvSpPr>
          <p:nvPr userDrawn="1">
            <p:ph type="body" sz="quarter" idx="15" hasCustomPrompt="1"/>
          </p:nvPr>
        </p:nvSpPr>
        <p:spPr>
          <a:xfrm>
            <a:off x="8647889" y="2441640"/>
            <a:ext cx="3086911" cy="3501960"/>
          </a:xfrm>
        </p:spPr>
        <p:txBody>
          <a:bodyPr>
            <a:noAutofit/>
          </a:bodyPr>
          <a:lstStyle>
            <a:lvl1pPr marL="0" indent="0">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sp>
        <p:nvSpPr>
          <p:cNvPr id="10" name="Picture Placeholder 9">
            <a:extLst>
              <a:ext uri="{FF2B5EF4-FFF2-40B4-BE49-F238E27FC236}">
                <a16:creationId xmlns:a16="http://schemas.microsoft.com/office/drawing/2014/main" id="{79725415-4035-A64D-A521-1D91D589D256}"/>
              </a:ext>
            </a:extLst>
          </p:cNvPr>
          <p:cNvSpPr>
            <a:spLocks noGrp="1"/>
          </p:cNvSpPr>
          <p:nvPr userDrawn="1">
            <p:ph type="pic" sz="quarter" idx="16" hasCustomPrompt="1"/>
          </p:nvPr>
        </p:nvSpPr>
        <p:spPr>
          <a:xfrm>
            <a:off x="3325548" y="3055754"/>
            <a:ext cx="1558396" cy="1558396"/>
          </a:xfrm>
          <a:prstGeom prst="ellipse">
            <a:avLst/>
          </a:prstGeom>
          <a:solidFill>
            <a:schemeClr val="accent1"/>
          </a:solidFill>
        </p:spPr>
        <p:txBody>
          <a:bodyPr anchor="ctr">
            <a:normAutofit/>
          </a:bodyPr>
          <a:lstStyle>
            <a:lvl1pPr marL="0" indent="0" algn="ctr">
              <a:buNone/>
              <a:defRPr sz="1200">
                <a:solidFill>
                  <a:schemeClr val="bg1"/>
                </a:solidFill>
              </a:defRPr>
            </a:lvl1pPr>
          </a:lstStyle>
          <a:p>
            <a:r>
              <a:rPr lang="en-US"/>
              <a:t>CLICK TO ADD IMAGE</a:t>
            </a:r>
          </a:p>
        </p:txBody>
      </p:sp>
      <p:sp>
        <p:nvSpPr>
          <p:cNvPr id="55" name="Picture Placeholder 51">
            <a:extLst>
              <a:ext uri="{FF2B5EF4-FFF2-40B4-BE49-F238E27FC236}">
                <a16:creationId xmlns:a16="http://schemas.microsoft.com/office/drawing/2014/main" id="{DC24D55A-7F4C-6245-802A-B96E5B7E8C59}"/>
              </a:ext>
            </a:extLst>
          </p:cNvPr>
          <p:cNvSpPr>
            <a:spLocks noGrp="1"/>
          </p:cNvSpPr>
          <p:nvPr>
            <p:ph type="pic" sz="quarter" idx="19" hasCustomPrompt="1"/>
          </p:nvPr>
        </p:nvSpPr>
        <p:spPr>
          <a:xfrm>
            <a:off x="5142847" y="1982947"/>
            <a:ext cx="587375" cy="587375"/>
          </a:xfrm>
        </p:spPr>
        <p:txBody>
          <a:bodyPr anchor="ctr">
            <a:normAutofit/>
          </a:bodyPr>
          <a:lstStyle>
            <a:lvl1pPr marL="0" indent="0" algn="ctr">
              <a:buNone/>
              <a:defRPr sz="800"/>
            </a:lvl1pPr>
          </a:lstStyle>
          <a:p>
            <a:r>
              <a:rPr lang="en-US"/>
              <a:t>CLICK TO ADD ICON</a:t>
            </a:r>
          </a:p>
        </p:txBody>
      </p:sp>
      <p:sp>
        <p:nvSpPr>
          <p:cNvPr id="56" name="Text Placeholder 53">
            <a:extLst>
              <a:ext uri="{FF2B5EF4-FFF2-40B4-BE49-F238E27FC236}">
                <a16:creationId xmlns:a16="http://schemas.microsoft.com/office/drawing/2014/main" id="{1DB4BB2D-99A2-A049-925C-3C94153C2CB4}"/>
              </a:ext>
            </a:extLst>
          </p:cNvPr>
          <p:cNvSpPr>
            <a:spLocks noGrp="1"/>
          </p:cNvSpPr>
          <p:nvPr>
            <p:ph type="body" sz="quarter" idx="20" hasCustomPrompt="1"/>
          </p:nvPr>
        </p:nvSpPr>
        <p:spPr>
          <a:xfrm>
            <a:off x="4888495" y="2665653"/>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7" name="Picture Placeholder 51">
            <a:extLst>
              <a:ext uri="{FF2B5EF4-FFF2-40B4-BE49-F238E27FC236}">
                <a16:creationId xmlns:a16="http://schemas.microsoft.com/office/drawing/2014/main" id="{D9B00BF2-B186-EE47-AE37-C16B14BC922F}"/>
              </a:ext>
            </a:extLst>
          </p:cNvPr>
          <p:cNvSpPr>
            <a:spLocks noGrp="1"/>
          </p:cNvSpPr>
          <p:nvPr>
            <p:ph type="pic" sz="quarter" idx="21" hasCustomPrompt="1"/>
          </p:nvPr>
        </p:nvSpPr>
        <p:spPr>
          <a:xfrm>
            <a:off x="2439553" y="1982947"/>
            <a:ext cx="587375" cy="587375"/>
          </a:xfrm>
        </p:spPr>
        <p:txBody>
          <a:bodyPr anchor="ctr">
            <a:normAutofit/>
          </a:bodyPr>
          <a:lstStyle>
            <a:lvl1pPr marL="0" indent="0" algn="ctr">
              <a:buNone/>
              <a:defRPr sz="800"/>
            </a:lvl1pPr>
          </a:lstStyle>
          <a:p>
            <a:r>
              <a:rPr lang="en-US"/>
              <a:t>CLICK TO ADD ICON</a:t>
            </a:r>
          </a:p>
        </p:txBody>
      </p:sp>
      <p:sp>
        <p:nvSpPr>
          <p:cNvPr id="58" name="Text Placeholder 53">
            <a:extLst>
              <a:ext uri="{FF2B5EF4-FFF2-40B4-BE49-F238E27FC236}">
                <a16:creationId xmlns:a16="http://schemas.microsoft.com/office/drawing/2014/main" id="{14B711D6-BFF3-E449-8219-A1D328166668}"/>
              </a:ext>
            </a:extLst>
          </p:cNvPr>
          <p:cNvSpPr>
            <a:spLocks noGrp="1"/>
          </p:cNvSpPr>
          <p:nvPr>
            <p:ph type="body" sz="quarter" idx="22" hasCustomPrompt="1"/>
          </p:nvPr>
        </p:nvSpPr>
        <p:spPr>
          <a:xfrm>
            <a:off x="2185201" y="2665653"/>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9" name="Picture Placeholder 51">
            <a:extLst>
              <a:ext uri="{FF2B5EF4-FFF2-40B4-BE49-F238E27FC236}">
                <a16:creationId xmlns:a16="http://schemas.microsoft.com/office/drawing/2014/main" id="{319E2CF5-8493-D44B-A681-0F8300D520B6}"/>
              </a:ext>
            </a:extLst>
          </p:cNvPr>
          <p:cNvSpPr>
            <a:spLocks noGrp="1"/>
          </p:cNvSpPr>
          <p:nvPr>
            <p:ph type="pic" sz="quarter" idx="23" hasCustomPrompt="1"/>
          </p:nvPr>
        </p:nvSpPr>
        <p:spPr>
          <a:xfrm>
            <a:off x="2436889" y="4591665"/>
            <a:ext cx="587375" cy="587375"/>
          </a:xfrm>
        </p:spPr>
        <p:txBody>
          <a:bodyPr anchor="ctr">
            <a:normAutofit/>
          </a:bodyPr>
          <a:lstStyle>
            <a:lvl1pPr marL="0" indent="0" algn="ctr">
              <a:buNone/>
              <a:defRPr sz="800"/>
            </a:lvl1pPr>
          </a:lstStyle>
          <a:p>
            <a:r>
              <a:rPr lang="en-US"/>
              <a:t>CLICK TO ADD ICON</a:t>
            </a:r>
          </a:p>
        </p:txBody>
      </p:sp>
      <p:sp>
        <p:nvSpPr>
          <p:cNvPr id="60" name="Text Placeholder 53">
            <a:extLst>
              <a:ext uri="{FF2B5EF4-FFF2-40B4-BE49-F238E27FC236}">
                <a16:creationId xmlns:a16="http://schemas.microsoft.com/office/drawing/2014/main" id="{1F2704A5-967B-B346-9D23-C3873714207F}"/>
              </a:ext>
            </a:extLst>
          </p:cNvPr>
          <p:cNvSpPr>
            <a:spLocks noGrp="1"/>
          </p:cNvSpPr>
          <p:nvPr>
            <p:ph type="body" sz="quarter" idx="24" hasCustomPrompt="1"/>
          </p:nvPr>
        </p:nvSpPr>
        <p:spPr>
          <a:xfrm>
            <a:off x="2182537" y="5274371"/>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61" name="Picture Placeholder 51">
            <a:extLst>
              <a:ext uri="{FF2B5EF4-FFF2-40B4-BE49-F238E27FC236}">
                <a16:creationId xmlns:a16="http://schemas.microsoft.com/office/drawing/2014/main" id="{3E27BD09-469F-9E44-8A15-49383E740452}"/>
              </a:ext>
            </a:extLst>
          </p:cNvPr>
          <p:cNvSpPr>
            <a:spLocks noGrp="1"/>
          </p:cNvSpPr>
          <p:nvPr>
            <p:ph type="pic" sz="quarter" idx="25" hasCustomPrompt="1"/>
          </p:nvPr>
        </p:nvSpPr>
        <p:spPr>
          <a:xfrm>
            <a:off x="5149774" y="4591665"/>
            <a:ext cx="587375" cy="587375"/>
          </a:xfrm>
        </p:spPr>
        <p:txBody>
          <a:bodyPr anchor="ctr">
            <a:normAutofit/>
          </a:bodyPr>
          <a:lstStyle>
            <a:lvl1pPr marL="0" indent="0" algn="ctr">
              <a:buNone/>
              <a:defRPr sz="800"/>
            </a:lvl1pPr>
          </a:lstStyle>
          <a:p>
            <a:r>
              <a:rPr lang="en-US"/>
              <a:t>CLICK TO ADD ICON</a:t>
            </a:r>
          </a:p>
        </p:txBody>
      </p:sp>
      <p:sp>
        <p:nvSpPr>
          <p:cNvPr id="62" name="Text Placeholder 53">
            <a:extLst>
              <a:ext uri="{FF2B5EF4-FFF2-40B4-BE49-F238E27FC236}">
                <a16:creationId xmlns:a16="http://schemas.microsoft.com/office/drawing/2014/main" id="{03BAB239-5AAC-194B-A43B-81F7A14E8F10}"/>
              </a:ext>
            </a:extLst>
          </p:cNvPr>
          <p:cNvSpPr>
            <a:spLocks noGrp="1"/>
          </p:cNvSpPr>
          <p:nvPr>
            <p:ph type="body" sz="quarter" idx="26" hasCustomPrompt="1"/>
          </p:nvPr>
        </p:nvSpPr>
        <p:spPr>
          <a:xfrm>
            <a:off x="4895422" y="5274371"/>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Tree>
    <p:extLst>
      <p:ext uri="{BB962C8B-B14F-4D97-AF65-F5344CB8AC3E}">
        <p14:creationId xmlns:p14="http://schemas.microsoft.com/office/powerpoint/2010/main" val="417731782"/>
      </p:ext>
    </p:extLst>
  </p:cSld>
  <p:clrMapOvr>
    <a:masterClrMapping/>
  </p:clrMapOvr>
  <p:extLst>
    <p:ext uri="{DCECCB84-F9BA-43D5-87BE-67443E8EF086}">
      <p15:sldGuideLst xmlns:p15="http://schemas.microsoft.com/office/powerpoint/2012/main">
        <p15:guide id="1" orient="horz" pos="2424"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Hub &amp; Spoke 5-Up">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FEDBAFA-A412-D44C-A44E-B1A61CC931F7}"/>
              </a:ext>
            </a:extLst>
          </p:cNvPr>
          <p:cNvGrpSpPr>
            <a:grpSpLocks noChangeAspect="1"/>
          </p:cNvGrpSpPr>
          <p:nvPr userDrawn="1"/>
        </p:nvGrpSpPr>
        <p:grpSpPr>
          <a:xfrm rot="17244680" flipH="1">
            <a:off x="1749118" y="2392910"/>
            <a:ext cx="1510078" cy="1923552"/>
            <a:chOff x="3306245" y="1269922"/>
            <a:chExt cx="1372798" cy="1748684"/>
          </a:xfrm>
        </p:grpSpPr>
        <p:cxnSp>
          <p:nvCxnSpPr>
            <p:cNvPr id="43" name="Straight Connector 42">
              <a:extLst>
                <a:ext uri="{FF2B5EF4-FFF2-40B4-BE49-F238E27FC236}">
                  <a16:creationId xmlns:a16="http://schemas.microsoft.com/office/drawing/2014/main" id="{2BB19024-8CB7-7044-A3E6-20E848B2AE9A}"/>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44" name="Oval 43">
              <a:extLst>
                <a:ext uri="{FF2B5EF4-FFF2-40B4-BE49-F238E27FC236}">
                  <a16:creationId xmlns:a16="http://schemas.microsoft.com/office/drawing/2014/main" id="{DFC19ED2-56A6-234E-BA62-19431856690D}"/>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45" name="Group 44">
            <a:extLst>
              <a:ext uri="{FF2B5EF4-FFF2-40B4-BE49-F238E27FC236}">
                <a16:creationId xmlns:a16="http://schemas.microsoft.com/office/drawing/2014/main" id="{2A20B971-5616-1E42-BA01-DC47ED56F7C7}"/>
              </a:ext>
            </a:extLst>
          </p:cNvPr>
          <p:cNvGrpSpPr>
            <a:grpSpLocks noChangeAspect="1"/>
          </p:cNvGrpSpPr>
          <p:nvPr userDrawn="1"/>
        </p:nvGrpSpPr>
        <p:grpSpPr>
          <a:xfrm rot="12958495" flipH="1">
            <a:off x="2368798" y="4204770"/>
            <a:ext cx="1510078" cy="1923552"/>
            <a:chOff x="3306245" y="1269922"/>
            <a:chExt cx="1372798" cy="1748684"/>
          </a:xfrm>
        </p:grpSpPr>
        <p:cxnSp>
          <p:nvCxnSpPr>
            <p:cNvPr id="46" name="Straight Connector 45">
              <a:extLst>
                <a:ext uri="{FF2B5EF4-FFF2-40B4-BE49-F238E27FC236}">
                  <a16:creationId xmlns:a16="http://schemas.microsoft.com/office/drawing/2014/main" id="{ECF5B85A-13B6-0F4E-808F-799E64DA6FCD}"/>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47" name="Oval 46">
              <a:extLst>
                <a:ext uri="{FF2B5EF4-FFF2-40B4-BE49-F238E27FC236}">
                  <a16:creationId xmlns:a16="http://schemas.microsoft.com/office/drawing/2014/main" id="{5EEF59A7-AE1B-124F-9A74-B40CDBFFE2BA}"/>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48" name="Group 47">
            <a:extLst>
              <a:ext uri="{FF2B5EF4-FFF2-40B4-BE49-F238E27FC236}">
                <a16:creationId xmlns:a16="http://schemas.microsoft.com/office/drawing/2014/main" id="{EB280619-5DD3-E14F-A200-B8405813197E}"/>
              </a:ext>
            </a:extLst>
          </p:cNvPr>
          <p:cNvGrpSpPr>
            <a:grpSpLocks noChangeAspect="1"/>
          </p:cNvGrpSpPr>
          <p:nvPr userDrawn="1"/>
        </p:nvGrpSpPr>
        <p:grpSpPr>
          <a:xfrm rot="8641505">
            <a:off x="4342701" y="4204770"/>
            <a:ext cx="1510078" cy="1923552"/>
            <a:chOff x="3306245" y="1269922"/>
            <a:chExt cx="1372798" cy="1748684"/>
          </a:xfrm>
        </p:grpSpPr>
        <p:cxnSp>
          <p:nvCxnSpPr>
            <p:cNvPr id="49" name="Straight Connector 48">
              <a:extLst>
                <a:ext uri="{FF2B5EF4-FFF2-40B4-BE49-F238E27FC236}">
                  <a16:creationId xmlns:a16="http://schemas.microsoft.com/office/drawing/2014/main" id="{C33C5A65-0018-EA45-92C5-1CD7260AF05F}"/>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50" name="Oval 49">
              <a:extLst>
                <a:ext uri="{FF2B5EF4-FFF2-40B4-BE49-F238E27FC236}">
                  <a16:creationId xmlns:a16="http://schemas.microsoft.com/office/drawing/2014/main" id="{52560D03-1ECB-8D42-BE1D-9F5066DCC756}"/>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38" name="Group 37">
            <a:extLst>
              <a:ext uri="{FF2B5EF4-FFF2-40B4-BE49-F238E27FC236}">
                <a16:creationId xmlns:a16="http://schemas.microsoft.com/office/drawing/2014/main" id="{D3115C70-072A-E54C-8DDC-E59659B44D35}"/>
              </a:ext>
            </a:extLst>
          </p:cNvPr>
          <p:cNvGrpSpPr>
            <a:grpSpLocks noChangeAspect="1"/>
          </p:cNvGrpSpPr>
          <p:nvPr userDrawn="1"/>
        </p:nvGrpSpPr>
        <p:grpSpPr>
          <a:xfrm rot="4355320">
            <a:off x="4948399" y="2392910"/>
            <a:ext cx="1510078" cy="1923552"/>
            <a:chOff x="3306245" y="1269922"/>
            <a:chExt cx="1372798" cy="1748684"/>
          </a:xfrm>
        </p:grpSpPr>
        <p:cxnSp>
          <p:nvCxnSpPr>
            <p:cNvPr id="39" name="Straight Connector 38">
              <a:extLst>
                <a:ext uri="{FF2B5EF4-FFF2-40B4-BE49-F238E27FC236}">
                  <a16:creationId xmlns:a16="http://schemas.microsoft.com/office/drawing/2014/main" id="{80E14997-2542-0F44-8550-F95A59BF5CDC}"/>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40" name="Oval 39">
              <a:extLst>
                <a:ext uri="{FF2B5EF4-FFF2-40B4-BE49-F238E27FC236}">
                  <a16:creationId xmlns:a16="http://schemas.microsoft.com/office/drawing/2014/main" id="{E2537B9E-C8C9-1744-8CBE-03E82FBC7F39}"/>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31" name="Group 30">
            <a:extLst>
              <a:ext uri="{FF2B5EF4-FFF2-40B4-BE49-F238E27FC236}">
                <a16:creationId xmlns:a16="http://schemas.microsoft.com/office/drawing/2014/main" id="{5D9A0C73-74DE-5240-987C-3EBA1D104A1B}"/>
              </a:ext>
            </a:extLst>
          </p:cNvPr>
          <p:cNvGrpSpPr>
            <a:grpSpLocks noChangeAspect="1"/>
          </p:cNvGrpSpPr>
          <p:nvPr userDrawn="1"/>
        </p:nvGrpSpPr>
        <p:grpSpPr>
          <a:xfrm>
            <a:off x="3349000" y="1220767"/>
            <a:ext cx="1510078" cy="1923552"/>
            <a:chOff x="3306245" y="1269922"/>
            <a:chExt cx="1372798" cy="1748684"/>
          </a:xfrm>
        </p:grpSpPr>
        <p:cxnSp>
          <p:nvCxnSpPr>
            <p:cNvPr id="24" name="Straight Connector 23">
              <a:extLst>
                <a:ext uri="{FF2B5EF4-FFF2-40B4-BE49-F238E27FC236}">
                  <a16:creationId xmlns:a16="http://schemas.microsoft.com/office/drawing/2014/main" id="{36E547A4-F246-BF4B-9F1F-10036BFA0984}"/>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28" name="Oval 27">
              <a:extLst>
                <a:ext uri="{FF2B5EF4-FFF2-40B4-BE49-F238E27FC236}">
                  <a16:creationId xmlns:a16="http://schemas.microsoft.com/office/drawing/2014/main" id="{61DD684C-B522-094A-9C5F-1042469550A9}"/>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sp>
        <p:nvSpPr>
          <p:cNvPr id="3" name="Footer Placeholder 2">
            <a:extLst>
              <a:ext uri="{FF2B5EF4-FFF2-40B4-BE49-F238E27FC236}">
                <a16:creationId xmlns:a16="http://schemas.microsoft.com/office/drawing/2014/main" id="{2FC8DB90-44B2-8046-9E1A-83F26F4EDC49}"/>
              </a:ext>
            </a:extLst>
          </p:cNvPr>
          <p:cNvSpPr>
            <a:spLocks noGrp="1"/>
          </p:cNvSpPr>
          <p:nvPr userDrawn="1">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userDrawn="1">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userDrawn="1">
            <p:ph type="title" hasCustomPrompt="1"/>
          </p:nvPr>
        </p:nvSpPr>
        <p:spPr>
          <a:xfrm>
            <a:off x="457199" y="457201"/>
            <a:ext cx="7101191"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8171234" y="0"/>
            <a:ext cx="4020766"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2">
            <a:extLst>
              <a:ext uri="{FF2B5EF4-FFF2-40B4-BE49-F238E27FC236}">
                <a16:creationId xmlns:a16="http://schemas.microsoft.com/office/drawing/2014/main" id="{179D53BA-96A1-3E45-9E0E-CF459A9EA762}"/>
              </a:ext>
            </a:extLst>
          </p:cNvPr>
          <p:cNvSpPr>
            <a:spLocks noGrp="1"/>
          </p:cNvSpPr>
          <p:nvPr userDrawn="1">
            <p:ph type="body" sz="quarter" idx="14" hasCustomPrompt="1"/>
          </p:nvPr>
        </p:nvSpPr>
        <p:spPr>
          <a:xfrm>
            <a:off x="8647889" y="1828800"/>
            <a:ext cx="3086911" cy="472054"/>
          </a:xfrm>
        </p:spPr>
        <p:txBody>
          <a:bodyPr anchor="b">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 – two lines max]</a:t>
            </a:r>
          </a:p>
        </p:txBody>
      </p:sp>
      <p:sp>
        <p:nvSpPr>
          <p:cNvPr id="8" name="Text Placeholder 12">
            <a:extLst>
              <a:ext uri="{FF2B5EF4-FFF2-40B4-BE49-F238E27FC236}">
                <a16:creationId xmlns:a16="http://schemas.microsoft.com/office/drawing/2014/main" id="{9F5883F4-6E1D-3140-A62E-38638F71AEF6}"/>
              </a:ext>
            </a:extLst>
          </p:cNvPr>
          <p:cNvSpPr>
            <a:spLocks noGrp="1"/>
          </p:cNvSpPr>
          <p:nvPr userDrawn="1">
            <p:ph type="body" sz="quarter" idx="15" hasCustomPrompt="1"/>
          </p:nvPr>
        </p:nvSpPr>
        <p:spPr>
          <a:xfrm>
            <a:off x="8647889" y="2441640"/>
            <a:ext cx="3086911" cy="3501960"/>
          </a:xfrm>
        </p:spPr>
        <p:txBody>
          <a:bodyPr>
            <a:noAutofit/>
          </a:bodyPr>
          <a:lstStyle>
            <a:lvl1pPr marL="0" indent="0">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sp>
        <p:nvSpPr>
          <p:cNvPr id="10" name="Picture Placeholder 9">
            <a:extLst>
              <a:ext uri="{FF2B5EF4-FFF2-40B4-BE49-F238E27FC236}">
                <a16:creationId xmlns:a16="http://schemas.microsoft.com/office/drawing/2014/main" id="{79725415-4035-A64D-A521-1D91D589D256}"/>
              </a:ext>
            </a:extLst>
          </p:cNvPr>
          <p:cNvSpPr>
            <a:spLocks noGrp="1"/>
          </p:cNvSpPr>
          <p:nvPr userDrawn="1">
            <p:ph type="pic" sz="quarter" idx="16" hasCustomPrompt="1"/>
          </p:nvPr>
        </p:nvSpPr>
        <p:spPr>
          <a:xfrm>
            <a:off x="3325548" y="3055754"/>
            <a:ext cx="1558396" cy="1558396"/>
          </a:xfrm>
          <a:prstGeom prst="ellipse">
            <a:avLst/>
          </a:prstGeom>
          <a:solidFill>
            <a:schemeClr val="accent1"/>
          </a:solidFill>
        </p:spPr>
        <p:txBody>
          <a:bodyPr anchor="ctr">
            <a:normAutofit/>
          </a:bodyPr>
          <a:lstStyle>
            <a:lvl1pPr marL="0" indent="0" algn="ctr">
              <a:buNone/>
              <a:defRPr sz="1200">
                <a:solidFill>
                  <a:schemeClr val="bg1"/>
                </a:solidFill>
              </a:defRPr>
            </a:lvl1pPr>
          </a:lstStyle>
          <a:p>
            <a:r>
              <a:rPr lang="en-US"/>
              <a:t>CLICK TO ADD IMAGE</a:t>
            </a:r>
          </a:p>
        </p:txBody>
      </p:sp>
      <p:sp>
        <p:nvSpPr>
          <p:cNvPr id="52" name="Picture Placeholder 51">
            <a:extLst>
              <a:ext uri="{FF2B5EF4-FFF2-40B4-BE49-F238E27FC236}">
                <a16:creationId xmlns:a16="http://schemas.microsoft.com/office/drawing/2014/main" id="{9D003649-4308-5442-8C0E-B890A77FD97C}"/>
              </a:ext>
            </a:extLst>
          </p:cNvPr>
          <p:cNvSpPr>
            <a:spLocks noGrp="1"/>
          </p:cNvSpPr>
          <p:nvPr>
            <p:ph type="pic" sz="quarter" idx="17" hasCustomPrompt="1"/>
          </p:nvPr>
        </p:nvSpPr>
        <p:spPr>
          <a:xfrm>
            <a:off x="3815645" y="1445850"/>
            <a:ext cx="587375" cy="587375"/>
          </a:xfrm>
        </p:spPr>
        <p:txBody>
          <a:bodyPr anchor="ctr">
            <a:normAutofit/>
          </a:bodyPr>
          <a:lstStyle>
            <a:lvl1pPr marL="0" indent="0" algn="ctr">
              <a:buNone/>
              <a:defRPr sz="800"/>
            </a:lvl1pPr>
          </a:lstStyle>
          <a:p>
            <a:r>
              <a:rPr lang="en-US"/>
              <a:t>CLICK TO ADD ICON</a:t>
            </a:r>
          </a:p>
        </p:txBody>
      </p:sp>
      <p:sp>
        <p:nvSpPr>
          <p:cNvPr id="54" name="Text Placeholder 53">
            <a:extLst>
              <a:ext uri="{FF2B5EF4-FFF2-40B4-BE49-F238E27FC236}">
                <a16:creationId xmlns:a16="http://schemas.microsoft.com/office/drawing/2014/main" id="{A7A41EB5-5B36-E34B-B4EB-BD15E7FFD051}"/>
              </a:ext>
            </a:extLst>
          </p:cNvPr>
          <p:cNvSpPr>
            <a:spLocks noGrp="1"/>
          </p:cNvSpPr>
          <p:nvPr>
            <p:ph type="body" sz="quarter" idx="18" hasCustomPrompt="1"/>
          </p:nvPr>
        </p:nvSpPr>
        <p:spPr>
          <a:xfrm>
            <a:off x="3561293" y="2128556"/>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5" name="Picture Placeholder 51">
            <a:extLst>
              <a:ext uri="{FF2B5EF4-FFF2-40B4-BE49-F238E27FC236}">
                <a16:creationId xmlns:a16="http://schemas.microsoft.com/office/drawing/2014/main" id="{DC24D55A-7F4C-6245-802A-B96E5B7E8C59}"/>
              </a:ext>
            </a:extLst>
          </p:cNvPr>
          <p:cNvSpPr>
            <a:spLocks noGrp="1"/>
          </p:cNvSpPr>
          <p:nvPr>
            <p:ph type="pic" sz="quarter" idx="19" hasCustomPrompt="1"/>
          </p:nvPr>
        </p:nvSpPr>
        <p:spPr>
          <a:xfrm>
            <a:off x="5608242" y="2708037"/>
            <a:ext cx="587375" cy="587375"/>
          </a:xfrm>
        </p:spPr>
        <p:txBody>
          <a:bodyPr anchor="ctr">
            <a:normAutofit/>
          </a:bodyPr>
          <a:lstStyle>
            <a:lvl1pPr marL="0" indent="0" algn="ctr">
              <a:buNone/>
              <a:defRPr sz="800"/>
            </a:lvl1pPr>
          </a:lstStyle>
          <a:p>
            <a:r>
              <a:rPr lang="en-US"/>
              <a:t>CLICK TO ADD ICON</a:t>
            </a:r>
          </a:p>
        </p:txBody>
      </p:sp>
      <p:sp>
        <p:nvSpPr>
          <p:cNvPr id="56" name="Text Placeholder 53">
            <a:extLst>
              <a:ext uri="{FF2B5EF4-FFF2-40B4-BE49-F238E27FC236}">
                <a16:creationId xmlns:a16="http://schemas.microsoft.com/office/drawing/2014/main" id="{1DB4BB2D-99A2-A049-925C-3C94153C2CB4}"/>
              </a:ext>
            </a:extLst>
          </p:cNvPr>
          <p:cNvSpPr>
            <a:spLocks noGrp="1"/>
          </p:cNvSpPr>
          <p:nvPr>
            <p:ph type="body" sz="quarter" idx="20" hasCustomPrompt="1"/>
          </p:nvPr>
        </p:nvSpPr>
        <p:spPr>
          <a:xfrm>
            <a:off x="5353890" y="3400074"/>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7" name="Picture Placeholder 51">
            <a:extLst>
              <a:ext uri="{FF2B5EF4-FFF2-40B4-BE49-F238E27FC236}">
                <a16:creationId xmlns:a16="http://schemas.microsoft.com/office/drawing/2014/main" id="{D9B00BF2-B186-EE47-AE37-C16B14BC922F}"/>
              </a:ext>
            </a:extLst>
          </p:cNvPr>
          <p:cNvSpPr>
            <a:spLocks noGrp="1"/>
          </p:cNvSpPr>
          <p:nvPr>
            <p:ph type="pic" sz="quarter" idx="21" hasCustomPrompt="1"/>
          </p:nvPr>
        </p:nvSpPr>
        <p:spPr>
          <a:xfrm>
            <a:off x="2008549" y="2708037"/>
            <a:ext cx="587375" cy="587375"/>
          </a:xfrm>
        </p:spPr>
        <p:txBody>
          <a:bodyPr anchor="ctr">
            <a:normAutofit/>
          </a:bodyPr>
          <a:lstStyle>
            <a:lvl1pPr marL="0" indent="0" algn="ctr">
              <a:buNone/>
              <a:defRPr sz="800"/>
            </a:lvl1pPr>
          </a:lstStyle>
          <a:p>
            <a:r>
              <a:rPr lang="en-US"/>
              <a:t>CLICK TO ADD ICON</a:t>
            </a:r>
          </a:p>
        </p:txBody>
      </p:sp>
      <p:sp>
        <p:nvSpPr>
          <p:cNvPr id="58" name="Text Placeholder 53">
            <a:extLst>
              <a:ext uri="{FF2B5EF4-FFF2-40B4-BE49-F238E27FC236}">
                <a16:creationId xmlns:a16="http://schemas.microsoft.com/office/drawing/2014/main" id="{14B711D6-BFF3-E449-8219-A1D328166668}"/>
              </a:ext>
            </a:extLst>
          </p:cNvPr>
          <p:cNvSpPr>
            <a:spLocks noGrp="1"/>
          </p:cNvSpPr>
          <p:nvPr>
            <p:ph type="body" sz="quarter" idx="22" hasCustomPrompt="1"/>
          </p:nvPr>
        </p:nvSpPr>
        <p:spPr>
          <a:xfrm>
            <a:off x="1754197" y="3400074"/>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9" name="Picture Placeholder 51">
            <a:extLst>
              <a:ext uri="{FF2B5EF4-FFF2-40B4-BE49-F238E27FC236}">
                <a16:creationId xmlns:a16="http://schemas.microsoft.com/office/drawing/2014/main" id="{319E2CF5-8493-D44B-A681-0F8300D520B6}"/>
              </a:ext>
            </a:extLst>
          </p:cNvPr>
          <p:cNvSpPr>
            <a:spLocks noGrp="1"/>
          </p:cNvSpPr>
          <p:nvPr>
            <p:ph type="pic" sz="quarter" idx="23" hasCustomPrompt="1"/>
          </p:nvPr>
        </p:nvSpPr>
        <p:spPr>
          <a:xfrm>
            <a:off x="2704709" y="4780981"/>
            <a:ext cx="587375" cy="587375"/>
          </a:xfrm>
        </p:spPr>
        <p:txBody>
          <a:bodyPr anchor="ctr">
            <a:normAutofit/>
          </a:bodyPr>
          <a:lstStyle>
            <a:lvl1pPr marL="0" indent="0" algn="ctr">
              <a:buNone/>
              <a:defRPr sz="800"/>
            </a:lvl1pPr>
          </a:lstStyle>
          <a:p>
            <a:r>
              <a:rPr lang="en-US"/>
              <a:t>CLICK TO ADD ICON</a:t>
            </a:r>
          </a:p>
        </p:txBody>
      </p:sp>
      <p:sp>
        <p:nvSpPr>
          <p:cNvPr id="60" name="Text Placeholder 53">
            <a:extLst>
              <a:ext uri="{FF2B5EF4-FFF2-40B4-BE49-F238E27FC236}">
                <a16:creationId xmlns:a16="http://schemas.microsoft.com/office/drawing/2014/main" id="{1F2704A5-967B-B346-9D23-C3873714207F}"/>
              </a:ext>
            </a:extLst>
          </p:cNvPr>
          <p:cNvSpPr>
            <a:spLocks noGrp="1"/>
          </p:cNvSpPr>
          <p:nvPr>
            <p:ph type="body" sz="quarter" idx="24" hasCustomPrompt="1"/>
          </p:nvPr>
        </p:nvSpPr>
        <p:spPr>
          <a:xfrm>
            <a:off x="2450357" y="5473018"/>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61" name="Picture Placeholder 51">
            <a:extLst>
              <a:ext uri="{FF2B5EF4-FFF2-40B4-BE49-F238E27FC236}">
                <a16:creationId xmlns:a16="http://schemas.microsoft.com/office/drawing/2014/main" id="{3E27BD09-469F-9E44-8A15-49383E740452}"/>
              </a:ext>
            </a:extLst>
          </p:cNvPr>
          <p:cNvSpPr>
            <a:spLocks noGrp="1"/>
          </p:cNvSpPr>
          <p:nvPr>
            <p:ph type="pic" sz="quarter" idx="25" hasCustomPrompt="1"/>
          </p:nvPr>
        </p:nvSpPr>
        <p:spPr>
          <a:xfrm>
            <a:off x="4929782" y="4780981"/>
            <a:ext cx="587375" cy="587375"/>
          </a:xfrm>
        </p:spPr>
        <p:txBody>
          <a:bodyPr anchor="ctr">
            <a:normAutofit/>
          </a:bodyPr>
          <a:lstStyle>
            <a:lvl1pPr marL="0" indent="0" algn="ctr">
              <a:buNone/>
              <a:defRPr sz="800"/>
            </a:lvl1pPr>
          </a:lstStyle>
          <a:p>
            <a:r>
              <a:rPr lang="en-US"/>
              <a:t>CLICK TO ADD ICON</a:t>
            </a:r>
          </a:p>
        </p:txBody>
      </p:sp>
      <p:sp>
        <p:nvSpPr>
          <p:cNvPr id="62" name="Text Placeholder 53">
            <a:extLst>
              <a:ext uri="{FF2B5EF4-FFF2-40B4-BE49-F238E27FC236}">
                <a16:creationId xmlns:a16="http://schemas.microsoft.com/office/drawing/2014/main" id="{03BAB239-5AAC-194B-A43B-81F7A14E8F10}"/>
              </a:ext>
            </a:extLst>
          </p:cNvPr>
          <p:cNvSpPr>
            <a:spLocks noGrp="1"/>
          </p:cNvSpPr>
          <p:nvPr>
            <p:ph type="body" sz="quarter" idx="26" hasCustomPrompt="1"/>
          </p:nvPr>
        </p:nvSpPr>
        <p:spPr>
          <a:xfrm>
            <a:off x="4675430" y="5473018"/>
            <a:ext cx="1103314" cy="376237"/>
          </a:xfrm>
        </p:spPr>
        <p:txBody>
          <a:bodyPr anchor="ctr">
            <a:no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Tree>
    <p:extLst>
      <p:ext uri="{BB962C8B-B14F-4D97-AF65-F5344CB8AC3E}">
        <p14:creationId xmlns:p14="http://schemas.microsoft.com/office/powerpoint/2010/main" val="151452894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Hub &amp; Spoke 6-Up">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93FDAF8C-B474-8048-A49D-32F75BF093FF}"/>
              </a:ext>
            </a:extLst>
          </p:cNvPr>
          <p:cNvGrpSpPr>
            <a:grpSpLocks noChangeAspect="1"/>
          </p:cNvGrpSpPr>
          <p:nvPr userDrawn="1"/>
        </p:nvGrpSpPr>
        <p:grpSpPr>
          <a:xfrm rot="19800000" flipV="1">
            <a:off x="4158294" y="4119795"/>
            <a:ext cx="1510078" cy="1923552"/>
            <a:chOff x="3306245" y="1269922"/>
            <a:chExt cx="1372798" cy="1748684"/>
          </a:xfrm>
        </p:grpSpPr>
        <p:cxnSp>
          <p:nvCxnSpPr>
            <p:cNvPr id="41" name="Straight Connector 40">
              <a:extLst>
                <a:ext uri="{FF2B5EF4-FFF2-40B4-BE49-F238E27FC236}">
                  <a16:creationId xmlns:a16="http://schemas.microsoft.com/office/drawing/2014/main" id="{7296E0B6-D050-3248-9620-56032F5DAC7C}"/>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42" name="Oval 41">
              <a:extLst>
                <a:ext uri="{FF2B5EF4-FFF2-40B4-BE49-F238E27FC236}">
                  <a16:creationId xmlns:a16="http://schemas.microsoft.com/office/drawing/2014/main" id="{AA05067B-401F-9A40-8BF5-1266806D480F}"/>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43" name="Group 42">
            <a:extLst>
              <a:ext uri="{FF2B5EF4-FFF2-40B4-BE49-F238E27FC236}">
                <a16:creationId xmlns:a16="http://schemas.microsoft.com/office/drawing/2014/main" id="{93BA8E73-73D3-E14D-B49F-AA493E42B69C}"/>
              </a:ext>
            </a:extLst>
          </p:cNvPr>
          <p:cNvGrpSpPr>
            <a:grpSpLocks noChangeAspect="1"/>
          </p:cNvGrpSpPr>
          <p:nvPr userDrawn="1"/>
        </p:nvGrpSpPr>
        <p:grpSpPr>
          <a:xfrm rot="1800000" flipH="1" flipV="1">
            <a:off x="2528628" y="4119795"/>
            <a:ext cx="1510078" cy="1923552"/>
            <a:chOff x="3306245" y="1269922"/>
            <a:chExt cx="1372798" cy="1748684"/>
          </a:xfrm>
        </p:grpSpPr>
        <p:cxnSp>
          <p:nvCxnSpPr>
            <p:cNvPr id="44" name="Straight Connector 43">
              <a:extLst>
                <a:ext uri="{FF2B5EF4-FFF2-40B4-BE49-F238E27FC236}">
                  <a16:creationId xmlns:a16="http://schemas.microsoft.com/office/drawing/2014/main" id="{CC7427BA-2A1E-9345-91DF-DB66A28B4D85}"/>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45" name="Oval 44">
              <a:extLst>
                <a:ext uri="{FF2B5EF4-FFF2-40B4-BE49-F238E27FC236}">
                  <a16:creationId xmlns:a16="http://schemas.microsoft.com/office/drawing/2014/main" id="{7ED1E277-26B5-1741-810B-C352C56B8250}"/>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51" name="Group 50">
            <a:extLst>
              <a:ext uri="{FF2B5EF4-FFF2-40B4-BE49-F238E27FC236}">
                <a16:creationId xmlns:a16="http://schemas.microsoft.com/office/drawing/2014/main" id="{26D12504-D3B2-FD43-9766-7B826B8334B2}"/>
              </a:ext>
            </a:extLst>
          </p:cNvPr>
          <p:cNvGrpSpPr>
            <a:grpSpLocks noChangeAspect="1"/>
          </p:cNvGrpSpPr>
          <p:nvPr userDrawn="1"/>
        </p:nvGrpSpPr>
        <p:grpSpPr>
          <a:xfrm rot="1800000">
            <a:off x="4158294" y="1226592"/>
            <a:ext cx="1510078" cy="1923552"/>
            <a:chOff x="3306245" y="1269922"/>
            <a:chExt cx="1372798" cy="1748684"/>
          </a:xfrm>
        </p:grpSpPr>
        <p:cxnSp>
          <p:nvCxnSpPr>
            <p:cNvPr id="53" name="Straight Connector 52">
              <a:extLst>
                <a:ext uri="{FF2B5EF4-FFF2-40B4-BE49-F238E27FC236}">
                  <a16:creationId xmlns:a16="http://schemas.microsoft.com/office/drawing/2014/main" id="{2FEE947A-BC19-1841-A8D3-453D7E67EFA5}"/>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63" name="Oval 62">
              <a:extLst>
                <a:ext uri="{FF2B5EF4-FFF2-40B4-BE49-F238E27FC236}">
                  <a16:creationId xmlns:a16="http://schemas.microsoft.com/office/drawing/2014/main" id="{D1ADC4CF-F521-F843-8B67-142D844055F5}"/>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64" name="Group 63">
            <a:extLst>
              <a:ext uri="{FF2B5EF4-FFF2-40B4-BE49-F238E27FC236}">
                <a16:creationId xmlns:a16="http://schemas.microsoft.com/office/drawing/2014/main" id="{59967B74-6688-7047-8819-3C8EFCF5BD43}"/>
              </a:ext>
            </a:extLst>
          </p:cNvPr>
          <p:cNvGrpSpPr>
            <a:grpSpLocks noChangeAspect="1"/>
          </p:cNvGrpSpPr>
          <p:nvPr userDrawn="1"/>
        </p:nvGrpSpPr>
        <p:grpSpPr>
          <a:xfrm rot="19800000" flipH="1">
            <a:off x="2528628" y="1226592"/>
            <a:ext cx="1510078" cy="1923552"/>
            <a:chOff x="3306245" y="1269922"/>
            <a:chExt cx="1372798" cy="1748684"/>
          </a:xfrm>
        </p:grpSpPr>
        <p:cxnSp>
          <p:nvCxnSpPr>
            <p:cNvPr id="65" name="Straight Connector 64">
              <a:extLst>
                <a:ext uri="{FF2B5EF4-FFF2-40B4-BE49-F238E27FC236}">
                  <a16:creationId xmlns:a16="http://schemas.microsoft.com/office/drawing/2014/main" id="{DD9ADD96-2D7A-9240-AD07-0F63899FF9BC}"/>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66" name="Oval 65">
              <a:extLst>
                <a:ext uri="{FF2B5EF4-FFF2-40B4-BE49-F238E27FC236}">
                  <a16:creationId xmlns:a16="http://schemas.microsoft.com/office/drawing/2014/main" id="{30BFAE58-87A6-4D46-AC91-F96088DE8179}"/>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31" name="Group 30">
            <a:extLst>
              <a:ext uri="{FF2B5EF4-FFF2-40B4-BE49-F238E27FC236}">
                <a16:creationId xmlns:a16="http://schemas.microsoft.com/office/drawing/2014/main" id="{5D9A0C73-74DE-5240-987C-3EBA1D104A1B}"/>
              </a:ext>
            </a:extLst>
          </p:cNvPr>
          <p:cNvGrpSpPr>
            <a:grpSpLocks noChangeAspect="1"/>
          </p:cNvGrpSpPr>
          <p:nvPr userDrawn="1"/>
        </p:nvGrpSpPr>
        <p:grpSpPr>
          <a:xfrm rot="5400000">
            <a:off x="4980431" y="2670959"/>
            <a:ext cx="1510078" cy="1923552"/>
            <a:chOff x="3306245" y="1269922"/>
            <a:chExt cx="1372798" cy="1748684"/>
          </a:xfrm>
        </p:grpSpPr>
        <p:cxnSp>
          <p:nvCxnSpPr>
            <p:cNvPr id="24" name="Straight Connector 23">
              <a:extLst>
                <a:ext uri="{FF2B5EF4-FFF2-40B4-BE49-F238E27FC236}">
                  <a16:creationId xmlns:a16="http://schemas.microsoft.com/office/drawing/2014/main" id="{36E547A4-F246-BF4B-9F1F-10036BFA0984}"/>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28" name="Oval 27">
              <a:extLst>
                <a:ext uri="{FF2B5EF4-FFF2-40B4-BE49-F238E27FC236}">
                  <a16:creationId xmlns:a16="http://schemas.microsoft.com/office/drawing/2014/main" id="{61DD684C-B522-094A-9C5F-1042469550A9}"/>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grpSp>
        <p:nvGrpSpPr>
          <p:cNvPr id="67" name="Group 66">
            <a:extLst>
              <a:ext uri="{FF2B5EF4-FFF2-40B4-BE49-F238E27FC236}">
                <a16:creationId xmlns:a16="http://schemas.microsoft.com/office/drawing/2014/main" id="{47DB039B-212C-9B42-9A78-372468335779}"/>
              </a:ext>
            </a:extLst>
          </p:cNvPr>
          <p:cNvGrpSpPr>
            <a:grpSpLocks noChangeAspect="1"/>
          </p:cNvGrpSpPr>
          <p:nvPr userDrawn="1"/>
        </p:nvGrpSpPr>
        <p:grpSpPr>
          <a:xfrm rot="16200000" flipH="1">
            <a:off x="1699071" y="2670960"/>
            <a:ext cx="1510078" cy="1923552"/>
            <a:chOff x="3306245" y="1269922"/>
            <a:chExt cx="1372798" cy="1748684"/>
          </a:xfrm>
        </p:grpSpPr>
        <p:cxnSp>
          <p:nvCxnSpPr>
            <p:cNvPr id="68" name="Straight Connector 67">
              <a:extLst>
                <a:ext uri="{FF2B5EF4-FFF2-40B4-BE49-F238E27FC236}">
                  <a16:creationId xmlns:a16="http://schemas.microsoft.com/office/drawing/2014/main" id="{7948ADCD-65C1-3F43-9C28-9D02B3389E91}"/>
                </a:ext>
              </a:extLst>
            </p:cNvPr>
            <p:cNvCxnSpPr>
              <a:cxnSpLocks/>
            </p:cNvCxnSpPr>
            <p:nvPr userDrawn="1"/>
          </p:nvCxnSpPr>
          <p:spPr>
            <a:xfrm>
              <a:off x="3991938" y="2625855"/>
              <a:ext cx="0" cy="392751"/>
            </a:xfrm>
            <a:prstGeom prst="line">
              <a:avLst/>
            </a:prstGeom>
            <a:ln w="50800" cap="sq">
              <a:solidFill>
                <a:srgbClr val="F4F3F1"/>
              </a:solidFill>
            </a:ln>
          </p:spPr>
          <p:style>
            <a:lnRef idx="1">
              <a:schemeClr val="accent1"/>
            </a:lnRef>
            <a:fillRef idx="0">
              <a:schemeClr val="accent1"/>
            </a:fillRef>
            <a:effectRef idx="0">
              <a:schemeClr val="dk1"/>
            </a:effectRef>
            <a:fontRef idx="minor">
              <a:schemeClr val="dk1"/>
            </a:fontRef>
          </p:style>
        </p:cxnSp>
        <p:sp>
          <p:nvSpPr>
            <p:cNvPr id="69" name="Oval 68">
              <a:extLst>
                <a:ext uri="{FF2B5EF4-FFF2-40B4-BE49-F238E27FC236}">
                  <a16:creationId xmlns:a16="http://schemas.microsoft.com/office/drawing/2014/main" id="{522BBF42-31D0-C54A-AD72-52F38AE09F6C}"/>
                </a:ext>
              </a:extLst>
            </p:cNvPr>
            <p:cNvSpPr/>
            <p:nvPr userDrawn="1"/>
          </p:nvSpPr>
          <p:spPr>
            <a:xfrm>
              <a:off x="3306245" y="1269922"/>
              <a:ext cx="1372798" cy="1372797"/>
            </a:xfrm>
            <a:prstGeom prst="ellipse">
              <a:avLst/>
            </a:prstGeom>
            <a:solidFill>
              <a:srgbClr val="F4F3F1"/>
            </a:solidFill>
            <a:ln w="0">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sp>
        <p:nvSpPr>
          <p:cNvPr id="3" name="Footer Placeholder 2">
            <a:extLst>
              <a:ext uri="{FF2B5EF4-FFF2-40B4-BE49-F238E27FC236}">
                <a16:creationId xmlns:a16="http://schemas.microsoft.com/office/drawing/2014/main" id="{2FC8DB90-44B2-8046-9E1A-83F26F4EDC49}"/>
              </a:ext>
            </a:extLst>
          </p:cNvPr>
          <p:cNvSpPr>
            <a:spLocks noGrp="1"/>
          </p:cNvSpPr>
          <p:nvPr userDrawn="1">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userDrawn="1">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userDrawn="1">
            <p:ph type="title" hasCustomPrompt="1"/>
          </p:nvPr>
        </p:nvSpPr>
        <p:spPr>
          <a:xfrm>
            <a:off x="457199" y="457201"/>
            <a:ext cx="7101191"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1A24E0-E3A9-F345-8261-969A37B88AE4}"/>
              </a:ext>
            </a:extLst>
          </p:cNvPr>
          <p:cNvSpPr/>
          <p:nvPr userDrawn="1"/>
        </p:nvSpPr>
        <p:spPr>
          <a:xfrm>
            <a:off x="8171234" y="0"/>
            <a:ext cx="4020766"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2">
            <a:extLst>
              <a:ext uri="{FF2B5EF4-FFF2-40B4-BE49-F238E27FC236}">
                <a16:creationId xmlns:a16="http://schemas.microsoft.com/office/drawing/2014/main" id="{179D53BA-96A1-3E45-9E0E-CF459A9EA762}"/>
              </a:ext>
            </a:extLst>
          </p:cNvPr>
          <p:cNvSpPr>
            <a:spLocks noGrp="1"/>
          </p:cNvSpPr>
          <p:nvPr userDrawn="1">
            <p:ph type="body" sz="quarter" idx="14" hasCustomPrompt="1"/>
          </p:nvPr>
        </p:nvSpPr>
        <p:spPr>
          <a:xfrm>
            <a:off x="8647889" y="1828800"/>
            <a:ext cx="3086911" cy="472054"/>
          </a:xfrm>
        </p:spPr>
        <p:txBody>
          <a:bodyPr anchor="b">
            <a:norm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[Header title – </a:t>
            </a:r>
            <a:r>
              <a:rPr lang="en-US" err="1"/>
              <a:t>Lato</a:t>
            </a:r>
            <a:r>
              <a:rPr lang="en-US"/>
              <a:t> Bold 16pt – two lines max]</a:t>
            </a:r>
          </a:p>
        </p:txBody>
      </p:sp>
      <p:sp>
        <p:nvSpPr>
          <p:cNvPr id="8" name="Text Placeholder 12">
            <a:extLst>
              <a:ext uri="{FF2B5EF4-FFF2-40B4-BE49-F238E27FC236}">
                <a16:creationId xmlns:a16="http://schemas.microsoft.com/office/drawing/2014/main" id="{9F5883F4-6E1D-3140-A62E-38638F71AEF6}"/>
              </a:ext>
            </a:extLst>
          </p:cNvPr>
          <p:cNvSpPr>
            <a:spLocks noGrp="1"/>
          </p:cNvSpPr>
          <p:nvPr userDrawn="1">
            <p:ph type="body" sz="quarter" idx="15" hasCustomPrompt="1"/>
          </p:nvPr>
        </p:nvSpPr>
        <p:spPr>
          <a:xfrm>
            <a:off x="8647889" y="2441640"/>
            <a:ext cx="3086911" cy="3501960"/>
          </a:xfrm>
        </p:spPr>
        <p:txBody>
          <a:bodyPr>
            <a:normAutofit/>
          </a:bodyPr>
          <a:lstStyle>
            <a:lvl1pPr marL="0" indent="0">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sp>
        <p:nvSpPr>
          <p:cNvPr id="10" name="Picture Placeholder 9">
            <a:extLst>
              <a:ext uri="{FF2B5EF4-FFF2-40B4-BE49-F238E27FC236}">
                <a16:creationId xmlns:a16="http://schemas.microsoft.com/office/drawing/2014/main" id="{79725415-4035-A64D-A521-1D91D589D256}"/>
              </a:ext>
            </a:extLst>
          </p:cNvPr>
          <p:cNvSpPr>
            <a:spLocks noGrp="1"/>
          </p:cNvSpPr>
          <p:nvPr userDrawn="1">
            <p:ph type="pic" sz="quarter" idx="16" hasCustomPrompt="1"/>
          </p:nvPr>
        </p:nvSpPr>
        <p:spPr>
          <a:xfrm>
            <a:off x="3325548" y="2853538"/>
            <a:ext cx="1558396" cy="1558396"/>
          </a:xfrm>
          <a:prstGeom prst="ellipse">
            <a:avLst/>
          </a:prstGeom>
          <a:solidFill>
            <a:schemeClr val="accent1"/>
          </a:solidFill>
        </p:spPr>
        <p:txBody>
          <a:bodyPr anchor="ctr">
            <a:normAutofit/>
          </a:bodyPr>
          <a:lstStyle>
            <a:lvl1pPr marL="0" indent="0" algn="ctr">
              <a:buNone/>
              <a:defRPr sz="1200">
                <a:solidFill>
                  <a:schemeClr val="bg1"/>
                </a:solidFill>
              </a:defRPr>
            </a:lvl1pPr>
          </a:lstStyle>
          <a:p>
            <a:r>
              <a:rPr lang="en-US"/>
              <a:t>CLICK TO ADD IMAGE</a:t>
            </a:r>
          </a:p>
        </p:txBody>
      </p:sp>
      <p:sp>
        <p:nvSpPr>
          <p:cNvPr id="55" name="Picture Placeholder 51">
            <a:extLst>
              <a:ext uri="{FF2B5EF4-FFF2-40B4-BE49-F238E27FC236}">
                <a16:creationId xmlns:a16="http://schemas.microsoft.com/office/drawing/2014/main" id="{DC24D55A-7F4C-6245-802A-B96E5B7E8C59}"/>
              </a:ext>
            </a:extLst>
          </p:cNvPr>
          <p:cNvSpPr>
            <a:spLocks noGrp="1"/>
          </p:cNvSpPr>
          <p:nvPr>
            <p:ph type="pic" sz="quarter" idx="19" hasCustomPrompt="1"/>
          </p:nvPr>
        </p:nvSpPr>
        <p:spPr>
          <a:xfrm>
            <a:off x="5660651" y="3075878"/>
            <a:ext cx="587375" cy="587375"/>
          </a:xfrm>
        </p:spPr>
        <p:txBody>
          <a:bodyPr anchor="ctr">
            <a:normAutofit/>
          </a:bodyPr>
          <a:lstStyle>
            <a:lvl1pPr marL="0" indent="0" algn="ctr">
              <a:buNone/>
              <a:defRPr sz="800"/>
            </a:lvl1pPr>
          </a:lstStyle>
          <a:p>
            <a:r>
              <a:rPr lang="en-US"/>
              <a:t>CLICK TO ADD ICON</a:t>
            </a:r>
          </a:p>
        </p:txBody>
      </p:sp>
      <p:sp>
        <p:nvSpPr>
          <p:cNvPr id="56" name="Text Placeholder 53">
            <a:extLst>
              <a:ext uri="{FF2B5EF4-FFF2-40B4-BE49-F238E27FC236}">
                <a16:creationId xmlns:a16="http://schemas.microsoft.com/office/drawing/2014/main" id="{1DB4BB2D-99A2-A049-925C-3C94153C2CB4}"/>
              </a:ext>
            </a:extLst>
          </p:cNvPr>
          <p:cNvSpPr>
            <a:spLocks noGrp="1"/>
          </p:cNvSpPr>
          <p:nvPr>
            <p:ph type="body" sz="quarter" idx="20" hasCustomPrompt="1"/>
          </p:nvPr>
        </p:nvSpPr>
        <p:spPr>
          <a:xfrm>
            <a:off x="5406299" y="3767915"/>
            <a:ext cx="1103314" cy="376237"/>
          </a:xfrm>
        </p:spPr>
        <p:txBody>
          <a:bodyPr anchor="ctr">
            <a:norm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7" name="Picture Placeholder 51">
            <a:extLst>
              <a:ext uri="{FF2B5EF4-FFF2-40B4-BE49-F238E27FC236}">
                <a16:creationId xmlns:a16="http://schemas.microsoft.com/office/drawing/2014/main" id="{D9B00BF2-B186-EE47-AE37-C16B14BC922F}"/>
              </a:ext>
            </a:extLst>
          </p:cNvPr>
          <p:cNvSpPr>
            <a:spLocks noGrp="1"/>
          </p:cNvSpPr>
          <p:nvPr>
            <p:ph type="pic" sz="quarter" idx="21" hasCustomPrompt="1"/>
          </p:nvPr>
        </p:nvSpPr>
        <p:spPr>
          <a:xfrm>
            <a:off x="1945939" y="3074614"/>
            <a:ext cx="587375" cy="587375"/>
          </a:xfrm>
        </p:spPr>
        <p:txBody>
          <a:bodyPr anchor="ctr">
            <a:normAutofit/>
          </a:bodyPr>
          <a:lstStyle>
            <a:lvl1pPr marL="0" indent="0" algn="ctr">
              <a:buNone/>
              <a:defRPr sz="800"/>
            </a:lvl1pPr>
          </a:lstStyle>
          <a:p>
            <a:r>
              <a:rPr lang="en-US"/>
              <a:t>CLICK TO ADD ICON</a:t>
            </a:r>
          </a:p>
        </p:txBody>
      </p:sp>
      <p:sp>
        <p:nvSpPr>
          <p:cNvPr id="58" name="Text Placeholder 53">
            <a:extLst>
              <a:ext uri="{FF2B5EF4-FFF2-40B4-BE49-F238E27FC236}">
                <a16:creationId xmlns:a16="http://schemas.microsoft.com/office/drawing/2014/main" id="{14B711D6-BFF3-E449-8219-A1D328166668}"/>
              </a:ext>
            </a:extLst>
          </p:cNvPr>
          <p:cNvSpPr>
            <a:spLocks noGrp="1"/>
          </p:cNvSpPr>
          <p:nvPr>
            <p:ph type="body" sz="quarter" idx="22" hasCustomPrompt="1"/>
          </p:nvPr>
        </p:nvSpPr>
        <p:spPr>
          <a:xfrm>
            <a:off x="1691587" y="3766651"/>
            <a:ext cx="1103314" cy="376237"/>
          </a:xfrm>
        </p:spPr>
        <p:txBody>
          <a:bodyPr anchor="ctr">
            <a:norm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59" name="Picture Placeholder 51">
            <a:extLst>
              <a:ext uri="{FF2B5EF4-FFF2-40B4-BE49-F238E27FC236}">
                <a16:creationId xmlns:a16="http://schemas.microsoft.com/office/drawing/2014/main" id="{319E2CF5-8493-D44B-A681-0F8300D520B6}"/>
              </a:ext>
            </a:extLst>
          </p:cNvPr>
          <p:cNvSpPr>
            <a:spLocks noGrp="1"/>
          </p:cNvSpPr>
          <p:nvPr>
            <p:ph type="pic" sz="quarter" idx="23" hasCustomPrompt="1"/>
          </p:nvPr>
        </p:nvSpPr>
        <p:spPr>
          <a:xfrm>
            <a:off x="2886774" y="4681528"/>
            <a:ext cx="587375" cy="587375"/>
          </a:xfrm>
        </p:spPr>
        <p:txBody>
          <a:bodyPr anchor="ctr">
            <a:normAutofit/>
          </a:bodyPr>
          <a:lstStyle>
            <a:lvl1pPr marL="0" indent="0" algn="ctr">
              <a:buNone/>
              <a:defRPr sz="800"/>
            </a:lvl1pPr>
          </a:lstStyle>
          <a:p>
            <a:r>
              <a:rPr lang="en-US"/>
              <a:t>CLICK TO ADD ICON</a:t>
            </a:r>
          </a:p>
        </p:txBody>
      </p:sp>
      <p:sp>
        <p:nvSpPr>
          <p:cNvPr id="60" name="Text Placeholder 53">
            <a:extLst>
              <a:ext uri="{FF2B5EF4-FFF2-40B4-BE49-F238E27FC236}">
                <a16:creationId xmlns:a16="http://schemas.microsoft.com/office/drawing/2014/main" id="{1F2704A5-967B-B346-9D23-C3873714207F}"/>
              </a:ext>
            </a:extLst>
          </p:cNvPr>
          <p:cNvSpPr>
            <a:spLocks noGrp="1"/>
          </p:cNvSpPr>
          <p:nvPr>
            <p:ph type="body" sz="quarter" idx="24" hasCustomPrompt="1"/>
          </p:nvPr>
        </p:nvSpPr>
        <p:spPr>
          <a:xfrm>
            <a:off x="2632422" y="5373565"/>
            <a:ext cx="1103314" cy="376237"/>
          </a:xfrm>
        </p:spPr>
        <p:txBody>
          <a:bodyPr anchor="ctr">
            <a:norm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61" name="Picture Placeholder 51">
            <a:extLst>
              <a:ext uri="{FF2B5EF4-FFF2-40B4-BE49-F238E27FC236}">
                <a16:creationId xmlns:a16="http://schemas.microsoft.com/office/drawing/2014/main" id="{3E27BD09-469F-9E44-8A15-49383E740452}"/>
              </a:ext>
            </a:extLst>
          </p:cNvPr>
          <p:cNvSpPr>
            <a:spLocks noGrp="1"/>
          </p:cNvSpPr>
          <p:nvPr>
            <p:ph type="pic" sz="quarter" idx="25" hasCustomPrompt="1"/>
          </p:nvPr>
        </p:nvSpPr>
        <p:spPr>
          <a:xfrm>
            <a:off x="4720618" y="4681528"/>
            <a:ext cx="587375" cy="587375"/>
          </a:xfrm>
        </p:spPr>
        <p:txBody>
          <a:bodyPr anchor="ctr">
            <a:normAutofit/>
          </a:bodyPr>
          <a:lstStyle>
            <a:lvl1pPr marL="0" indent="0" algn="ctr">
              <a:buNone/>
              <a:defRPr sz="800"/>
            </a:lvl1pPr>
          </a:lstStyle>
          <a:p>
            <a:r>
              <a:rPr lang="en-US"/>
              <a:t>CLICK TO ADD ICON</a:t>
            </a:r>
          </a:p>
        </p:txBody>
      </p:sp>
      <p:sp>
        <p:nvSpPr>
          <p:cNvPr id="62" name="Text Placeholder 53">
            <a:extLst>
              <a:ext uri="{FF2B5EF4-FFF2-40B4-BE49-F238E27FC236}">
                <a16:creationId xmlns:a16="http://schemas.microsoft.com/office/drawing/2014/main" id="{03BAB239-5AAC-194B-A43B-81F7A14E8F10}"/>
              </a:ext>
            </a:extLst>
          </p:cNvPr>
          <p:cNvSpPr>
            <a:spLocks noGrp="1"/>
          </p:cNvSpPr>
          <p:nvPr>
            <p:ph type="body" sz="quarter" idx="26" hasCustomPrompt="1"/>
          </p:nvPr>
        </p:nvSpPr>
        <p:spPr>
          <a:xfrm>
            <a:off x="4466266" y="5373565"/>
            <a:ext cx="1103314" cy="376237"/>
          </a:xfrm>
        </p:spPr>
        <p:txBody>
          <a:bodyPr anchor="ctr">
            <a:norm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76" name="Picture Placeholder 51">
            <a:extLst>
              <a:ext uri="{FF2B5EF4-FFF2-40B4-BE49-F238E27FC236}">
                <a16:creationId xmlns:a16="http://schemas.microsoft.com/office/drawing/2014/main" id="{C348FBBE-0B57-7F48-9429-439442A6656C}"/>
              </a:ext>
            </a:extLst>
          </p:cNvPr>
          <p:cNvSpPr>
            <a:spLocks noGrp="1"/>
          </p:cNvSpPr>
          <p:nvPr>
            <p:ph type="pic" sz="quarter" idx="27" hasCustomPrompt="1"/>
          </p:nvPr>
        </p:nvSpPr>
        <p:spPr>
          <a:xfrm>
            <a:off x="2873586" y="1470155"/>
            <a:ext cx="587375" cy="587375"/>
          </a:xfrm>
        </p:spPr>
        <p:txBody>
          <a:bodyPr anchor="ctr">
            <a:normAutofit/>
          </a:bodyPr>
          <a:lstStyle>
            <a:lvl1pPr marL="0" indent="0" algn="ctr">
              <a:buNone/>
              <a:defRPr sz="800"/>
            </a:lvl1pPr>
          </a:lstStyle>
          <a:p>
            <a:r>
              <a:rPr lang="en-US"/>
              <a:t>CLICK TO ADD ICON</a:t>
            </a:r>
          </a:p>
        </p:txBody>
      </p:sp>
      <p:sp>
        <p:nvSpPr>
          <p:cNvPr id="77" name="Text Placeholder 53">
            <a:extLst>
              <a:ext uri="{FF2B5EF4-FFF2-40B4-BE49-F238E27FC236}">
                <a16:creationId xmlns:a16="http://schemas.microsoft.com/office/drawing/2014/main" id="{799F4703-58F3-A943-9371-73B53BADE3E7}"/>
              </a:ext>
            </a:extLst>
          </p:cNvPr>
          <p:cNvSpPr>
            <a:spLocks noGrp="1"/>
          </p:cNvSpPr>
          <p:nvPr>
            <p:ph type="body" sz="quarter" idx="28" hasCustomPrompt="1"/>
          </p:nvPr>
        </p:nvSpPr>
        <p:spPr>
          <a:xfrm>
            <a:off x="2619234" y="2162192"/>
            <a:ext cx="1103314" cy="376237"/>
          </a:xfrm>
        </p:spPr>
        <p:txBody>
          <a:bodyPr anchor="ctr">
            <a:norm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
        <p:nvSpPr>
          <p:cNvPr id="78" name="Picture Placeholder 51">
            <a:extLst>
              <a:ext uri="{FF2B5EF4-FFF2-40B4-BE49-F238E27FC236}">
                <a16:creationId xmlns:a16="http://schemas.microsoft.com/office/drawing/2014/main" id="{A78AC74F-9CA6-1B4B-BCF6-6781DA17CBC4}"/>
              </a:ext>
            </a:extLst>
          </p:cNvPr>
          <p:cNvSpPr>
            <a:spLocks noGrp="1"/>
          </p:cNvSpPr>
          <p:nvPr>
            <p:ph type="pic" sz="quarter" idx="29" hasCustomPrompt="1"/>
          </p:nvPr>
        </p:nvSpPr>
        <p:spPr>
          <a:xfrm>
            <a:off x="4716222" y="1470155"/>
            <a:ext cx="587375" cy="587375"/>
          </a:xfrm>
        </p:spPr>
        <p:txBody>
          <a:bodyPr anchor="ctr">
            <a:normAutofit/>
          </a:bodyPr>
          <a:lstStyle>
            <a:lvl1pPr marL="0" indent="0" algn="ctr">
              <a:buNone/>
              <a:defRPr sz="800"/>
            </a:lvl1pPr>
          </a:lstStyle>
          <a:p>
            <a:r>
              <a:rPr lang="en-US"/>
              <a:t>CLICK TO ADD ICON</a:t>
            </a:r>
          </a:p>
        </p:txBody>
      </p:sp>
      <p:sp>
        <p:nvSpPr>
          <p:cNvPr id="79" name="Text Placeholder 53">
            <a:extLst>
              <a:ext uri="{FF2B5EF4-FFF2-40B4-BE49-F238E27FC236}">
                <a16:creationId xmlns:a16="http://schemas.microsoft.com/office/drawing/2014/main" id="{31B6C269-835E-5948-8BD2-1CD5F0C5132C}"/>
              </a:ext>
            </a:extLst>
          </p:cNvPr>
          <p:cNvSpPr>
            <a:spLocks noGrp="1"/>
          </p:cNvSpPr>
          <p:nvPr>
            <p:ph type="body" sz="quarter" idx="30" hasCustomPrompt="1"/>
          </p:nvPr>
        </p:nvSpPr>
        <p:spPr>
          <a:xfrm>
            <a:off x="4461870" y="2162192"/>
            <a:ext cx="1103314" cy="376237"/>
          </a:xfrm>
        </p:spPr>
        <p:txBody>
          <a:bodyPr anchor="ctr">
            <a:normAutofit/>
          </a:bodyPr>
          <a:lstStyle>
            <a:lvl1pPr marL="0" indent="0" algn="ctr">
              <a:buNone/>
              <a:defRPr sz="1000" b="1" i="0">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[Title – </a:t>
            </a:r>
            <a:r>
              <a:rPr lang="en-US" err="1"/>
              <a:t>Lato</a:t>
            </a:r>
            <a:r>
              <a:rPr lang="en-US"/>
              <a:t> Bold 10pt]</a:t>
            </a:r>
          </a:p>
        </p:txBody>
      </p:sp>
    </p:spTree>
    <p:extLst>
      <p:ext uri="{BB962C8B-B14F-4D97-AF65-F5344CB8AC3E}">
        <p14:creationId xmlns:p14="http://schemas.microsoft.com/office/powerpoint/2010/main" val="371483275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 One Column +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484556"/>
            <a:ext cx="858477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8" name="Text Placeholder 12">
            <a:extLst>
              <a:ext uri="{FF2B5EF4-FFF2-40B4-BE49-F238E27FC236}">
                <a16:creationId xmlns:a16="http://schemas.microsoft.com/office/drawing/2014/main" id="{5EBFBA98-EFD9-A245-B6EB-0DD2DA65B15D}"/>
              </a:ext>
            </a:extLst>
          </p:cNvPr>
          <p:cNvSpPr>
            <a:spLocks noGrp="1"/>
          </p:cNvSpPr>
          <p:nvPr>
            <p:ph type="body" sz="quarter" idx="15" hasCustomPrompt="1"/>
          </p:nvPr>
        </p:nvSpPr>
        <p:spPr>
          <a:xfrm>
            <a:off x="463974" y="1864660"/>
            <a:ext cx="8584776" cy="504629"/>
          </a:xfrm>
        </p:spPr>
        <p:txBody>
          <a:bodyPr>
            <a:noAutofit/>
          </a:bodyPr>
          <a:lstStyle>
            <a:lvl1pPr marL="0" indent="0">
              <a:spcBef>
                <a:spcPts val="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two lines max]</a:t>
            </a:r>
          </a:p>
        </p:txBody>
      </p:sp>
      <p:sp>
        <p:nvSpPr>
          <p:cNvPr id="10" name="Pentagon 9">
            <a:extLst>
              <a:ext uri="{FF2B5EF4-FFF2-40B4-BE49-F238E27FC236}">
                <a16:creationId xmlns:a16="http://schemas.microsoft.com/office/drawing/2014/main" id="{9F4AB66B-2962-5146-B534-1B80BDB0EE13}"/>
              </a:ext>
            </a:extLst>
          </p:cNvPr>
          <p:cNvSpPr/>
          <p:nvPr userDrawn="1"/>
        </p:nvSpPr>
        <p:spPr>
          <a:xfrm>
            <a:off x="457200" y="3897039"/>
            <a:ext cx="11277600" cy="504627"/>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     </a:t>
            </a:r>
          </a:p>
        </p:txBody>
      </p:sp>
    </p:spTree>
    <p:extLst>
      <p:ext uri="{BB962C8B-B14F-4D97-AF65-F5344CB8AC3E}">
        <p14:creationId xmlns:p14="http://schemas.microsoft.com/office/powerpoint/2010/main" val="38463477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Phas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782A-94C5-B041-B840-736424E69E7E}"/>
              </a:ext>
            </a:extLst>
          </p:cNvPr>
          <p:cNvSpPr>
            <a:spLocks noGrp="1"/>
          </p:cNvSpPr>
          <p:nvPr>
            <p:ph type="title"/>
          </p:nvPr>
        </p:nvSpPr>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p>
        </p:txBody>
      </p:sp>
      <p:sp>
        <p:nvSpPr>
          <p:cNvPr id="4" name="Footer Placeholder 3">
            <a:extLst>
              <a:ext uri="{FF2B5EF4-FFF2-40B4-BE49-F238E27FC236}">
                <a16:creationId xmlns:a16="http://schemas.microsoft.com/office/drawing/2014/main" id="{59E94238-1619-204E-8D1C-E37B3656D82B}"/>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5" name="Slide Number Placeholder 4">
            <a:extLst>
              <a:ext uri="{FF2B5EF4-FFF2-40B4-BE49-F238E27FC236}">
                <a16:creationId xmlns:a16="http://schemas.microsoft.com/office/drawing/2014/main" id="{4C05865D-4177-9041-BD2E-D3B25E7D0BB7}"/>
              </a:ext>
            </a:extLst>
          </p:cNvPr>
          <p:cNvSpPr>
            <a:spLocks noGrp="1"/>
          </p:cNvSpPr>
          <p:nvPr>
            <p:ph type="sldNum" sz="quarter" idx="12"/>
          </p:nvPr>
        </p:nvSpPr>
        <p:spPr/>
        <p:txBody>
          <a:bodyPr/>
          <a:lstStyle/>
          <a:p>
            <a:fld id="{6FDC89C3-8E1C-1B4E-9829-76D4B1BE5FAC}" type="slidenum">
              <a:rPr lang="en-US" smtClean="0"/>
              <a:t>‹#›</a:t>
            </a:fld>
            <a:endParaRPr lang="en-US"/>
          </a:p>
        </p:txBody>
      </p:sp>
      <p:cxnSp>
        <p:nvCxnSpPr>
          <p:cNvPr id="7" name="Straight Connector 6">
            <a:extLst>
              <a:ext uri="{FF2B5EF4-FFF2-40B4-BE49-F238E27FC236}">
                <a16:creationId xmlns:a16="http://schemas.microsoft.com/office/drawing/2014/main" id="{EB6F605A-A309-E444-A03D-4613C872D02A}"/>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5" name="Freeform 24">
            <a:extLst>
              <a:ext uri="{FF2B5EF4-FFF2-40B4-BE49-F238E27FC236}">
                <a16:creationId xmlns:a16="http://schemas.microsoft.com/office/drawing/2014/main" id="{EF178066-D856-0440-81A8-809B1A932617}"/>
              </a:ext>
            </a:extLst>
          </p:cNvPr>
          <p:cNvSpPr>
            <a:spLocks noChangeAspect="1"/>
          </p:cNvSpPr>
          <p:nvPr/>
        </p:nvSpPr>
        <p:spPr bwMode="auto">
          <a:xfrm>
            <a:off x="1335565" y="3843743"/>
            <a:ext cx="9527401" cy="661284"/>
          </a:xfrm>
          <a:custGeom>
            <a:avLst/>
            <a:gdLst>
              <a:gd name="T0" fmla="*/ 19456 w 19456"/>
              <a:gd name="T1" fmla="*/ 1344 h 1344"/>
              <a:gd name="T2" fmla="*/ 19456 w 19456"/>
              <a:gd name="T3" fmla="*/ 1344 h 1344"/>
              <a:gd name="T4" fmla="*/ 18112 w 19456"/>
              <a:gd name="T5" fmla="*/ 0 h 1344"/>
              <a:gd name="T6" fmla="*/ 11655 w 19456"/>
              <a:gd name="T7" fmla="*/ 0 h 1344"/>
              <a:gd name="T8" fmla="*/ 10315 w 19456"/>
              <a:gd name="T9" fmla="*/ 1341 h 1344"/>
              <a:gd name="T10" fmla="*/ 8974 w 19456"/>
              <a:gd name="T11" fmla="*/ 0 h 1344"/>
              <a:gd name="T12" fmla="*/ 2517 w 19456"/>
              <a:gd name="T13" fmla="*/ 0 h 1344"/>
              <a:gd name="T14" fmla="*/ 1229 w 19456"/>
              <a:gd name="T15" fmla="*/ 1289 h 1344"/>
              <a:gd name="T16" fmla="*/ 0 w 19456"/>
              <a:gd name="T17" fmla="*/ 1289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56" h="1344">
                <a:moveTo>
                  <a:pt x="19456" y="1344"/>
                </a:moveTo>
                <a:lnTo>
                  <a:pt x="19456" y="1344"/>
                </a:lnTo>
                <a:lnTo>
                  <a:pt x="18112" y="0"/>
                </a:lnTo>
                <a:lnTo>
                  <a:pt x="11655" y="0"/>
                </a:lnTo>
                <a:lnTo>
                  <a:pt x="10315" y="1341"/>
                </a:lnTo>
                <a:lnTo>
                  <a:pt x="8974" y="0"/>
                </a:lnTo>
                <a:lnTo>
                  <a:pt x="2517" y="0"/>
                </a:lnTo>
                <a:lnTo>
                  <a:pt x="1229" y="1289"/>
                </a:lnTo>
                <a:lnTo>
                  <a:pt x="0" y="1289"/>
                </a:lnTo>
              </a:path>
            </a:pathLst>
          </a:custGeom>
          <a:noFill/>
          <a:ln w="1270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id="{6DFD9BC6-18A5-B743-AA87-FC65B7E88311}"/>
              </a:ext>
            </a:extLst>
          </p:cNvPr>
          <p:cNvSpPr>
            <a:spLocks noChangeAspect="1"/>
          </p:cNvSpPr>
          <p:nvPr/>
        </p:nvSpPr>
        <p:spPr bwMode="auto">
          <a:xfrm>
            <a:off x="1335565" y="4505028"/>
            <a:ext cx="9527401" cy="661284"/>
          </a:xfrm>
          <a:custGeom>
            <a:avLst/>
            <a:gdLst>
              <a:gd name="T0" fmla="*/ 19456 w 19456"/>
              <a:gd name="T1" fmla="*/ 0 h 1344"/>
              <a:gd name="T2" fmla="*/ 19456 w 19456"/>
              <a:gd name="T3" fmla="*/ 0 h 1344"/>
              <a:gd name="T4" fmla="*/ 18112 w 19456"/>
              <a:gd name="T5" fmla="*/ 1344 h 1344"/>
              <a:gd name="T6" fmla="*/ 11655 w 19456"/>
              <a:gd name="T7" fmla="*/ 1344 h 1344"/>
              <a:gd name="T8" fmla="*/ 10315 w 19456"/>
              <a:gd name="T9" fmla="*/ 4 h 1344"/>
              <a:gd name="T10" fmla="*/ 8974 w 19456"/>
              <a:gd name="T11" fmla="*/ 1344 h 1344"/>
              <a:gd name="T12" fmla="*/ 2517 w 19456"/>
              <a:gd name="T13" fmla="*/ 1344 h 1344"/>
              <a:gd name="T14" fmla="*/ 1229 w 19456"/>
              <a:gd name="T15" fmla="*/ 56 h 1344"/>
              <a:gd name="T16" fmla="*/ 0 w 19456"/>
              <a:gd name="T17" fmla="*/ 56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56" h="1344">
                <a:moveTo>
                  <a:pt x="19456" y="0"/>
                </a:moveTo>
                <a:lnTo>
                  <a:pt x="19456" y="0"/>
                </a:lnTo>
                <a:lnTo>
                  <a:pt x="18112" y="1344"/>
                </a:lnTo>
                <a:lnTo>
                  <a:pt x="11655" y="1344"/>
                </a:lnTo>
                <a:lnTo>
                  <a:pt x="10315" y="4"/>
                </a:lnTo>
                <a:lnTo>
                  <a:pt x="8974" y="1344"/>
                </a:lnTo>
                <a:lnTo>
                  <a:pt x="2517" y="1344"/>
                </a:lnTo>
                <a:lnTo>
                  <a:pt x="1229" y="56"/>
                </a:lnTo>
                <a:lnTo>
                  <a:pt x="0" y="56"/>
                </a:lnTo>
              </a:path>
            </a:pathLst>
          </a:custGeom>
          <a:noFill/>
          <a:ln w="12700" cap="rnd">
            <a:solidFill>
              <a:srgbClr val="B4B4B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3">
            <a:extLst>
              <a:ext uri="{FF2B5EF4-FFF2-40B4-BE49-F238E27FC236}">
                <a16:creationId xmlns:a16="http://schemas.microsoft.com/office/drawing/2014/main" id="{7ACE438A-2850-8043-BE5C-CB41ABFAE324}"/>
              </a:ext>
            </a:extLst>
          </p:cNvPr>
          <p:cNvSpPr>
            <a:spLocks noChangeAspect="1" noChangeArrowheads="1" noTextEdit="1"/>
          </p:cNvSpPr>
          <p:nvPr/>
        </p:nvSpPr>
        <p:spPr bwMode="auto">
          <a:xfrm>
            <a:off x="1235964" y="3842110"/>
            <a:ext cx="9718439" cy="133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a:extLst>
              <a:ext uri="{FF2B5EF4-FFF2-40B4-BE49-F238E27FC236}">
                <a16:creationId xmlns:a16="http://schemas.microsoft.com/office/drawing/2014/main" id="{B9D7E800-38B2-9244-9554-437EB383EAFA}"/>
              </a:ext>
            </a:extLst>
          </p:cNvPr>
          <p:cNvSpPr>
            <a:spLocks noChangeAspect="1"/>
          </p:cNvSpPr>
          <p:nvPr/>
        </p:nvSpPr>
        <p:spPr bwMode="auto">
          <a:xfrm>
            <a:off x="10768470" y="4413587"/>
            <a:ext cx="181304" cy="182880"/>
          </a:xfrm>
          <a:custGeom>
            <a:avLst/>
            <a:gdLst>
              <a:gd name="T0" fmla="*/ 384 w 384"/>
              <a:gd name="T1" fmla="*/ 192 h 384"/>
              <a:gd name="T2" fmla="*/ 384 w 384"/>
              <a:gd name="T3" fmla="*/ 192 h 384"/>
              <a:gd name="T4" fmla="*/ 192 w 384"/>
              <a:gd name="T5" fmla="*/ 384 h 384"/>
              <a:gd name="T6" fmla="*/ 0 w 384"/>
              <a:gd name="T7" fmla="*/ 192 h 384"/>
              <a:gd name="T8" fmla="*/ 192 w 384"/>
              <a:gd name="T9" fmla="*/ 0 h 384"/>
              <a:gd name="T10" fmla="*/ 384 w 384"/>
              <a:gd name="T11" fmla="*/ 192 h 384"/>
              <a:gd name="T12" fmla="*/ 384 w 384"/>
              <a:gd name="T13" fmla="*/ 192 h 384"/>
            </a:gdLst>
            <a:ahLst/>
            <a:cxnLst>
              <a:cxn ang="0">
                <a:pos x="T0" y="T1"/>
              </a:cxn>
              <a:cxn ang="0">
                <a:pos x="T2" y="T3"/>
              </a:cxn>
              <a:cxn ang="0">
                <a:pos x="T4" y="T5"/>
              </a:cxn>
              <a:cxn ang="0">
                <a:pos x="T6" y="T7"/>
              </a:cxn>
              <a:cxn ang="0">
                <a:pos x="T8" y="T9"/>
              </a:cxn>
              <a:cxn ang="0">
                <a:pos x="T10" y="T11"/>
              </a:cxn>
              <a:cxn ang="0">
                <a:pos x="T12" y="T13"/>
              </a:cxn>
            </a:cxnLst>
            <a:rect l="0" t="0" r="r" b="b"/>
            <a:pathLst>
              <a:path w="384" h="384">
                <a:moveTo>
                  <a:pt x="384" y="192"/>
                </a:moveTo>
                <a:lnTo>
                  <a:pt x="384" y="192"/>
                </a:lnTo>
                <a:cubicBezTo>
                  <a:pt x="384" y="298"/>
                  <a:pt x="298" y="384"/>
                  <a:pt x="192" y="384"/>
                </a:cubicBezTo>
                <a:cubicBezTo>
                  <a:pt x="86" y="384"/>
                  <a:pt x="0" y="298"/>
                  <a:pt x="0" y="192"/>
                </a:cubicBezTo>
                <a:cubicBezTo>
                  <a:pt x="0" y="86"/>
                  <a:pt x="86" y="0"/>
                  <a:pt x="192" y="0"/>
                </a:cubicBezTo>
                <a:cubicBezTo>
                  <a:pt x="298" y="0"/>
                  <a:pt x="384" y="86"/>
                  <a:pt x="384" y="192"/>
                </a:cubicBezTo>
                <a:lnTo>
                  <a:pt x="384" y="192"/>
                </a:lnTo>
                <a:close/>
              </a:path>
            </a:pathLst>
          </a:custGeom>
          <a:solidFill>
            <a:schemeClr val="bg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29" name="Freeform 8">
            <a:extLst>
              <a:ext uri="{FF2B5EF4-FFF2-40B4-BE49-F238E27FC236}">
                <a16:creationId xmlns:a16="http://schemas.microsoft.com/office/drawing/2014/main" id="{8B481D88-28C2-A04D-BD10-6859ACBC24C3}"/>
              </a:ext>
            </a:extLst>
          </p:cNvPr>
          <p:cNvSpPr>
            <a:spLocks noChangeAspect="1"/>
          </p:cNvSpPr>
          <p:nvPr/>
        </p:nvSpPr>
        <p:spPr bwMode="auto">
          <a:xfrm>
            <a:off x="1243199" y="4413587"/>
            <a:ext cx="181304" cy="182880"/>
          </a:xfrm>
          <a:custGeom>
            <a:avLst/>
            <a:gdLst>
              <a:gd name="T0" fmla="*/ 384 w 384"/>
              <a:gd name="T1" fmla="*/ 192 h 384"/>
              <a:gd name="T2" fmla="*/ 384 w 384"/>
              <a:gd name="T3" fmla="*/ 192 h 384"/>
              <a:gd name="T4" fmla="*/ 192 w 384"/>
              <a:gd name="T5" fmla="*/ 384 h 384"/>
              <a:gd name="T6" fmla="*/ 0 w 384"/>
              <a:gd name="T7" fmla="*/ 192 h 384"/>
              <a:gd name="T8" fmla="*/ 192 w 384"/>
              <a:gd name="T9" fmla="*/ 0 h 384"/>
              <a:gd name="T10" fmla="*/ 384 w 384"/>
              <a:gd name="T11" fmla="*/ 192 h 384"/>
              <a:gd name="T12" fmla="*/ 384 w 384"/>
              <a:gd name="T13" fmla="*/ 192 h 384"/>
            </a:gdLst>
            <a:ahLst/>
            <a:cxnLst>
              <a:cxn ang="0">
                <a:pos x="T0" y="T1"/>
              </a:cxn>
              <a:cxn ang="0">
                <a:pos x="T2" y="T3"/>
              </a:cxn>
              <a:cxn ang="0">
                <a:pos x="T4" y="T5"/>
              </a:cxn>
              <a:cxn ang="0">
                <a:pos x="T6" y="T7"/>
              </a:cxn>
              <a:cxn ang="0">
                <a:pos x="T8" y="T9"/>
              </a:cxn>
              <a:cxn ang="0">
                <a:pos x="T10" y="T11"/>
              </a:cxn>
              <a:cxn ang="0">
                <a:pos x="T12" y="T13"/>
              </a:cxn>
            </a:cxnLst>
            <a:rect l="0" t="0" r="r" b="b"/>
            <a:pathLst>
              <a:path w="384" h="384">
                <a:moveTo>
                  <a:pt x="384" y="192"/>
                </a:moveTo>
                <a:lnTo>
                  <a:pt x="384" y="192"/>
                </a:lnTo>
                <a:cubicBezTo>
                  <a:pt x="384" y="298"/>
                  <a:pt x="298" y="384"/>
                  <a:pt x="192" y="384"/>
                </a:cubicBezTo>
                <a:cubicBezTo>
                  <a:pt x="86" y="384"/>
                  <a:pt x="0" y="298"/>
                  <a:pt x="0" y="192"/>
                </a:cubicBezTo>
                <a:cubicBezTo>
                  <a:pt x="0" y="86"/>
                  <a:pt x="86" y="0"/>
                  <a:pt x="192" y="0"/>
                </a:cubicBezTo>
                <a:cubicBezTo>
                  <a:pt x="298" y="0"/>
                  <a:pt x="384" y="86"/>
                  <a:pt x="384" y="192"/>
                </a:cubicBezTo>
                <a:lnTo>
                  <a:pt x="384" y="192"/>
                </a:lnTo>
                <a:close/>
              </a:path>
            </a:pathLst>
          </a:custGeom>
          <a:solidFill>
            <a:schemeClr val="bg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30" name="Freeform 8">
            <a:extLst>
              <a:ext uri="{FF2B5EF4-FFF2-40B4-BE49-F238E27FC236}">
                <a16:creationId xmlns:a16="http://schemas.microsoft.com/office/drawing/2014/main" id="{EF62F4F1-36AD-8343-8763-D04F7C23AAEA}"/>
              </a:ext>
            </a:extLst>
          </p:cNvPr>
          <p:cNvSpPr>
            <a:spLocks noChangeAspect="1"/>
          </p:cNvSpPr>
          <p:nvPr/>
        </p:nvSpPr>
        <p:spPr bwMode="auto">
          <a:xfrm>
            <a:off x="6295376" y="4413587"/>
            <a:ext cx="181304" cy="182880"/>
          </a:xfrm>
          <a:custGeom>
            <a:avLst/>
            <a:gdLst>
              <a:gd name="T0" fmla="*/ 384 w 384"/>
              <a:gd name="T1" fmla="*/ 192 h 384"/>
              <a:gd name="T2" fmla="*/ 384 w 384"/>
              <a:gd name="T3" fmla="*/ 192 h 384"/>
              <a:gd name="T4" fmla="*/ 192 w 384"/>
              <a:gd name="T5" fmla="*/ 384 h 384"/>
              <a:gd name="T6" fmla="*/ 0 w 384"/>
              <a:gd name="T7" fmla="*/ 192 h 384"/>
              <a:gd name="T8" fmla="*/ 192 w 384"/>
              <a:gd name="T9" fmla="*/ 0 h 384"/>
              <a:gd name="T10" fmla="*/ 384 w 384"/>
              <a:gd name="T11" fmla="*/ 192 h 384"/>
              <a:gd name="T12" fmla="*/ 384 w 384"/>
              <a:gd name="T13" fmla="*/ 192 h 384"/>
            </a:gdLst>
            <a:ahLst/>
            <a:cxnLst>
              <a:cxn ang="0">
                <a:pos x="T0" y="T1"/>
              </a:cxn>
              <a:cxn ang="0">
                <a:pos x="T2" y="T3"/>
              </a:cxn>
              <a:cxn ang="0">
                <a:pos x="T4" y="T5"/>
              </a:cxn>
              <a:cxn ang="0">
                <a:pos x="T6" y="T7"/>
              </a:cxn>
              <a:cxn ang="0">
                <a:pos x="T8" y="T9"/>
              </a:cxn>
              <a:cxn ang="0">
                <a:pos x="T10" y="T11"/>
              </a:cxn>
              <a:cxn ang="0">
                <a:pos x="T12" y="T13"/>
              </a:cxn>
            </a:cxnLst>
            <a:rect l="0" t="0" r="r" b="b"/>
            <a:pathLst>
              <a:path w="384" h="384">
                <a:moveTo>
                  <a:pt x="384" y="192"/>
                </a:moveTo>
                <a:lnTo>
                  <a:pt x="384" y="192"/>
                </a:lnTo>
                <a:cubicBezTo>
                  <a:pt x="384" y="298"/>
                  <a:pt x="298" y="384"/>
                  <a:pt x="192" y="384"/>
                </a:cubicBezTo>
                <a:cubicBezTo>
                  <a:pt x="86" y="384"/>
                  <a:pt x="0" y="298"/>
                  <a:pt x="0" y="192"/>
                </a:cubicBezTo>
                <a:cubicBezTo>
                  <a:pt x="0" y="86"/>
                  <a:pt x="86" y="0"/>
                  <a:pt x="192" y="0"/>
                </a:cubicBezTo>
                <a:cubicBezTo>
                  <a:pt x="298" y="0"/>
                  <a:pt x="384" y="86"/>
                  <a:pt x="384" y="192"/>
                </a:cubicBezTo>
                <a:lnTo>
                  <a:pt x="384" y="192"/>
                </a:lnTo>
                <a:close/>
              </a:path>
            </a:pathLst>
          </a:custGeom>
          <a:solidFill>
            <a:srgbClr val="8B0053"/>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31" name="Freeform 8">
            <a:extLst>
              <a:ext uri="{FF2B5EF4-FFF2-40B4-BE49-F238E27FC236}">
                <a16:creationId xmlns:a16="http://schemas.microsoft.com/office/drawing/2014/main" id="{ABE07AB2-2E06-4243-B9DC-B1985D29ACF3}"/>
              </a:ext>
            </a:extLst>
          </p:cNvPr>
          <p:cNvSpPr>
            <a:spLocks noChangeAspect="1"/>
          </p:cNvSpPr>
          <p:nvPr/>
        </p:nvSpPr>
        <p:spPr bwMode="auto">
          <a:xfrm>
            <a:off x="1842016" y="4413587"/>
            <a:ext cx="181304" cy="182880"/>
          </a:xfrm>
          <a:custGeom>
            <a:avLst/>
            <a:gdLst>
              <a:gd name="T0" fmla="*/ 384 w 384"/>
              <a:gd name="T1" fmla="*/ 192 h 384"/>
              <a:gd name="T2" fmla="*/ 384 w 384"/>
              <a:gd name="T3" fmla="*/ 192 h 384"/>
              <a:gd name="T4" fmla="*/ 192 w 384"/>
              <a:gd name="T5" fmla="*/ 384 h 384"/>
              <a:gd name="T6" fmla="*/ 0 w 384"/>
              <a:gd name="T7" fmla="*/ 192 h 384"/>
              <a:gd name="T8" fmla="*/ 192 w 384"/>
              <a:gd name="T9" fmla="*/ 0 h 384"/>
              <a:gd name="T10" fmla="*/ 384 w 384"/>
              <a:gd name="T11" fmla="*/ 192 h 384"/>
              <a:gd name="T12" fmla="*/ 384 w 384"/>
              <a:gd name="T13" fmla="*/ 192 h 384"/>
            </a:gdLst>
            <a:ahLst/>
            <a:cxnLst>
              <a:cxn ang="0">
                <a:pos x="T0" y="T1"/>
              </a:cxn>
              <a:cxn ang="0">
                <a:pos x="T2" y="T3"/>
              </a:cxn>
              <a:cxn ang="0">
                <a:pos x="T4" y="T5"/>
              </a:cxn>
              <a:cxn ang="0">
                <a:pos x="T6" y="T7"/>
              </a:cxn>
              <a:cxn ang="0">
                <a:pos x="T8" y="T9"/>
              </a:cxn>
              <a:cxn ang="0">
                <a:pos x="T10" y="T11"/>
              </a:cxn>
              <a:cxn ang="0">
                <a:pos x="T12" y="T13"/>
              </a:cxn>
            </a:cxnLst>
            <a:rect l="0" t="0" r="r" b="b"/>
            <a:pathLst>
              <a:path w="384" h="384">
                <a:moveTo>
                  <a:pt x="384" y="192"/>
                </a:moveTo>
                <a:lnTo>
                  <a:pt x="384" y="192"/>
                </a:lnTo>
                <a:cubicBezTo>
                  <a:pt x="384" y="298"/>
                  <a:pt x="298" y="384"/>
                  <a:pt x="192" y="384"/>
                </a:cubicBezTo>
                <a:cubicBezTo>
                  <a:pt x="86" y="384"/>
                  <a:pt x="0" y="298"/>
                  <a:pt x="0" y="192"/>
                </a:cubicBezTo>
                <a:cubicBezTo>
                  <a:pt x="0" y="86"/>
                  <a:pt x="86" y="0"/>
                  <a:pt x="192" y="0"/>
                </a:cubicBezTo>
                <a:cubicBezTo>
                  <a:pt x="298" y="0"/>
                  <a:pt x="384" y="86"/>
                  <a:pt x="384" y="192"/>
                </a:cubicBezTo>
                <a:lnTo>
                  <a:pt x="384" y="192"/>
                </a:lnTo>
                <a:close/>
              </a:path>
            </a:pathLst>
          </a:custGeom>
          <a:solidFill>
            <a:srgbClr val="8B0053"/>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p>
        </p:txBody>
      </p:sp>
    </p:spTree>
    <p:extLst>
      <p:ext uri="{BB962C8B-B14F-4D97-AF65-F5344CB8AC3E}">
        <p14:creationId xmlns:p14="http://schemas.microsoft.com/office/powerpoint/2010/main" val="4150945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Follow Us + Social Link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pic>
        <p:nvPicPr>
          <p:cNvPr id="5" name="Picture 4">
            <a:extLst>
              <a:ext uri="{FF2B5EF4-FFF2-40B4-BE49-F238E27FC236}">
                <a16:creationId xmlns:a16="http://schemas.microsoft.com/office/drawing/2014/main" id="{FA1A2372-897A-E94A-8932-51620B1CD1C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350" y="1323540"/>
            <a:ext cx="1927123" cy="503381"/>
          </a:xfrm>
          <a:prstGeom prst="rect">
            <a:avLst/>
          </a:prstGeom>
        </p:spPr>
      </p:pic>
      <p:sp>
        <p:nvSpPr>
          <p:cNvPr id="7" name="TextBox 6">
            <a:extLst>
              <a:ext uri="{FF2B5EF4-FFF2-40B4-BE49-F238E27FC236}">
                <a16:creationId xmlns:a16="http://schemas.microsoft.com/office/drawing/2014/main" id="{C6FB45DA-3569-4F41-94E2-C9261E12500E}"/>
              </a:ext>
            </a:extLst>
          </p:cNvPr>
          <p:cNvSpPr txBox="1"/>
          <p:nvPr userDrawn="1"/>
        </p:nvSpPr>
        <p:spPr>
          <a:xfrm>
            <a:off x="599974" y="2659674"/>
            <a:ext cx="5229325" cy="923330"/>
          </a:xfrm>
          <a:prstGeom prst="rect">
            <a:avLst/>
          </a:prstGeom>
          <a:noFill/>
        </p:spPr>
        <p:txBody>
          <a:bodyPr wrap="square" lIns="0" tIns="0" rIns="0" bIns="0" rtlCol="0">
            <a:spAutoFit/>
          </a:bodyPr>
          <a:lstStyle/>
          <a:p>
            <a:r>
              <a:rPr lang="en-US" sz="6000" b="0" i="0">
                <a:latin typeface="Lato Light" panose="020F0502020204030203" pitchFamily="34" charset="0"/>
                <a:ea typeface="Lato Light" panose="020F0502020204030203" pitchFamily="34" charset="0"/>
                <a:cs typeface="Lato Light" panose="020F0502020204030203" pitchFamily="34" charset="0"/>
              </a:rPr>
              <a:t>Follow Us</a:t>
            </a:r>
          </a:p>
        </p:txBody>
      </p:sp>
      <p:pic>
        <p:nvPicPr>
          <p:cNvPr id="10" name="Picture 9">
            <a:hlinkClick r:id="rId4"/>
            <a:extLst>
              <a:ext uri="{FF2B5EF4-FFF2-40B4-BE49-F238E27FC236}">
                <a16:creationId xmlns:a16="http://schemas.microsoft.com/office/drawing/2014/main" id="{55C5DCAF-21B0-054A-9684-35D27C6CC3D0}"/>
              </a:ext>
            </a:extLst>
          </p:cNvPr>
          <p:cNvPicPr>
            <a:picLocks noChangeAspect="1"/>
          </p:cNvPicPr>
          <p:nvPr userDrawn="1"/>
        </p:nvPicPr>
        <p:blipFill>
          <a:blip r:embed="rId5"/>
          <a:stretch>
            <a:fillRect/>
          </a:stretch>
        </p:blipFill>
        <p:spPr>
          <a:xfrm>
            <a:off x="591978" y="3811604"/>
            <a:ext cx="457200" cy="457200"/>
          </a:xfrm>
          <a:prstGeom prst="rect">
            <a:avLst/>
          </a:prstGeom>
        </p:spPr>
      </p:pic>
      <p:pic>
        <p:nvPicPr>
          <p:cNvPr id="11" name="Picture 10">
            <a:hlinkClick r:id="rId6"/>
            <a:extLst>
              <a:ext uri="{FF2B5EF4-FFF2-40B4-BE49-F238E27FC236}">
                <a16:creationId xmlns:a16="http://schemas.microsoft.com/office/drawing/2014/main" id="{29F2968C-031F-D545-BAD9-64124B651172}"/>
              </a:ext>
            </a:extLst>
          </p:cNvPr>
          <p:cNvPicPr>
            <a:picLocks noChangeAspect="1"/>
          </p:cNvPicPr>
          <p:nvPr userDrawn="1"/>
        </p:nvPicPr>
        <p:blipFill>
          <a:blip r:embed="rId7"/>
          <a:stretch>
            <a:fillRect/>
          </a:stretch>
        </p:blipFill>
        <p:spPr>
          <a:xfrm>
            <a:off x="1092602" y="3811604"/>
            <a:ext cx="457200" cy="457200"/>
          </a:xfrm>
          <a:prstGeom prst="rect">
            <a:avLst/>
          </a:prstGeom>
        </p:spPr>
      </p:pic>
      <p:pic>
        <p:nvPicPr>
          <p:cNvPr id="12" name="Picture 11">
            <a:hlinkClick r:id="rId8"/>
            <a:extLst>
              <a:ext uri="{FF2B5EF4-FFF2-40B4-BE49-F238E27FC236}">
                <a16:creationId xmlns:a16="http://schemas.microsoft.com/office/drawing/2014/main" id="{C0AA6A9A-787F-0E43-A661-468A8D0023C8}"/>
              </a:ext>
            </a:extLst>
          </p:cNvPr>
          <p:cNvPicPr>
            <a:picLocks noChangeAspect="1"/>
          </p:cNvPicPr>
          <p:nvPr userDrawn="1"/>
        </p:nvPicPr>
        <p:blipFill>
          <a:blip r:embed="rId9"/>
          <a:stretch>
            <a:fillRect/>
          </a:stretch>
        </p:blipFill>
        <p:spPr>
          <a:xfrm>
            <a:off x="1593226" y="3811604"/>
            <a:ext cx="457200" cy="457200"/>
          </a:xfrm>
          <a:prstGeom prst="rect">
            <a:avLst/>
          </a:prstGeom>
        </p:spPr>
      </p:pic>
      <p:pic>
        <p:nvPicPr>
          <p:cNvPr id="13" name="Picture 12">
            <a:hlinkClick r:id="rId10"/>
            <a:extLst>
              <a:ext uri="{FF2B5EF4-FFF2-40B4-BE49-F238E27FC236}">
                <a16:creationId xmlns:a16="http://schemas.microsoft.com/office/drawing/2014/main" id="{A5E81C29-1DC7-4D42-8456-B81B344AFE6E}"/>
              </a:ext>
            </a:extLst>
          </p:cNvPr>
          <p:cNvPicPr>
            <a:picLocks noChangeAspect="1"/>
          </p:cNvPicPr>
          <p:nvPr userDrawn="1"/>
        </p:nvPicPr>
        <p:blipFill>
          <a:blip r:embed="rId11"/>
          <a:stretch>
            <a:fillRect/>
          </a:stretch>
        </p:blipFill>
        <p:spPr>
          <a:xfrm>
            <a:off x="2093850" y="3811604"/>
            <a:ext cx="457200" cy="457200"/>
          </a:xfrm>
          <a:prstGeom prst="rect">
            <a:avLst/>
          </a:prstGeom>
        </p:spPr>
      </p:pic>
      <p:pic>
        <p:nvPicPr>
          <p:cNvPr id="14" name="Picture 13">
            <a:hlinkClick r:id="rId12"/>
            <a:extLst>
              <a:ext uri="{FF2B5EF4-FFF2-40B4-BE49-F238E27FC236}">
                <a16:creationId xmlns:a16="http://schemas.microsoft.com/office/drawing/2014/main" id="{C3F2C440-E377-934B-936D-0AF99B641D81}"/>
              </a:ext>
            </a:extLst>
          </p:cNvPr>
          <p:cNvPicPr>
            <a:picLocks noChangeAspect="1"/>
          </p:cNvPicPr>
          <p:nvPr userDrawn="1"/>
        </p:nvPicPr>
        <p:blipFill>
          <a:blip r:embed="rId13"/>
          <a:stretch>
            <a:fillRect/>
          </a:stretch>
        </p:blipFill>
        <p:spPr>
          <a:xfrm>
            <a:off x="2594473" y="3811604"/>
            <a:ext cx="457200" cy="457200"/>
          </a:xfrm>
          <a:prstGeom prst="rect">
            <a:avLst/>
          </a:prstGeom>
        </p:spPr>
      </p:pic>
    </p:spTree>
    <p:extLst>
      <p:ext uri="{BB962C8B-B14F-4D97-AF65-F5344CB8AC3E}">
        <p14:creationId xmlns:p14="http://schemas.microsoft.com/office/powerpoint/2010/main" val="33996144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Contact Us + Email Li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pic>
        <p:nvPicPr>
          <p:cNvPr id="5" name="Picture 4">
            <a:extLst>
              <a:ext uri="{FF2B5EF4-FFF2-40B4-BE49-F238E27FC236}">
                <a16:creationId xmlns:a16="http://schemas.microsoft.com/office/drawing/2014/main" id="{FA1A2372-897A-E94A-8932-51620B1CD1C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350" y="1323540"/>
            <a:ext cx="1927123" cy="503381"/>
          </a:xfrm>
          <a:prstGeom prst="rect">
            <a:avLst/>
          </a:prstGeom>
        </p:spPr>
      </p:pic>
      <p:sp>
        <p:nvSpPr>
          <p:cNvPr id="7" name="TextBox 6">
            <a:extLst>
              <a:ext uri="{FF2B5EF4-FFF2-40B4-BE49-F238E27FC236}">
                <a16:creationId xmlns:a16="http://schemas.microsoft.com/office/drawing/2014/main" id="{C6FB45DA-3569-4F41-94E2-C9261E12500E}"/>
              </a:ext>
            </a:extLst>
          </p:cNvPr>
          <p:cNvSpPr txBox="1"/>
          <p:nvPr userDrawn="1"/>
        </p:nvSpPr>
        <p:spPr>
          <a:xfrm>
            <a:off x="599974" y="2659674"/>
            <a:ext cx="5229325" cy="923330"/>
          </a:xfrm>
          <a:prstGeom prst="rect">
            <a:avLst/>
          </a:prstGeom>
          <a:noFill/>
        </p:spPr>
        <p:txBody>
          <a:bodyPr wrap="square" lIns="0" tIns="0" rIns="0" bIns="0" rtlCol="0">
            <a:spAutoFit/>
          </a:bodyPr>
          <a:lstStyle/>
          <a:p>
            <a:r>
              <a:rPr lang="en-US" sz="6000" b="0" i="0">
                <a:latin typeface="Lato Light" panose="020F0502020204030203" pitchFamily="34" charset="0"/>
                <a:ea typeface="Lato Light" panose="020F0502020204030203" pitchFamily="34" charset="0"/>
                <a:cs typeface="Lato Light" panose="020F0502020204030203" pitchFamily="34" charset="0"/>
              </a:rPr>
              <a:t>Contact Us</a:t>
            </a:r>
          </a:p>
        </p:txBody>
      </p:sp>
      <p:sp>
        <p:nvSpPr>
          <p:cNvPr id="15" name="Rectangle 14">
            <a:extLst>
              <a:ext uri="{FF2B5EF4-FFF2-40B4-BE49-F238E27FC236}">
                <a16:creationId xmlns:a16="http://schemas.microsoft.com/office/drawing/2014/main" id="{E0BD825A-0425-1144-B1D1-D427B778A970}"/>
              </a:ext>
            </a:extLst>
          </p:cNvPr>
          <p:cNvSpPr/>
          <p:nvPr userDrawn="1"/>
        </p:nvSpPr>
        <p:spPr>
          <a:xfrm>
            <a:off x="647588" y="4514433"/>
            <a:ext cx="5181712" cy="200055"/>
          </a:xfrm>
          <a:prstGeom prst="rect">
            <a:avLst/>
          </a:prstGeom>
        </p:spPr>
        <p:txBody>
          <a:bodyPr wrap="square" lIns="0" tIns="0" rIns="0" bIns="0">
            <a:spAutoFit/>
          </a:bodyPr>
          <a:lstStyle/>
          <a:p>
            <a:r>
              <a:rPr lang="en-US" sz="1300" err="1">
                <a:solidFill>
                  <a:srgbClr val="20313B"/>
                </a:solidFill>
                <a:latin typeface="Lato" panose="020F0502020204030203" pitchFamily="34" charset="0"/>
                <a:cs typeface="Lato" panose="020F0502020204030203" pitchFamily="34" charset="0"/>
                <a:hlinkClick r:id="rId4"/>
              </a:rPr>
              <a:t>info@themmrf.org</a:t>
            </a:r>
            <a:endParaRPr lang="en-US" sz="1300">
              <a:solidFill>
                <a:srgbClr val="20313B"/>
              </a:solidFill>
              <a:latin typeface="Lato" panose="020F0502020204030203" pitchFamily="34" charset="0"/>
              <a:cs typeface="Lato" panose="020F0502020204030203" pitchFamily="34" charset="0"/>
            </a:endParaRPr>
          </a:p>
        </p:txBody>
      </p:sp>
      <p:sp>
        <p:nvSpPr>
          <p:cNvPr id="16" name="TextBox 15">
            <a:extLst>
              <a:ext uri="{FF2B5EF4-FFF2-40B4-BE49-F238E27FC236}">
                <a16:creationId xmlns:a16="http://schemas.microsoft.com/office/drawing/2014/main" id="{1454E203-6C06-4D49-BF64-97AED8CB13E7}"/>
              </a:ext>
            </a:extLst>
          </p:cNvPr>
          <p:cNvSpPr txBox="1"/>
          <p:nvPr userDrawn="1"/>
        </p:nvSpPr>
        <p:spPr>
          <a:xfrm>
            <a:off x="647588" y="4240736"/>
            <a:ext cx="5181712" cy="273697"/>
          </a:xfrm>
          <a:prstGeom prst="rect">
            <a:avLst/>
          </a:prstGeom>
          <a:noFill/>
        </p:spPr>
        <p:txBody>
          <a:bodyPr wrap="square" lIns="0" tIns="0" rIns="0" bIns="0" rtlCol="0">
            <a:noAutofit/>
          </a:bodyPr>
          <a:lstStyle/>
          <a:p>
            <a:pPr marL="0" indent="0">
              <a:lnSpc>
                <a:spcPct val="100000"/>
              </a:lnSpc>
              <a:spcBef>
                <a:spcPts val="1200"/>
              </a:spcBef>
              <a:buClr>
                <a:schemeClr val="tx1"/>
              </a:buClr>
              <a:buSzPct val="100000"/>
              <a:buFont typeface="Graphik Regular"/>
              <a:buNone/>
            </a:pPr>
            <a:r>
              <a:rPr lang="en-US" sz="1300" b="1">
                <a:solidFill>
                  <a:srgbClr val="8B0053"/>
                </a:solidFill>
                <a:latin typeface="Lato Black" panose="020F0502020204030203" pitchFamily="34" charset="0"/>
                <a:cs typeface="Lato Black" panose="020F0502020204030203" pitchFamily="34" charset="0"/>
              </a:rPr>
              <a:t>For more information, please email:</a:t>
            </a:r>
          </a:p>
        </p:txBody>
      </p:sp>
    </p:spTree>
    <p:extLst>
      <p:ext uri="{BB962C8B-B14F-4D97-AF65-F5344CB8AC3E}">
        <p14:creationId xmlns:p14="http://schemas.microsoft.com/office/powerpoint/2010/main" val="23741141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hank You">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lvl1pPr>
              <a:defRPr>
                <a:solidFill>
                  <a:schemeClr val="bg1"/>
                </a:solidFill>
              </a:defRPr>
            </a:lvl1p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lvl1pPr>
              <a:defRPr>
                <a:solidFill>
                  <a:schemeClr val="bg1"/>
                </a:solidFill>
              </a:defRPr>
            </a:lvl1pPr>
          </a:lstStyle>
          <a:p>
            <a:fld id="{6FDC89C3-8E1C-1B4E-9829-76D4B1BE5FAC}" type="slidenum">
              <a:rPr lang="en-US" smtClean="0"/>
              <a:pPr/>
              <a:t>‹#›</a:t>
            </a:fld>
            <a:endParaRPr lang="en-US"/>
          </a:p>
        </p:txBody>
      </p:sp>
      <p:pic>
        <p:nvPicPr>
          <p:cNvPr id="5" name="Picture 4">
            <a:extLst>
              <a:ext uri="{FF2B5EF4-FFF2-40B4-BE49-F238E27FC236}">
                <a16:creationId xmlns:a16="http://schemas.microsoft.com/office/drawing/2014/main" id="{FA1A2372-897A-E94A-8932-51620B1CD1C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350" y="1323540"/>
            <a:ext cx="1927123" cy="503381"/>
          </a:xfrm>
          <a:prstGeom prst="rect">
            <a:avLst/>
          </a:prstGeom>
        </p:spPr>
      </p:pic>
      <p:sp>
        <p:nvSpPr>
          <p:cNvPr id="7" name="TextBox 6">
            <a:extLst>
              <a:ext uri="{FF2B5EF4-FFF2-40B4-BE49-F238E27FC236}">
                <a16:creationId xmlns:a16="http://schemas.microsoft.com/office/drawing/2014/main" id="{C6FB45DA-3569-4F41-94E2-C9261E12500E}"/>
              </a:ext>
            </a:extLst>
          </p:cNvPr>
          <p:cNvSpPr txBox="1"/>
          <p:nvPr userDrawn="1"/>
        </p:nvSpPr>
        <p:spPr>
          <a:xfrm>
            <a:off x="599974" y="2659674"/>
            <a:ext cx="5229325" cy="923330"/>
          </a:xfrm>
          <a:prstGeom prst="rect">
            <a:avLst/>
          </a:prstGeom>
          <a:noFill/>
        </p:spPr>
        <p:txBody>
          <a:bodyPr wrap="square" lIns="0" tIns="0" rIns="0" bIns="0" rtlCol="0">
            <a:spAutoFit/>
          </a:bodyPr>
          <a:lstStyle/>
          <a:p>
            <a:r>
              <a:rPr lang="en-US" sz="6000" b="0" i="0">
                <a:solidFill>
                  <a:schemeClr val="bg1"/>
                </a:solidFill>
                <a:latin typeface="Lato Light" panose="020F0502020204030203" pitchFamily="34" charset="0"/>
                <a:ea typeface="Lato Light" panose="020F0502020204030203" pitchFamily="34" charset="0"/>
                <a:cs typeface="Lato Light" panose="020F0502020204030203" pitchFamily="34" charset="0"/>
              </a:rPr>
              <a:t>Thank you</a:t>
            </a:r>
          </a:p>
        </p:txBody>
      </p:sp>
    </p:spTree>
    <p:extLst>
      <p:ext uri="{BB962C8B-B14F-4D97-AF65-F5344CB8AC3E}">
        <p14:creationId xmlns:p14="http://schemas.microsoft.com/office/powerpoint/2010/main" val="3078041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END OF MASTER LAYOUTS">
    <p:bg>
      <p:bgPr>
        <a:solidFill>
          <a:srgbClr val="FF0000"/>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64BAE8-4C9B-704E-A4F2-1F5C8D796A91}"/>
              </a:ext>
            </a:extLst>
          </p:cNvPr>
          <p:cNvSpPr>
            <a:spLocks noGrp="1"/>
          </p:cNvSpPr>
          <p:nvPr>
            <p:ph type="title" hasCustomPrompt="1"/>
          </p:nvPr>
        </p:nvSpPr>
        <p:spPr>
          <a:xfrm>
            <a:off x="0" y="0"/>
            <a:ext cx="12192000" cy="6858000"/>
          </a:xfrm>
          <a:noFill/>
        </p:spPr>
        <p:txBody>
          <a:bodyPr anchor="ctr"/>
          <a:lstStyle>
            <a:lvl1pPr marL="0" marR="0" indent="0" algn="ctr" defTabSz="457200" rtl="0" eaLnBrk="1" fontAlgn="auto" latinLnBrk="0" hangingPunct="1">
              <a:lnSpc>
                <a:spcPct val="100000"/>
              </a:lnSpc>
              <a:spcBef>
                <a:spcPct val="0"/>
              </a:spcBef>
              <a:spcAft>
                <a:spcPts val="0"/>
              </a:spcAft>
              <a:buClrTx/>
              <a:buSzTx/>
              <a:buFontTx/>
              <a:buNone/>
              <a:tabLst>
                <a:tab pos="168275" algn="l"/>
              </a:tabLst>
              <a:defRPr>
                <a:solidFill>
                  <a:schemeClr val="tx1"/>
                </a:solidFill>
                <a:latin typeface="+mj-lt"/>
              </a:defRPr>
            </a:lvl1pPr>
          </a:lstStyle>
          <a:p>
            <a:r>
              <a:rPr lang="en-US"/>
              <a:t>DO NOT USE </a:t>
            </a:r>
            <a:br>
              <a:rPr lang="en-US"/>
            </a:br>
            <a:br>
              <a:rPr lang="en-US"/>
            </a:br>
            <a:r>
              <a:rPr lang="en-US"/>
              <a:t>ALL LAYOUTS PAST THIS ARE NOT PART OF THIS TEMPLATE</a:t>
            </a:r>
          </a:p>
        </p:txBody>
      </p:sp>
    </p:spTree>
    <p:extLst>
      <p:ext uri="{BB962C8B-B14F-4D97-AF65-F5344CB8AC3E}">
        <p14:creationId xmlns:p14="http://schemas.microsoft.com/office/powerpoint/2010/main" val="337274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MMRC MyDrug - Optio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B30F78-DEDC-9B4A-8D01-7F62E05E09BB}"/>
              </a:ext>
            </a:extLst>
          </p:cNvPr>
          <p:cNvSpPr/>
          <p:nvPr userDrawn="1"/>
        </p:nvSpPr>
        <p:spPr>
          <a:xfrm>
            <a:off x="0" y="0"/>
            <a:ext cx="3355848" cy="68580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6" name="Picture Placeholder 15">
            <a:extLst>
              <a:ext uri="{FF2B5EF4-FFF2-40B4-BE49-F238E27FC236}">
                <a16:creationId xmlns:a16="http://schemas.microsoft.com/office/drawing/2014/main" id="{D4699CC8-3C5A-7F4A-A0BE-1B14B69F6C80}"/>
              </a:ext>
            </a:extLst>
          </p:cNvPr>
          <p:cNvSpPr>
            <a:spLocks noGrp="1"/>
          </p:cNvSpPr>
          <p:nvPr>
            <p:ph type="pic" sz="quarter" idx="12" hasCustomPrompt="1"/>
          </p:nvPr>
        </p:nvSpPr>
        <p:spPr>
          <a:xfrm>
            <a:off x="3355403" y="0"/>
            <a:ext cx="8836025" cy="6858000"/>
          </a:xfrm>
          <a:custGeom>
            <a:avLst/>
            <a:gdLst>
              <a:gd name="connsiteX0" fmla="*/ 0 w 8836025"/>
              <a:gd name="connsiteY0" fmla="*/ 0 h 6858000"/>
              <a:gd name="connsiteX1" fmla="*/ 8836025 w 8836025"/>
              <a:gd name="connsiteY1" fmla="*/ 0 h 6858000"/>
              <a:gd name="connsiteX2" fmla="*/ 8836025 w 8836025"/>
              <a:gd name="connsiteY2" fmla="*/ 6858000 h 6858000"/>
              <a:gd name="connsiteX3" fmla="*/ 0 w 8836025"/>
              <a:gd name="connsiteY3" fmla="*/ 6858000 h 6858000"/>
              <a:gd name="connsiteX4" fmla="*/ 0 w 8836025"/>
              <a:gd name="connsiteY4" fmla="*/ 6629400 h 6858000"/>
              <a:gd name="connsiteX5" fmla="*/ 3428873 w 8836025"/>
              <a:gd name="connsiteY5" fmla="*/ 6629400 h 6858000"/>
              <a:gd name="connsiteX6" fmla="*/ 3428873 w 8836025"/>
              <a:gd name="connsiteY6" fmla="*/ 2212848 h 6858000"/>
              <a:gd name="connsiteX7" fmla="*/ 0 w 8836025"/>
              <a:gd name="connsiteY7" fmla="*/ 22128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6025" h="6858000">
                <a:moveTo>
                  <a:pt x="0" y="0"/>
                </a:moveTo>
                <a:lnTo>
                  <a:pt x="8836025" y="0"/>
                </a:lnTo>
                <a:lnTo>
                  <a:pt x="8836025" y="6858000"/>
                </a:lnTo>
                <a:lnTo>
                  <a:pt x="0" y="6858000"/>
                </a:lnTo>
                <a:lnTo>
                  <a:pt x="0" y="6629400"/>
                </a:lnTo>
                <a:lnTo>
                  <a:pt x="3428873" y="6629400"/>
                </a:lnTo>
                <a:lnTo>
                  <a:pt x="3428873" y="2212848"/>
                </a:lnTo>
                <a:lnTo>
                  <a:pt x="0" y="2212848"/>
                </a:lnTo>
                <a:close/>
              </a:path>
            </a:pathLst>
          </a:custGeom>
          <a:solidFill>
            <a:schemeClr val="bg2"/>
          </a:solidFill>
        </p:spPr>
        <p:txBody>
          <a:bodyPr wrap="square" anchor="ctr">
            <a:noAutofit/>
          </a:bodyPr>
          <a:lstStyle>
            <a:lvl1pPr marL="0" indent="0" algn="ctr">
              <a:buFontTx/>
              <a:buNone/>
              <a:defRPr b="0" i="0">
                <a:cs typeface="Lato" panose="020F0502020204030203" pitchFamily="34" charset="0"/>
              </a:defRPr>
            </a:lvl1pPr>
          </a:lstStyle>
          <a:p>
            <a:r>
              <a:rPr lang="en-US"/>
              <a:t>INSERT IMAGE</a:t>
            </a:r>
          </a:p>
        </p:txBody>
      </p:sp>
      <p:sp>
        <p:nvSpPr>
          <p:cNvPr id="17" name="Rectangle 16">
            <a:extLst>
              <a:ext uri="{FF2B5EF4-FFF2-40B4-BE49-F238E27FC236}">
                <a16:creationId xmlns:a16="http://schemas.microsoft.com/office/drawing/2014/main" id="{646C27DD-7B58-C44B-8A8A-847844B537CB}"/>
              </a:ext>
            </a:extLst>
          </p:cNvPr>
          <p:cNvSpPr/>
          <p:nvPr userDrawn="1"/>
        </p:nvSpPr>
        <p:spPr>
          <a:xfrm>
            <a:off x="237653" y="2212041"/>
            <a:ext cx="6556248" cy="4417359"/>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lIns="0" rtlCol="0" anchor="ctr"/>
          <a:lstStyle/>
          <a:p>
            <a:pPr algn="ctr">
              <a:lnSpc>
                <a:spcPct val="100000"/>
              </a:lnSpc>
            </a:pPr>
            <a:endParaRPr lang="en-US" sz="1200"/>
          </a:p>
        </p:txBody>
      </p:sp>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51760"/>
            <a:ext cx="5181600" cy="2021840"/>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 </a:t>
            </a:r>
            <a:r>
              <a:rPr lang="en-US" err="1"/>
              <a:t>pt</a:t>
            </a:r>
            <a:r>
              <a:rPr lang="en-US"/>
              <a: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518160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 </a:t>
            </a:r>
            <a:r>
              <a:rPr lang="en-US" dirty="0" err="1"/>
              <a:t>Lato</a:t>
            </a:r>
            <a:r>
              <a:rPr lang="en-US" dirty="0"/>
              <a:t> </a:t>
            </a:r>
            <a:r>
              <a:rPr lang="en-US" dirty="0" err="1"/>
              <a:t>Semibold</a:t>
            </a:r>
            <a:r>
              <a:rPr lang="en-US" dirty="0"/>
              <a:t> 12 </a:t>
            </a:r>
            <a:r>
              <a:rPr lang="en-US" dirty="0" err="1"/>
              <a:t>pt</a:t>
            </a:r>
            <a:r>
              <a:rPr lang="en-US" dirty="0"/>
              <a: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622478"/>
            <a:ext cx="5181600" cy="321122"/>
          </a:xfrm>
        </p:spPr>
        <p:txBody>
          <a:bodyPr anchor="b" anchorCtr="0">
            <a:noAutofit/>
          </a:bodyPr>
          <a:lstStyle>
            <a:lvl1pPr marL="0" indent="0">
              <a:spcBef>
                <a:spcPts val="0"/>
              </a:spcBef>
              <a:buNone/>
              <a:defRPr sz="1200" b="1" i="0" cap="all" spc="80" baseline="0">
                <a:solidFill>
                  <a:schemeClr val="bg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007489"/>
            <a:ext cx="5181600" cy="321122"/>
          </a:xfrm>
        </p:spPr>
        <p:txBody>
          <a:bodyPr anchor="t" anchorCtr="0">
            <a:noAutofit/>
          </a:bodyPr>
          <a:lstStyle>
            <a:lvl1pPr marL="0" indent="0">
              <a:spcBef>
                <a:spcPts val="0"/>
              </a:spcBef>
              <a:buNone/>
              <a:defRPr sz="1200" b="0" i="0" cap="none" spc="8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pic>
        <p:nvPicPr>
          <p:cNvPr id="11" name="Picture 10">
            <a:extLst>
              <a:ext uri="{FF2B5EF4-FFF2-40B4-BE49-F238E27FC236}">
                <a16:creationId xmlns:a16="http://schemas.microsoft.com/office/drawing/2014/main" id="{8C98AB0C-6C98-B843-9DBC-F621DA5D5F5F}"/>
              </a:ext>
            </a:extLst>
          </p:cNvPr>
          <p:cNvPicPr>
            <a:picLocks noChangeAspect="1"/>
          </p:cNvPicPr>
          <p:nvPr userDrawn="1"/>
        </p:nvPicPr>
        <p:blipFill>
          <a:blip r:embed="rId2"/>
          <a:srcRect/>
          <a:stretch/>
        </p:blipFill>
        <p:spPr>
          <a:xfrm>
            <a:off x="801079" y="720986"/>
            <a:ext cx="1246054" cy="778783"/>
          </a:xfrm>
          <a:prstGeom prst="rect">
            <a:avLst/>
          </a:prstGeom>
        </p:spPr>
      </p:pic>
    </p:spTree>
    <p:extLst>
      <p:ext uri="{BB962C8B-B14F-4D97-AF65-F5344CB8AC3E}">
        <p14:creationId xmlns:p14="http://schemas.microsoft.com/office/powerpoint/2010/main" val="788427261"/>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Big Statement - Whit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FE486221-AA50-A247-8636-2104E523961F}"/>
              </a:ext>
            </a:extLst>
          </p:cNvPr>
          <p:cNvSpPr>
            <a:spLocks noGrp="1"/>
          </p:cNvSpPr>
          <p:nvPr>
            <p:ph type="body" sz="quarter" idx="13" hasCustomPrompt="1"/>
          </p:nvPr>
        </p:nvSpPr>
        <p:spPr>
          <a:xfrm>
            <a:off x="457200" y="914400"/>
            <a:ext cx="8305800" cy="5029200"/>
          </a:xfrm>
        </p:spPr>
        <p:txBody>
          <a:bodyPr anchor="ctr" anchorCtr="0">
            <a:noAutofit/>
          </a:bodyPr>
          <a:lstStyle>
            <a:lvl1pPr marL="0" indent="0">
              <a:lnSpc>
                <a:spcPct val="90000"/>
              </a:lnSpc>
              <a:spcBef>
                <a:spcPts val="0"/>
              </a:spcBef>
              <a:spcAft>
                <a:spcPts val="0"/>
              </a:spcAft>
              <a:buNone/>
              <a:defRPr sz="5000" b="0" i="0" spc="-50" baseline="0">
                <a:solidFill>
                  <a:schemeClr val="tx1"/>
                </a:solidFill>
                <a:latin typeface="Lato Light" panose="020F0302020204030203" pitchFamily="34" charset="77"/>
              </a:defRPr>
            </a:lvl1pPr>
            <a:lvl2pPr marL="0" indent="0">
              <a:spcBef>
                <a:spcPts val="1200"/>
              </a:spcBef>
              <a:buNone/>
              <a:defRPr cap="none" baseline="0">
                <a:solidFill>
                  <a:schemeClr val="tx1"/>
                </a:solidFill>
                <a:latin typeface="Lato" panose="020F0502020204030203" pitchFamily="34" charset="77"/>
              </a:defRPr>
            </a:lvl2pPr>
            <a:lvl3pPr marL="0" indent="0">
              <a:spcBef>
                <a:spcPts val="1200"/>
              </a:spcBef>
              <a:buNone/>
              <a:defRPr>
                <a:solidFill>
                  <a:schemeClr val="tx1"/>
                </a:solidFill>
              </a:defRPr>
            </a:lvl3pPr>
            <a:lvl4pPr marL="0" indent="0">
              <a:spcBef>
                <a:spcPts val="1200"/>
              </a:spcBef>
              <a:buNone/>
              <a:defRPr>
                <a:solidFill>
                  <a:schemeClr val="tx1"/>
                </a:solidFill>
              </a:defRPr>
            </a:lvl4pPr>
            <a:lvl5pPr marL="0" indent="0">
              <a:spcBef>
                <a:spcPts val="1200"/>
              </a:spcBef>
              <a:buNone/>
              <a:defRPr>
                <a:solidFill>
                  <a:schemeClr val="tx1"/>
                </a:solidFill>
              </a:defRPr>
            </a:lvl5pPr>
            <a:lvl6pPr marL="0" indent="0">
              <a:spcBef>
                <a:spcPts val="1200"/>
              </a:spcBef>
              <a:buNone/>
              <a:defRPr>
                <a:solidFill>
                  <a:schemeClr val="tx1"/>
                </a:solidFill>
              </a:defRPr>
            </a:lvl6pPr>
            <a:lvl7pPr marL="0" indent="0">
              <a:spcBef>
                <a:spcPts val="1200"/>
              </a:spcBef>
              <a:buNone/>
              <a:defRPr>
                <a:solidFill>
                  <a:schemeClr val="tx1"/>
                </a:solidFill>
              </a:defRPr>
            </a:lvl7pPr>
            <a:lvl8pPr marL="0" indent="0">
              <a:spcBef>
                <a:spcPts val="1200"/>
              </a:spcBef>
              <a:buNone/>
              <a:defRPr>
                <a:solidFill>
                  <a:schemeClr val="tx1"/>
                </a:solidFill>
              </a:defRPr>
            </a:lvl8pPr>
            <a:lvl9pPr marL="0" indent="0">
              <a:spcBef>
                <a:spcPts val="1200"/>
              </a:spcBef>
              <a:buNone/>
              <a:defRPr>
                <a:solidFill>
                  <a:schemeClr val="tx1"/>
                </a:solidFill>
              </a:defRPr>
            </a:lvl9pPr>
          </a:lstStyle>
          <a:p>
            <a:pPr lvl="0"/>
            <a:r>
              <a:rPr lang="en-US"/>
              <a:t>[Big statement]</a:t>
            </a:r>
          </a:p>
          <a:p>
            <a:pPr lvl="1"/>
            <a:r>
              <a:rPr lang="en-US"/>
              <a:t>Second level</a:t>
            </a:r>
          </a:p>
        </p:txBody>
      </p:sp>
    </p:spTree>
    <p:extLst>
      <p:ext uri="{BB962C8B-B14F-4D97-AF65-F5344CB8AC3E}">
        <p14:creationId xmlns:p14="http://schemas.microsoft.com/office/powerpoint/2010/main" val="38594886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BE2BEF17-E459-4199-B054-A8CF62278FCF}" type="datetimeFigureOut">
              <a:rPr lang="en-US" smtClean="0"/>
              <a:pPr/>
              <a:t>1/28/2022</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885EE7B-2DAC-4C2B-85CE-47160441FFB5}" type="slidenum">
              <a:rPr lang="en-US" smtClean="0"/>
              <a:pPr/>
              <a:t>‹#›</a:t>
            </a:fld>
            <a:endParaRPr lang="en-US" dirty="0"/>
          </a:p>
        </p:txBody>
      </p:sp>
      <p:cxnSp>
        <p:nvCxnSpPr>
          <p:cNvPr id="7" name="Straight Connector 6"/>
          <p:cNvCxnSpPr/>
          <p:nvPr userDrawn="1"/>
        </p:nvCxnSpPr>
        <p:spPr>
          <a:xfrm>
            <a:off x="0" y="1483312"/>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4848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 MMRF -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D38381-1B6B-2E47-AF54-206138ACC117}"/>
              </a:ext>
            </a:extLst>
          </p:cNvPr>
          <p:cNvSpPr/>
          <p:nvPr userDrawn="1"/>
        </p:nvSpPr>
        <p:spPr>
          <a:xfrm>
            <a:off x="0" y="0"/>
            <a:ext cx="11734800" cy="55626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0" name="Rectangle 9">
            <a:extLst>
              <a:ext uri="{FF2B5EF4-FFF2-40B4-BE49-F238E27FC236}">
                <a16:creationId xmlns:a16="http://schemas.microsoft.com/office/drawing/2014/main" id="{9244273E-19BA-D647-9894-443D32F46086}"/>
              </a:ext>
            </a:extLst>
          </p:cNvPr>
          <p:cNvSpPr/>
          <p:nvPr userDrawn="1"/>
        </p:nvSpPr>
        <p:spPr>
          <a:xfrm>
            <a:off x="228600" y="228600"/>
            <a:ext cx="11734800" cy="55626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pic>
        <p:nvPicPr>
          <p:cNvPr id="11" name="Picture 10" descr="Text&#10;&#10;Description automatically generated with medium confidence">
            <a:extLst>
              <a:ext uri="{FF2B5EF4-FFF2-40B4-BE49-F238E27FC236}">
                <a16:creationId xmlns:a16="http://schemas.microsoft.com/office/drawing/2014/main" id="{5C52173D-6C68-D14F-97DA-7E7BF3B202C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4400" y="719948"/>
            <a:ext cx="1897156" cy="499252"/>
          </a:xfrm>
          <a:prstGeom prst="rect">
            <a:avLst/>
          </a:prstGeom>
        </p:spPr>
      </p:pic>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93323"/>
            <a:ext cx="7487920" cy="1980277"/>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48pt]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748792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subtitle – </a:t>
            </a:r>
            <a:r>
              <a:rPr lang="en-US" err="1"/>
              <a:t>Lato</a:t>
            </a:r>
            <a:r>
              <a:rPr lang="en-US"/>
              <a:t> </a:t>
            </a:r>
            <a:r>
              <a:rPr lang="en-US" err="1"/>
              <a:t>Semibold</a:t>
            </a:r>
            <a:r>
              <a:rPr lang="en-US"/>
              <a:t> 12pt]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938967"/>
            <a:ext cx="6152322" cy="321122"/>
          </a:xfrm>
        </p:spPr>
        <p:txBody>
          <a:bodyPr anchor="b" anchorCtr="0">
            <a:noAutofit/>
          </a:bodyPr>
          <a:lstStyle>
            <a:lvl1pPr marL="0" indent="0">
              <a:spcBef>
                <a:spcPts val="0"/>
              </a:spcBef>
              <a:buNone/>
              <a:defRPr sz="1200" b="1" i="0" cap="all" spc="80" baseline="0">
                <a:solidFill>
                  <a:schemeClr val="accent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323978"/>
            <a:ext cx="6152322" cy="321122"/>
          </a:xfrm>
        </p:spPr>
        <p:txBody>
          <a:bodyPr anchor="t" anchorCtr="0">
            <a:noAutofit/>
          </a:bodyPr>
          <a:lstStyle>
            <a:lvl1pPr marL="0" indent="0">
              <a:spcBef>
                <a:spcPts val="0"/>
              </a:spcBef>
              <a:buNone/>
              <a:defRPr sz="1200" b="0" i="0" cap="none" spc="8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spTree>
    <p:extLst>
      <p:ext uri="{BB962C8B-B14F-4D97-AF65-F5344CB8AC3E}">
        <p14:creationId xmlns:p14="http://schemas.microsoft.com/office/powerpoint/2010/main" val="1608734176"/>
      </p:ext>
    </p:extLst>
  </p:cSld>
  <p:clrMapOvr>
    <a:masterClrMapping/>
  </p:clrMapOvr>
  <p:extLst>
    <p:ext uri="{DCECCB84-F9BA-43D5-87BE-67443E8EF086}">
      <p15:sldGuideLst xmlns:p15="http://schemas.microsoft.com/office/powerpoint/2012/main">
        <p15:guide id="1" pos="576"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 MMRF - Optio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B30F78-DEDC-9B4A-8D01-7F62E05E09BB}"/>
              </a:ext>
            </a:extLst>
          </p:cNvPr>
          <p:cNvSpPr/>
          <p:nvPr userDrawn="1"/>
        </p:nvSpPr>
        <p:spPr>
          <a:xfrm>
            <a:off x="0" y="0"/>
            <a:ext cx="3355848" cy="68580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pic>
        <p:nvPicPr>
          <p:cNvPr id="15" name="Picture 14">
            <a:extLst>
              <a:ext uri="{FF2B5EF4-FFF2-40B4-BE49-F238E27FC236}">
                <a16:creationId xmlns:a16="http://schemas.microsoft.com/office/drawing/2014/main" id="{A1AC5765-90CF-654E-BBFD-C89EDFBF53F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22244" y="720439"/>
            <a:ext cx="1897156" cy="498269"/>
          </a:xfrm>
          <a:prstGeom prst="rect">
            <a:avLst/>
          </a:prstGeom>
        </p:spPr>
      </p:pic>
      <p:sp>
        <p:nvSpPr>
          <p:cNvPr id="16" name="Picture Placeholder 15">
            <a:extLst>
              <a:ext uri="{FF2B5EF4-FFF2-40B4-BE49-F238E27FC236}">
                <a16:creationId xmlns:a16="http://schemas.microsoft.com/office/drawing/2014/main" id="{D4699CC8-3C5A-7F4A-A0BE-1B14B69F6C80}"/>
              </a:ext>
            </a:extLst>
          </p:cNvPr>
          <p:cNvSpPr>
            <a:spLocks noGrp="1"/>
          </p:cNvSpPr>
          <p:nvPr>
            <p:ph type="pic" sz="quarter" idx="12" hasCustomPrompt="1"/>
          </p:nvPr>
        </p:nvSpPr>
        <p:spPr>
          <a:xfrm>
            <a:off x="3355403" y="0"/>
            <a:ext cx="8836025" cy="6858000"/>
          </a:xfrm>
          <a:custGeom>
            <a:avLst/>
            <a:gdLst>
              <a:gd name="connsiteX0" fmla="*/ 0 w 8836025"/>
              <a:gd name="connsiteY0" fmla="*/ 0 h 6858000"/>
              <a:gd name="connsiteX1" fmla="*/ 8836025 w 8836025"/>
              <a:gd name="connsiteY1" fmla="*/ 0 h 6858000"/>
              <a:gd name="connsiteX2" fmla="*/ 8836025 w 8836025"/>
              <a:gd name="connsiteY2" fmla="*/ 6858000 h 6858000"/>
              <a:gd name="connsiteX3" fmla="*/ 0 w 8836025"/>
              <a:gd name="connsiteY3" fmla="*/ 6858000 h 6858000"/>
              <a:gd name="connsiteX4" fmla="*/ 0 w 8836025"/>
              <a:gd name="connsiteY4" fmla="*/ 6629400 h 6858000"/>
              <a:gd name="connsiteX5" fmla="*/ 3428873 w 8836025"/>
              <a:gd name="connsiteY5" fmla="*/ 6629400 h 6858000"/>
              <a:gd name="connsiteX6" fmla="*/ 3428873 w 8836025"/>
              <a:gd name="connsiteY6" fmla="*/ 2212848 h 6858000"/>
              <a:gd name="connsiteX7" fmla="*/ 0 w 8836025"/>
              <a:gd name="connsiteY7" fmla="*/ 22128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6025" h="6858000">
                <a:moveTo>
                  <a:pt x="0" y="0"/>
                </a:moveTo>
                <a:lnTo>
                  <a:pt x="8836025" y="0"/>
                </a:lnTo>
                <a:lnTo>
                  <a:pt x="8836025" y="6858000"/>
                </a:lnTo>
                <a:lnTo>
                  <a:pt x="0" y="6858000"/>
                </a:lnTo>
                <a:lnTo>
                  <a:pt x="0" y="6629400"/>
                </a:lnTo>
                <a:lnTo>
                  <a:pt x="3428873" y="6629400"/>
                </a:lnTo>
                <a:lnTo>
                  <a:pt x="3428873" y="2212848"/>
                </a:lnTo>
                <a:lnTo>
                  <a:pt x="0" y="2212848"/>
                </a:lnTo>
                <a:close/>
              </a:path>
            </a:pathLst>
          </a:custGeom>
          <a:solidFill>
            <a:schemeClr val="bg2"/>
          </a:solidFill>
        </p:spPr>
        <p:txBody>
          <a:bodyPr wrap="square" anchor="ctr">
            <a:noAutofit/>
          </a:bodyPr>
          <a:lstStyle>
            <a:lvl1pPr marL="0" indent="0" algn="ctr">
              <a:buFontTx/>
              <a:buNone/>
              <a:defRPr b="0" i="0">
                <a:cs typeface="Lato" panose="020F0502020204030203" pitchFamily="34" charset="0"/>
              </a:defRPr>
            </a:lvl1pPr>
          </a:lstStyle>
          <a:p>
            <a:r>
              <a:rPr lang="en-US"/>
              <a:t>INSERT IMAGE</a:t>
            </a:r>
          </a:p>
        </p:txBody>
      </p:sp>
      <p:sp>
        <p:nvSpPr>
          <p:cNvPr id="17" name="Rectangle 16">
            <a:extLst>
              <a:ext uri="{FF2B5EF4-FFF2-40B4-BE49-F238E27FC236}">
                <a16:creationId xmlns:a16="http://schemas.microsoft.com/office/drawing/2014/main" id="{646C27DD-7B58-C44B-8A8A-847844B537CB}"/>
              </a:ext>
            </a:extLst>
          </p:cNvPr>
          <p:cNvSpPr/>
          <p:nvPr userDrawn="1"/>
        </p:nvSpPr>
        <p:spPr>
          <a:xfrm>
            <a:off x="237653" y="2212041"/>
            <a:ext cx="6556248" cy="4417359"/>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lIns="0" rtlCol="0" anchor="ctr"/>
          <a:lstStyle/>
          <a:p>
            <a:pPr algn="ctr">
              <a:lnSpc>
                <a:spcPct val="100000"/>
              </a:lnSpc>
            </a:pPr>
            <a:endParaRPr lang="en-US" sz="1200"/>
          </a:p>
        </p:txBody>
      </p:sp>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51760"/>
            <a:ext cx="5181600" cy="2021840"/>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 </a:t>
            </a:r>
            <a:r>
              <a:rPr lang="en-US" err="1"/>
              <a:t>pt</a:t>
            </a:r>
            <a:r>
              <a:rPr lang="en-US"/>
              <a: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518160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 </a:t>
            </a:r>
            <a:r>
              <a:rPr lang="en-US" dirty="0" err="1"/>
              <a:t>Lato</a:t>
            </a:r>
            <a:r>
              <a:rPr lang="en-US" dirty="0"/>
              <a:t> </a:t>
            </a:r>
            <a:r>
              <a:rPr lang="en-US" dirty="0" err="1"/>
              <a:t>Semibold</a:t>
            </a:r>
            <a:r>
              <a:rPr lang="en-US" dirty="0"/>
              <a:t> 12 </a:t>
            </a:r>
            <a:r>
              <a:rPr lang="en-US" dirty="0" err="1"/>
              <a:t>pt</a:t>
            </a:r>
            <a:r>
              <a:rPr lang="en-US" dirty="0"/>
              <a: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622478"/>
            <a:ext cx="5181600" cy="321122"/>
          </a:xfrm>
        </p:spPr>
        <p:txBody>
          <a:bodyPr anchor="b" anchorCtr="0">
            <a:noAutofit/>
          </a:bodyPr>
          <a:lstStyle>
            <a:lvl1pPr marL="0" indent="0">
              <a:spcBef>
                <a:spcPts val="0"/>
              </a:spcBef>
              <a:buNone/>
              <a:defRPr sz="1200" b="1" i="0" cap="all" spc="80" baseline="0">
                <a:solidFill>
                  <a:schemeClr val="bg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007489"/>
            <a:ext cx="5181600" cy="321122"/>
          </a:xfrm>
        </p:spPr>
        <p:txBody>
          <a:bodyPr anchor="t" anchorCtr="0">
            <a:noAutofit/>
          </a:bodyPr>
          <a:lstStyle>
            <a:lvl1pPr marL="0" indent="0">
              <a:spcBef>
                <a:spcPts val="0"/>
              </a:spcBef>
              <a:buNone/>
              <a:defRPr sz="1200" b="0" i="0" cap="none" spc="8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spTree>
    <p:extLst>
      <p:ext uri="{BB962C8B-B14F-4D97-AF65-F5344CB8AC3E}">
        <p14:creationId xmlns:p14="http://schemas.microsoft.com/office/powerpoint/2010/main" val="446288644"/>
      </p:ext>
    </p:extLst>
  </p:cSld>
  <p:clrMapOvr>
    <a:masterClrMapping/>
  </p:clrMapOvr>
  <p:extLst>
    <p:ext uri="{DCECCB84-F9BA-43D5-87BE-67443E8EF086}">
      <p15:sldGuideLst xmlns:p15="http://schemas.microsoft.com/office/powerpoint/2012/main">
        <p15:guide id="1" pos="576"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 MIF -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D38381-1B6B-2E47-AF54-206138ACC117}"/>
              </a:ext>
            </a:extLst>
          </p:cNvPr>
          <p:cNvSpPr/>
          <p:nvPr userDrawn="1"/>
        </p:nvSpPr>
        <p:spPr>
          <a:xfrm>
            <a:off x="0" y="0"/>
            <a:ext cx="11734800" cy="55626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0" name="Rectangle 9">
            <a:extLst>
              <a:ext uri="{FF2B5EF4-FFF2-40B4-BE49-F238E27FC236}">
                <a16:creationId xmlns:a16="http://schemas.microsoft.com/office/drawing/2014/main" id="{9244273E-19BA-D647-9894-443D32F46086}"/>
              </a:ext>
            </a:extLst>
          </p:cNvPr>
          <p:cNvSpPr/>
          <p:nvPr userDrawn="1"/>
        </p:nvSpPr>
        <p:spPr>
          <a:xfrm>
            <a:off x="228600" y="228600"/>
            <a:ext cx="11734800" cy="55626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pic>
        <p:nvPicPr>
          <p:cNvPr id="11" name="Picture 10">
            <a:extLst>
              <a:ext uri="{FF2B5EF4-FFF2-40B4-BE49-F238E27FC236}">
                <a16:creationId xmlns:a16="http://schemas.microsoft.com/office/drawing/2014/main" id="{5C52173D-6C68-D14F-97DA-7E7BF3B202CE}"/>
              </a:ext>
            </a:extLst>
          </p:cNvPr>
          <p:cNvPicPr>
            <a:picLocks noChangeAspect="1"/>
          </p:cNvPicPr>
          <p:nvPr userDrawn="1"/>
        </p:nvPicPr>
        <p:blipFill>
          <a:blip r:embed="rId2"/>
          <a:srcRect/>
          <a:stretch/>
        </p:blipFill>
        <p:spPr>
          <a:xfrm>
            <a:off x="913167" y="719947"/>
            <a:ext cx="1292220" cy="780861"/>
          </a:xfrm>
          <a:prstGeom prst="rect">
            <a:avLst/>
          </a:prstGeom>
        </p:spPr>
      </p:pic>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93323"/>
            <a:ext cx="7487920" cy="1980277"/>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48pt]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748792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subtitle – </a:t>
            </a:r>
            <a:r>
              <a:rPr lang="en-US" err="1"/>
              <a:t>Lato</a:t>
            </a:r>
            <a:r>
              <a:rPr lang="en-US"/>
              <a:t> </a:t>
            </a:r>
            <a:r>
              <a:rPr lang="en-US" err="1"/>
              <a:t>Semibold</a:t>
            </a:r>
            <a:r>
              <a:rPr lang="en-US"/>
              <a:t> 12pt]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938967"/>
            <a:ext cx="6152322" cy="321122"/>
          </a:xfrm>
        </p:spPr>
        <p:txBody>
          <a:bodyPr anchor="b" anchorCtr="0">
            <a:noAutofit/>
          </a:bodyPr>
          <a:lstStyle>
            <a:lvl1pPr marL="0" indent="0">
              <a:spcBef>
                <a:spcPts val="0"/>
              </a:spcBef>
              <a:buNone/>
              <a:defRPr sz="1200" b="1" i="0" cap="all" spc="80" baseline="0">
                <a:solidFill>
                  <a:schemeClr val="accent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323978"/>
            <a:ext cx="6152322" cy="321122"/>
          </a:xfrm>
        </p:spPr>
        <p:txBody>
          <a:bodyPr anchor="t" anchorCtr="0">
            <a:noAutofit/>
          </a:bodyPr>
          <a:lstStyle>
            <a:lvl1pPr marL="0" indent="0">
              <a:spcBef>
                <a:spcPts val="0"/>
              </a:spcBef>
              <a:buNone/>
              <a:defRPr sz="1200" b="0" i="0" cap="none" spc="8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spTree>
    <p:extLst>
      <p:ext uri="{BB962C8B-B14F-4D97-AF65-F5344CB8AC3E}">
        <p14:creationId xmlns:p14="http://schemas.microsoft.com/office/powerpoint/2010/main" val="1819105395"/>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 MIF - Optio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B30F78-DEDC-9B4A-8D01-7F62E05E09BB}"/>
              </a:ext>
            </a:extLst>
          </p:cNvPr>
          <p:cNvSpPr/>
          <p:nvPr userDrawn="1"/>
        </p:nvSpPr>
        <p:spPr>
          <a:xfrm>
            <a:off x="0" y="0"/>
            <a:ext cx="3355848" cy="68580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6" name="Picture Placeholder 15">
            <a:extLst>
              <a:ext uri="{FF2B5EF4-FFF2-40B4-BE49-F238E27FC236}">
                <a16:creationId xmlns:a16="http://schemas.microsoft.com/office/drawing/2014/main" id="{D4699CC8-3C5A-7F4A-A0BE-1B14B69F6C80}"/>
              </a:ext>
            </a:extLst>
          </p:cNvPr>
          <p:cNvSpPr>
            <a:spLocks noGrp="1"/>
          </p:cNvSpPr>
          <p:nvPr>
            <p:ph type="pic" sz="quarter" idx="12" hasCustomPrompt="1"/>
          </p:nvPr>
        </p:nvSpPr>
        <p:spPr>
          <a:xfrm>
            <a:off x="3355403" y="0"/>
            <a:ext cx="8836025" cy="6858000"/>
          </a:xfrm>
          <a:custGeom>
            <a:avLst/>
            <a:gdLst>
              <a:gd name="connsiteX0" fmla="*/ 0 w 8836025"/>
              <a:gd name="connsiteY0" fmla="*/ 0 h 6858000"/>
              <a:gd name="connsiteX1" fmla="*/ 8836025 w 8836025"/>
              <a:gd name="connsiteY1" fmla="*/ 0 h 6858000"/>
              <a:gd name="connsiteX2" fmla="*/ 8836025 w 8836025"/>
              <a:gd name="connsiteY2" fmla="*/ 6858000 h 6858000"/>
              <a:gd name="connsiteX3" fmla="*/ 0 w 8836025"/>
              <a:gd name="connsiteY3" fmla="*/ 6858000 h 6858000"/>
              <a:gd name="connsiteX4" fmla="*/ 0 w 8836025"/>
              <a:gd name="connsiteY4" fmla="*/ 6629400 h 6858000"/>
              <a:gd name="connsiteX5" fmla="*/ 3428873 w 8836025"/>
              <a:gd name="connsiteY5" fmla="*/ 6629400 h 6858000"/>
              <a:gd name="connsiteX6" fmla="*/ 3428873 w 8836025"/>
              <a:gd name="connsiteY6" fmla="*/ 2212848 h 6858000"/>
              <a:gd name="connsiteX7" fmla="*/ 0 w 8836025"/>
              <a:gd name="connsiteY7" fmla="*/ 22128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6025" h="6858000">
                <a:moveTo>
                  <a:pt x="0" y="0"/>
                </a:moveTo>
                <a:lnTo>
                  <a:pt x="8836025" y="0"/>
                </a:lnTo>
                <a:lnTo>
                  <a:pt x="8836025" y="6858000"/>
                </a:lnTo>
                <a:lnTo>
                  <a:pt x="0" y="6858000"/>
                </a:lnTo>
                <a:lnTo>
                  <a:pt x="0" y="6629400"/>
                </a:lnTo>
                <a:lnTo>
                  <a:pt x="3428873" y="6629400"/>
                </a:lnTo>
                <a:lnTo>
                  <a:pt x="3428873" y="2212848"/>
                </a:lnTo>
                <a:lnTo>
                  <a:pt x="0" y="2212848"/>
                </a:lnTo>
                <a:close/>
              </a:path>
            </a:pathLst>
          </a:custGeom>
          <a:solidFill>
            <a:schemeClr val="bg2"/>
          </a:solidFill>
        </p:spPr>
        <p:txBody>
          <a:bodyPr wrap="square" anchor="ctr">
            <a:noAutofit/>
          </a:bodyPr>
          <a:lstStyle>
            <a:lvl1pPr marL="0" indent="0" algn="ctr">
              <a:buFontTx/>
              <a:buNone/>
              <a:defRPr b="0" i="0">
                <a:cs typeface="Lato" panose="020F0502020204030203" pitchFamily="34" charset="0"/>
              </a:defRPr>
            </a:lvl1pPr>
          </a:lstStyle>
          <a:p>
            <a:r>
              <a:rPr lang="en-US"/>
              <a:t>INSERT IMAGE</a:t>
            </a:r>
          </a:p>
        </p:txBody>
      </p:sp>
      <p:sp>
        <p:nvSpPr>
          <p:cNvPr id="17" name="Rectangle 16">
            <a:extLst>
              <a:ext uri="{FF2B5EF4-FFF2-40B4-BE49-F238E27FC236}">
                <a16:creationId xmlns:a16="http://schemas.microsoft.com/office/drawing/2014/main" id="{646C27DD-7B58-C44B-8A8A-847844B537CB}"/>
              </a:ext>
            </a:extLst>
          </p:cNvPr>
          <p:cNvSpPr/>
          <p:nvPr userDrawn="1"/>
        </p:nvSpPr>
        <p:spPr>
          <a:xfrm>
            <a:off x="237653" y="2212041"/>
            <a:ext cx="6556248" cy="4417359"/>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lIns="0" rtlCol="0" anchor="ctr"/>
          <a:lstStyle/>
          <a:p>
            <a:pPr algn="ctr">
              <a:lnSpc>
                <a:spcPct val="100000"/>
              </a:lnSpc>
            </a:pPr>
            <a:endParaRPr lang="en-US" sz="1200"/>
          </a:p>
        </p:txBody>
      </p:sp>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51760"/>
            <a:ext cx="5181600" cy="2021840"/>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 </a:t>
            </a:r>
            <a:r>
              <a:rPr lang="en-US" err="1"/>
              <a:t>pt</a:t>
            </a:r>
            <a:r>
              <a:rPr lang="en-US"/>
              <a: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518160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 </a:t>
            </a:r>
            <a:r>
              <a:rPr lang="en-US" dirty="0" err="1"/>
              <a:t>Lato</a:t>
            </a:r>
            <a:r>
              <a:rPr lang="en-US" dirty="0"/>
              <a:t> </a:t>
            </a:r>
            <a:r>
              <a:rPr lang="en-US" dirty="0" err="1"/>
              <a:t>Semibold</a:t>
            </a:r>
            <a:r>
              <a:rPr lang="en-US" dirty="0"/>
              <a:t> 12 </a:t>
            </a:r>
            <a:r>
              <a:rPr lang="en-US" dirty="0" err="1"/>
              <a:t>pt</a:t>
            </a:r>
            <a:r>
              <a:rPr lang="en-US" dirty="0"/>
              <a: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622478"/>
            <a:ext cx="5181600" cy="321122"/>
          </a:xfrm>
        </p:spPr>
        <p:txBody>
          <a:bodyPr anchor="b" anchorCtr="0">
            <a:noAutofit/>
          </a:bodyPr>
          <a:lstStyle>
            <a:lvl1pPr marL="0" indent="0">
              <a:spcBef>
                <a:spcPts val="0"/>
              </a:spcBef>
              <a:buNone/>
              <a:defRPr sz="1200" b="1" i="0" cap="all" spc="80" baseline="0">
                <a:solidFill>
                  <a:schemeClr val="bg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007489"/>
            <a:ext cx="5181600" cy="321122"/>
          </a:xfrm>
        </p:spPr>
        <p:txBody>
          <a:bodyPr anchor="t" anchorCtr="0">
            <a:noAutofit/>
          </a:bodyPr>
          <a:lstStyle>
            <a:lvl1pPr marL="0" indent="0">
              <a:spcBef>
                <a:spcPts val="0"/>
              </a:spcBef>
              <a:buNone/>
              <a:defRPr sz="1200" b="0" i="0" cap="none" spc="8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pic>
        <p:nvPicPr>
          <p:cNvPr id="10" name="Picture 9">
            <a:extLst>
              <a:ext uri="{FF2B5EF4-FFF2-40B4-BE49-F238E27FC236}">
                <a16:creationId xmlns:a16="http://schemas.microsoft.com/office/drawing/2014/main" id="{93763636-4444-0D4D-A914-354B8C2F4B53}"/>
              </a:ext>
            </a:extLst>
          </p:cNvPr>
          <p:cNvPicPr>
            <a:picLocks noChangeAspect="1"/>
          </p:cNvPicPr>
          <p:nvPr userDrawn="1"/>
        </p:nvPicPr>
        <p:blipFill>
          <a:blip r:embed="rId2"/>
          <a:srcRect/>
          <a:stretch/>
        </p:blipFill>
        <p:spPr>
          <a:xfrm>
            <a:off x="913167" y="719947"/>
            <a:ext cx="1292220" cy="780860"/>
          </a:xfrm>
          <a:prstGeom prst="rect">
            <a:avLst/>
          </a:prstGeom>
        </p:spPr>
      </p:pic>
    </p:spTree>
    <p:extLst>
      <p:ext uri="{BB962C8B-B14F-4D97-AF65-F5344CB8AC3E}">
        <p14:creationId xmlns:p14="http://schemas.microsoft.com/office/powerpoint/2010/main" val="106922670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 MMRC MyDrug -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D38381-1B6B-2E47-AF54-206138ACC117}"/>
              </a:ext>
            </a:extLst>
          </p:cNvPr>
          <p:cNvSpPr/>
          <p:nvPr userDrawn="1"/>
        </p:nvSpPr>
        <p:spPr>
          <a:xfrm>
            <a:off x="0" y="0"/>
            <a:ext cx="11734800" cy="55626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0" name="Rectangle 9">
            <a:extLst>
              <a:ext uri="{FF2B5EF4-FFF2-40B4-BE49-F238E27FC236}">
                <a16:creationId xmlns:a16="http://schemas.microsoft.com/office/drawing/2014/main" id="{9244273E-19BA-D647-9894-443D32F46086}"/>
              </a:ext>
            </a:extLst>
          </p:cNvPr>
          <p:cNvSpPr/>
          <p:nvPr userDrawn="1"/>
        </p:nvSpPr>
        <p:spPr>
          <a:xfrm>
            <a:off x="228600" y="228600"/>
            <a:ext cx="11734800" cy="55626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pic>
        <p:nvPicPr>
          <p:cNvPr id="11" name="Picture 10">
            <a:extLst>
              <a:ext uri="{FF2B5EF4-FFF2-40B4-BE49-F238E27FC236}">
                <a16:creationId xmlns:a16="http://schemas.microsoft.com/office/drawing/2014/main" id="{5C52173D-6C68-D14F-97DA-7E7BF3B202CE}"/>
              </a:ext>
            </a:extLst>
          </p:cNvPr>
          <p:cNvPicPr>
            <a:picLocks noChangeAspect="1"/>
          </p:cNvPicPr>
          <p:nvPr userDrawn="1"/>
        </p:nvPicPr>
        <p:blipFill>
          <a:blip r:embed="rId2"/>
          <a:srcRect/>
          <a:stretch/>
        </p:blipFill>
        <p:spPr>
          <a:xfrm>
            <a:off x="801079" y="719947"/>
            <a:ext cx="1246054" cy="780861"/>
          </a:xfrm>
          <a:prstGeom prst="rect">
            <a:avLst/>
          </a:prstGeom>
        </p:spPr>
      </p:pic>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93323"/>
            <a:ext cx="7487920" cy="1980277"/>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48pt]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748792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subtitle – </a:t>
            </a:r>
            <a:r>
              <a:rPr lang="en-US" err="1"/>
              <a:t>Lato</a:t>
            </a:r>
            <a:r>
              <a:rPr lang="en-US"/>
              <a:t> </a:t>
            </a:r>
            <a:r>
              <a:rPr lang="en-US" err="1"/>
              <a:t>Semibold</a:t>
            </a:r>
            <a:r>
              <a:rPr lang="en-US"/>
              <a:t> 12pt]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938967"/>
            <a:ext cx="6152322" cy="321122"/>
          </a:xfrm>
        </p:spPr>
        <p:txBody>
          <a:bodyPr anchor="b" anchorCtr="0">
            <a:noAutofit/>
          </a:bodyPr>
          <a:lstStyle>
            <a:lvl1pPr marL="0" indent="0">
              <a:spcBef>
                <a:spcPts val="0"/>
              </a:spcBef>
              <a:buNone/>
              <a:defRPr sz="1200" b="1" i="0" cap="all" spc="80" baseline="0">
                <a:solidFill>
                  <a:schemeClr val="accent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323978"/>
            <a:ext cx="6152322" cy="321122"/>
          </a:xfrm>
        </p:spPr>
        <p:txBody>
          <a:bodyPr anchor="t" anchorCtr="0">
            <a:noAutofit/>
          </a:bodyPr>
          <a:lstStyle>
            <a:lvl1pPr marL="0" indent="0">
              <a:spcBef>
                <a:spcPts val="0"/>
              </a:spcBef>
              <a:buNone/>
              <a:defRPr sz="1200" b="0" i="0" cap="none" spc="8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spTree>
    <p:extLst>
      <p:ext uri="{BB962C8B-B14F-4D97-AF65-F5344CB8AC3E}">
        <p14:creationId xmlns:p14="http://schemas.microsoft.com/office/powerpoint/2010/main" val="33203956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 MMRC MyDrug - Optio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B30F78-DEDC-9B4A-8D01-7F62E05E09BB}"/>
              </a:ext>
            </a:extLst>
          </p:cNvPr>
          <p:cNvSpPr/>
          <p:nvPr userDrawn="1"/>
        </p:nvSpPr>
        <p:spPr>
          <a:xfrm>
            <a:off x="0" y="0"/>
            <a:ext cx="3355848" cy="68580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6" name="Picture Placeholder 15">
            <a:extLst>
              <a:ext uri="{FF2B5EF4-FFF2-40B4-BE49-F238E27FC236}">
                <a16:creationId xmlns:a16="http://schemas.microsoft.com/office/drawing/2014/main" id="{D4699CC8-3C5A-7F4A-A0BE-1B14B69F6C80}"/>
              </a:ext>
            </a:extLst>
          </p:cNvPr>
          <p:cNvSpPr>
            <a:spLocks noGrp="1"/>
          </p:cNvSpPr>
          <p:nvPr>
            <p:ph type="pic" sz="quarter" idx="12" hasCustomPrompt="1"/>
          </p:nvPr>
        </p:nvSpPr>
        <p:spPr>
          <a:xfrm>
            <a:off x="3355403" y="0"/>
            <a:ext cx="8836025" cy="6858000"/>
          </a:xfrm>
          <a:custGeom>
            <a:avLst/>
            <a:gdLst>
              <a:gd name="connsiteX0" fmla="*/ 0 w 8836025"/>
              <a:gd name="connsiteY0" fmla="*/ 0 h 6858000"/>
              <a:gd name="connsiteX1" fmla="*/ 8836025 w 8836025"/>
              <a:gd name="connsiteY1" fmla="*/ 0 h 6858000"/>
              <a:gd name="connsiteX2" fmla="*/ 8836025 w 8836025"/>
              <a:gd name="connsiteY2" fmla="*/ 6858000 h 6858000"/>
              <a:gd name="connsiteX3" fmla="*/ 0 w 8836025"/>
              <a:gd name="connsiteY3" fmla="*/ 6858000 h 6858000"/>
              <a:gd name="connsiteX4" fmla="*/ 0 w 8836025"/>
              <a:gd name="connsiteY4" fmla="*/ 6629400 h 6858000"/>
              <a:gd name="connsiteX5" fmla="*/ 3428873 w 8836025"/>
              <a:gd name="connsiteY5" fmla="*/ 6629400 h 6858000"/>
              <a:gd name="connsiteX6" fmla="*/ 3428873 w 8836025"/>
              <a:gd name="connsiteY6" fmla="*/ 2212848 h 6858000"/>
              <a:gd name="connsiteX7" fmla="*/ 0 w 8836025"/>
              <a:gd name="connsiteY7" fmla="*/ 22128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6025" h="6858000">
                <a:moveTo>
                  <a:pt x="0" y="0"/>
                </a:moveTo>
                <a:lnTo>
                  <a:pt x="8836025" y="0"/>
                </a:lnTo>
                <a:lnTo>
                  <a:pt x="8836025" y="6858000"/>
                </a:lnTo>
                <a:lnTo>
                  <a:pt x="0" y="6858000"/>
                </a:lnTo>
                <a:lnTo>
                  <a:pt x="0" y="6629400"/>
                </a:lnTo>
                <a:lnTo>
                  <a:pt x="3428873" y="6629400"/>
                </a:lnTo>
                <a:lnTo>
                  <a:pt x="3428873" y="2212848"/>
                </a:lnTo>
                <a:lnTo>
                  <a:pt x="0" y="2212848"/>
                </a:lnTo>
                <a:close/>
              </a:path>
            </a:pathLst>
          </a:custGeom>
          <a:solidFill>
            <a:schemeClr val="bg2"/>
          </a:solidFill>
        </p:spPr>
        <p:txBody>
          <a:bodyPr wrap="square" anchor="ctr">
            <a:noAutofit/>
          </a:bodyPr>
          <a:lstStyle>
            <a:lvl1pPr marL="0" indent="0" algn="ctr">
              <a:buFontTx/>
              <a:buNone/>
              <a:defRPr b="0" i="0">
                <a:cs typeface="Lato" panose="020F0502020204030203" pitchFamily="34" charset="0"/>
              </a:defRPr>
            </a:lvl1pPr>
          </a:lstStyle>
          <a:p>
            <a:r>
              <a:rPr lang="en-US"/>
              <a:t>INSERT IMAGE</a:t>
            </a:r>
          </a:p>
        </p:txBody>
      </p:sp>
      <p:sp>
        <p:nvSpPr>
          <p:cNvPr id="17" name="Rectangle 16">
            <a:extLst>
              <a:ext uri="{FF2B5EF4-FFF2-40B4-BE49-F238E27FC236}">
                <a16:creationId xmlns:a16="http://schemas.microsoft.com/office/drawing/2014/main" id="{646C27DD-7B58-C44B-8A8A-847844B537CB}"/>
              </a:ext>
            </a:extLst>
          </p:cNvPr>
          <p:cNvSpPr/>
          <p:nvPr userDrawn="1"/>
        </p:nvSpPr>
        <p:spPr>
          <a:xfrm>
            <a:off x="237653" y="2212041"/>
            <a:ext cx="6556248" cy="4417359"/>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lIns="0" rtlCol="0" anchor="ctr"/>
          <a:lstStyle/>
          <a:p>
            <a:pPr algn="ctr">
              <a:lnSpc>
                <a:spcPct val="100000"/>
              </a:lnSpc>
            </a:pPr>
            <a:endParaRPr lang="en-US" sz="1200"/>
          </a:p>
        </p:txBody>
      </p:sp>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51760"/>
            <a:ext cx="5181600" cy="2021840"/>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 </a:t>
            </a:r>
            <a:r>
              <a:rPr lang="en-US" err="1"/>
              <a:t>pt</a:t>
            </a:r>
            <a:r>
              <a:rPr lang="en-US"/>
              <a: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518160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 </a:t>
            </a:r>
            <a:r>
              <a:rPr lang="en-US" dirty="0" err="1"/>
              <a:t>Lato</a:t>
            </a:r>
            <a:r>
              <a:rPr lang="en-US" dirty="0"/>
              <a:t> </a:t>
            </a:r>
            <a:r>
              <a:rPr lang="en-US" dirty="0" err="1"/>
              <a:t>Semibold</a:t>
            </a:r>
            <a:r>
              <a:rPr lang="en-US" dirty="0"/>
              <a:t> 12 </a:t>
            </a:r>
            <a:r>
              <a:rPr lang="en-US" dirty="0" err="1"/>
              <a:t>pt</a:t>
            </a:r>
            <a:r>
              <a:rPr lang="en-US" dirty="0"/>
              <a: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622478"/>
            <a:ext cx="5181600" cy="321122"/>
          </a:xfrm>
        </p:spPr>
        <p:txBody>
          <a:bodyPr anchor="b" anchorCtr="0">
            <a:noAutofit/>
          </a:bodyPr>
          <a:lstStyle>
            <a:lvl1pPr marL="0" indent="0">
              <a:spcBef>
                <a:spcPts val="0"/>
              </a:spcBef>
              <a:buNone/>
              <a:defRPr sz="1200" b="1" i="0" cap="all" spc="80" baseline="0">
                <a:solidFill>
                  <a:schemeClr val="bg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007489"/>
            <a:ext cx="5181600" cy="321122"/>
          </a:xfrm>
        </p:spPr>
        <p:txBody>
          <a:bodyPr anchor="t" anchorCtr="0">
            <a:noAutofit/>
          </a:bodyPr>
          <a:lstStyle>
            <a:lvl1pPr marL="0" indent="0">
              <a:spcBef>
                <a:spcPts val="0"/>
              </a:spcBef>
              <a:buNone/>
              <a:defRPr sz="1200" b="0" i="0" cap="none" spc="8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pic>
        <p:nvPicPr>
          <p:cNvPr id="11" name="Picture 10">
            <a:extLst>
              <a:ext uri="{FF2B5EF4-FFF2-40B4-BE49-F238E27FC236}">
                <a16:creationId xmlns:a16="http://schemas.microsoft.com/office/drawing/2014/main" id="{8C98AB0C-6C98-B843-9DBC-F621DA5D5F5F}"/>
              </a:ext>
            </a:extLst>
          </p:cNvPr>
          <p:cNvPicPr>
            <a:picLocks noChangeAspect="1"/>
          </p:cNvPicPr>
          <p:nvPr userDrawn="1"/>
        </p:nvPicPr>
        <p:blipFill>
          <a:blip r:embed="rId2"/>
          <a:srcRect/>
          <a:stretch/>
        </p:blipFill>
        <p:spPr>
          <a:xfrm>
            <a:off x="801079" y="720986"/>
            <a:ext cx="1246054" cy="778783"/>
          </a:xfrm>
          <a:prstGeom prst="rect">
            <a:avLst/>
          </a:prstGeom>
        </p:spPr>
      </p:pic>
    </p:spTree>
    <p:extLst>
      <p:ext uri="{BB962C8B-B14F-4D97-AF65-F5344CB8AC3E}">
        <p14:creationId xmlns:p14="http://schemas.microsoft.com/office/powerpoint/2010/main" val="788427261"/>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 Myeloma_Mentors - Title Slide - MMRF Myeloma Mentors -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D38381-1B6B-2E47-AF54-206138ACC117}"/>
              </a:ext>
            </a:extLst>
          </p:cNvPr>
          <p:cNvSpPr/>
          <p:nvPr userDrawn="1"/>
        </p:nvSpPr>
        <p:spPr>
          <a:xfrm>
            <a:off x="0" y="0"/>
            <a:ext cx="11734800" cy="55626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0" name="Rectangle 9">
            <a:extLst>
              <a:ext uri="{FF2B5EF4-FFF2-40B4-BE49-F238E27FC236}">
                <a16:creationId xmlns:a16="http://schemas.microsoft.com/office/drawing/2014/main" id="{9244273E-19BA-D647-9894-443D32F46086}"/>
              </a:ext>
            </a:extLst>
          </p:cNvPr>
          <p:cNvSpPr/>
          <p:nvPr userDrawn="1"/>
        </p:nvSpPr>
        <p:spPr>
          <a:xfrm>
            <a:off x="228600" y="228600"/>
            <a:ext cx="11734800" cy="55626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pic>
        <p:nvPicPr>
          <p:cNvPr id="11" name="Picture 10">
            <a:extLst>
              <a:ext uri="{FF2B5EF4-FFF2-40B4-BE49-F238E27FC236}">
                <a16:creationId xmlns:a16="http://schemas.microsoft.com/office/drawing/2014/main" id="{5C52173D-6C68-D14F-97DA-7E7BF3B202CE}"/>
              </a:ext>
            </a:extLst>
          </p:cNvPr>
          <p:cNvPicPr>
            <a:picLocks noChangeAspect="1"/>
          </p:cNvPicPr>
          <p:nvPr userDrawn="1"/>
        </p:nvPicPr>
        <p:blipFill>
          <a:blip r:embed="rId2"/>
          <a:srcRect/>
          <a:stretch/>
        </p:blipFill>
        <p:spPr>
          <a:xfrm>
            <a:off x="905215" y="988469"/>
            <a:ext cx="2152976" cy="406222"/>
          </a:xfrm>
          <a:prstGeom prst="rect">
            <a:avLst/>
          </a:prstGeom>
        </p:spPr>
      </p:pic>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93323"/>
            <a:ext cx="7487920" cy="1980277"/>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48pt]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748792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subtitle – </a:t>
            </a:r>
            <a:r>
              <a:rPr lang="en-US" err="1"/>
              <a:t>Lato</a:t>
            </a:r>
            <a:r>
              <a:rPr lang="en-US"/>
              <a:t> </a:t>
            </a:r>
            <a:r>
              <a:rPr lang="en-US" err="1"/>
              <a:t>Semibold</a:t>
            </a:r>
            <a:r>
              <a:rPr lang="en-US"/>
              <a:t> 12pt]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938967"/>
            <a:ext cx="6152322" cy="321122"/>
          </a:xfrm>
        </p:spPr>
        <p:txBody>
          <a:bodyPr anchor="b" anchorCtr="0">
            <a:noAutofit/>
          </a:bodyPr>
          <a:lstStyle>
            <a:lvl1pPr marL="0" indent="0">
              <a:spcBef>
                <a:spcPts val="0"/>
              </a:spcBef>
              <a:buNone/>
              <a:defRPr sz="1200" b="1" i="0" cap="all" spc="80" baseline="0">
                <a:solidFill>
                  <a:schemeClr val="accent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323978"/>
            <a:ext cx="6152322" cy="321122"/>
          </a:xfrm>
        </p:spPr>
        <p:txBody>
          <a:bodyPr anchor="t" anchorCtr="0">
            <a:noAutofit/>
          </a:bodyPr>
          <a:lstStyle>
            <a:lvl1pPr marL="0" indent="0">
              <a:spcBef>
                <a:spcPts val="0"/>
              </a:spcBef>
              <a:buNone/>
              <a:defRPr sz="1200" b="0" i="0" cap="none" spc="8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spTree>
    <p:extLst>
      <p:ext uri="{BB962C8B-B14F-4D97-AF65-F5344CB8AC3E}">
        <p14:creationId xmlns:p14="http://schemas.microsoft.com/office/powerpoint/2010/main" val="265245421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 Myeloma_Mentors - Title Slide - MMRF Myeloma Mentors - Optio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B30F78-DEDC-9B4A-8D01-7F62E05E09BB}"/>
              </a:ext>
            </a:extLst>
          </p:cNvPr>
          <p:cNvSpPr/>
          <p:nvPr userDrawn="1"/>
        </p:nvSpPr>
        <p:spPr>
          <a:xfrm>
            <a:off x="0" y="0"/>
            <a:ext cx="3355848" cy="68580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6" name="Picture Placeholder 15">
            <a:extLst>
              <a:ext uri="{FF2B5EF4-FFF2-40B4-BE49-F238E27FC236}">
                <a16:creationId xmlns:a16="http://schemas.microsoft.com/office/drawing/2014/main" id="{D4699CC8-3C5A-7F4A-A0BE-1B14B69F6C80}"/>
              </a:ext>
            </a:extLst>
          </p:cNvPr>
          <p:cNvSpPr>
            <a:spLocks noGrp="1"/>
          </p:cNvSpPr>
          <p:nvPr>
            <p:ph type="pic" sz="quarter" idx="12" hasCustomPrompt="1"/>
          </p:nvPr>
        </p:nvSpPr>
        <p:spPr>
          <a:xfrm>
            <a:off x="3355403" y="0"/>
            <a:ext cx="8836025" cy="6858000"/>
          </a:xfrm>
          <a:custGeom>
            <a:avLst/>
            <a:gdLst>
              <a:gd name="connsiteX0" fmla="*/ 0 w 8836025"/>
              <a:gd name="connsiteY0" fmla="*/ 0 h 6858000"/>
              <a:gd name="connsiteX1" fmla="*/ 8836025 w 8836025"/>
              <a:gd name="connsiteY1" fmla="*/ 0 h 6858000"/>
              <a:gd name="connsiteX2" fmla="*/ 8836025 w 8836025"/>
              <a:gd name="connsiteY2" fmla="*/ 6858000 h 6858000"/>
              <a:gd name="connsiteX3" fmla="*/ 0 w 8836025"/>
              <a:gd name="connsiteY3" fmla="*/ 6858000 h 6858000"/>
              <a:gd name="connsiteX4" fmla="*/ 0 w 8836025"/>
              <a:gd name="connsiteY4" fmla="*/ 6629400 h 6858000"/>
              <a:gd name="connsiteX5" fmla="*/ 3428873 w 8836025"/>
              <a:gd name="connsiteY5" fmla="*/ 6629400 h 6858000"/>
              <a:gd name="connsiteX6" fmla="*/ 3428873 w 8836025"/>
              <a:gd name="connsiteY6" fmla="*/ 2212848 h 6858000"/>
              <a:gd name="connsiteX7" fmla="*/ 0 w 8836025"/>
              <a:gd name="connsiteY7" fmla="*/ 22128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6025" h="6858000">
                <a:moveTo>
                  <a:pt x="0" y="0"/>
                </a:moveTo>
                <a:lnTo>
                  <a:pt x="8836025" y="0"/>
                </a:lnTo>
                <a:lnTo>
                  <a:pt x="8836025" y="6858000"/>
                </a:lnTo>
                <a:lnTo>
                  <a:pt x="0" y="6858000"/>
                </a:lnTo>
                <a:lnTo>
                  <a:pt x="0" y="6629400"/>
                </a:lnTo>
                <a:lnTo>
                  <a:pt x="3428873" y="6629400"/>
                </a:lnTo>
                <a:lnTo>
                  <a:pt x="3428873" y="2212848"/>
                </a:lnTo>
                <a:lnTo>
                  <a:pt x="0" y="2212848"/>
                </a:lnTo>
                <a:close/>
              </a:path>
            </a:pathLst>
          </a:custGeom>
          <a:solidFill>
            <a:schemeClr val="bg2"/>
          </a:solidFill>
        </p:spPr>
        <p:txBody>
          <a:bodyPr wrap="square" anchor="ctr">
            <a:noAutofit/>
          </a:bodyPr>
          <a:lstStyle>
            <a:lvl1pPr marL="0" indent="0" algn="ctr">
              <a:buFontTx/>
              <a:buNone/>
              <a:defRPr b="0" i="0">
                <a:cs typeface="Lato" panose="020F0502020204030203" pitchFamily="34" charset="0"/>
              </a:defRPr>
            </a:lvl1pPr>
          </a:lstStyle>
          <a:p>
            <a:r>
              <a:rPr lang="en-US"/>
              <a:t>INSERT IMAGE</a:t>
            </a:r>
          </a:p>
        </p:txBody>
      </p:sp>
      <p:sp>
        <p:nvSpPr>
          <p:cNvPr id="17" name="Rectangle 16">
            <a:extLst>
              <a:ext uri="{FF2B5EF4-FFF2-40B4-BE49-F238E27FC236}">
                <a16:creationId xmlns:a16="http://schemas.microsoft.com/office/drawing/2014/main" id="{646C27DD-7B58-C44B-8A8A-847844B537CB}"/>
              </a:ext>
            </a:extLst>
          </p:cNvPr>
          <p:cNvSpPr/>
          <p:nvPr userDrawn="1"/>
        </p:nvSpPr>
        <p:spPr>
          <a:xfrm>
            <a:off x="237653" y="2212041"/>
            <a:ext cx="6556248" cy="4417359"/>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lIns="0" rtlCol="0" anchor="ctr"/>
          <a:lstStyle/>
          <a:p>
            <a:pPr algn="ctr">
              <a:lnSpc>
                <a:spcPct val="100000"/>
              </a:lnSpc>
            </a:pPr>
            <a:endParaRPr lang="en-US" sz="1200"/>
          </a:p>
        </p:txBody>
      </p:sp>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51760"/>
            <a:ext cx="5181600" cy="2021840"/>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 </a:t>
            </a:r>
            <a:r>
              <a:rPr lang="en-US" err="1"/>
              <a:t>pt</a:t>
            </a:r>
            <a:r>
              <a:rPr lang="en-US"/>
              <a: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518160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 </a:t>
            </a:r>
            <a:r>
              <a:rPr lang="en-US" dirty="0" err="1"/>
              <a:t>Lato</a:t>
            </a:r>
            <a:r>
              <a:rPr lang="en-US" dirty="0"/>
              <a:t> </a:t>
            </a:r>
            <a:r>
              <a:rPr lang="en-US" dirty="0" err="1"/>
              <a:t>Semibold</a:t>
            </a:r>
            <a:r>
              <a:rPr lang="en-US" dirty="0"/>
              <a:t> 12 </a:t>
            </a:r>
            <a:r>
              <a:rPr lang="en-US" dirty="0" err="1"/>
              <a:t>pt</a:t>
            </a:r>
            <a:r>
              <a:rPr lang="en-US" dirty="0"/>
              <a: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622478"/>
            <a:ext cx="5181600" cy="321122"/>
          </a:xfrm>
        </p:spPr>
        <p:txBody>
          <a:bodyPr anchor="b" anchorCtr="0">
            <a:noAutofit/>
          </a:bodyPr>
          <a:lstStyle>
            <a:lvl1pPr marL="0" indent="0">
              <a:spcBef>
                <a:spcPts val="0"/>
              </a:spcBef>
              <a:buNone/>
              <a:defRPr sz="1200" b="1" i="0" cap="all" spc="80" baseline="0">
                <a:solidFill>
                  <a:schemeClr val="bg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007489"/>
            <a:ext cx="5181600" cy="321122"/>
          </a:xfrm>
        </p:spPr>
        <p:txBody>
          <a:bodyPr anchor="t" anchorCtr="0">
            <a:noAutofit/>
          </a:bodyPr>
          <a:lstStyle>
            <a:lvl1pPr marL="0" indent="0">
              <a:spcBef>
                <a:spcPts val="0"/>
              </a:spcBef>
              <a:buNone/>
              <a:defRPr sz="1200" b="0" i="0" cap="none" spc="8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pic>
        <p:nvPicPr>
          <p:cNvPr id="15" name="Picture 14">
            <a:extLst>
              <a:ext uri="{FF2B5EF4-FFF2-40B4-BE49-F238E27FC236}">
                <a16:creationId xmlns:a16="http://schemas.microsoft.com/office/drawing/2014/main" id="{DBAF9EE6-B660-F44B-9AF4-0C1AEB9B9476}"/>
              </a:ext>
            </a:extLst>
          </p:cNvPr>
          <p:cNvPicPr>
            <a:picLocks noChangeAspect="1"/>
          </p:cNvPicPr>
          <p:nvPr userDrawn="1"/>
        </p:nvPicPr>
        <p:blipFill>
          <a:blip r:embed="rId2"/>
          <a:srcRect/>
          <a:stretch/>
        </p:blipFill>
        <p:spPr>
          <a:xfrm>
            <a:off x="905215" y="988469"/>
            <a:ext cx="2152976" cy="406221"/>
          </a:xfrm>
          <a:prstGeom prst="rect">
            <a:avLst/>
          </a:prstGeom>
        </p:spPr>
      </p:pic>
    </p:spTree>
    <p:extLst>
      <p:ext uri="{BB962C8B-B14F-4D97-AF65-F5344CB8AC3E}">
        <p14:creationId xmlns:p14="http://schemas.microsoft.com/office/powerpoint/2010/main" val="2202610671"/>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Myeloma_Mentors - Title Slide - MMRF Myeloma Mentors -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D38381-1B6B-2E47-AF54-206138ACC117}"/>
              </a:ext>
            </a:extLst>
          </p:cNvPr>
          <p:cNvSpPr/>
          <p:nvPr userDrawn="1"/>
        </p:nvSpPr>
        <p:spPr>
          <a:xfrm>
            <a:off x="0" y="0"/>
            <a:ext cx="11734800" cy="55626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0" name="Rectangle 9">
            <a:extLst>
              <a:ext uri="{FF2B5EF4-FFF2-40B4-BE49-F238E27FC236}">
                <a16:creationId xmlns:a16="http://schemas.microsoft.com/office/drawing/2014/main" id="{9244273E-19BA-D647-9894-443D32F46086}"/>
              </a:ext>
            </a:extLst>
          </p:cNvPr>
          <p:cNvSpPr/>
          <p:nvPr userDrawn="1"/>
        </p:nvSpPr>
        <p:spPr>
          <a:xfrm>
            <a:off x="228600" y="228600"/>
            <a:ext cx="11734800" cy="55626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pic>
        <p:nvPicPr>
          <p:cNvPr id="11" name="Picture 10">
            <a:extLst>
              <a:ext uri="{FF2B5EF4-FFF2-40B4-BE49-F238E27FC236}">
                <a16:creationId xmlns:a16="http://schemas.microsoft.com/office/drawing/2014/main" id="{5C52173D-6C68-D14F-97DA-7E7BF3B202CE}"/>
              </a:ext>
            </a:extLst>
          </p:cNvPr>
          <p:cNvPicPr>
            <a:picLocks noChangeAspect="1"/>
          </p:cNvPicPr>
          <p:nvPr userDrawn="1"/>
        </p:nvPicPr>
        <p:blipFill>
          <a:blip r:embed="rId2"/>
          <a:srcRect/>
          <a:stretch/>
        </p:blipFill>
        <p:spPr>
          <a:xfrm>
            <a:off x="905215" y="988469"/>
            <a:ext cx="2152976" cy="406222"/>
          </a:xfrm>
          <a:prstGeom prst="rect">
            <a:avLst/>
          </a:prstGeom>
        </p:spPr>
      </p:pic>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93323"/>
            <a:ext cx="7487920" cy="1980277"/>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48pt]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748792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subtitle – </a:t>
            </a:r>
            <a:r>
              <a:rPr lang="en-US" err="1"/>
              <a:t>Lato</a:t>
            </a:r>
            <a:r>
              <a:rPr lang="en-US"/>
              <a:t> </a:t>
            </a:r>
            <a:r>
              <a:rPr lang="en-US" err="1"/>
              <a:t>Semibold</a:t>
            </a:r>
            <a:r>
              <a:rPr lang="en-US"/>
              <a:t> 12pt]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938967"/>
            <a:ext cx="6152322" cy="321122"/>
          </a:xfrm>
        </p:spPr>
        <p:txBody>
          <a:bodyPr anchor="b" anchorCtr="0">
            <a:noAutofit/>
          </a:bodyPr>
          <a:lstStyle>
            <a:lvl1pPr marL="0" indent="0">
              <a:spcBef>
                <a:spcPts val="0"/>
              </a:spcBef>
              <a:buNone/>
              <a:defRPr sz="1200" b="1" i="0" cap="all" spc="80" baseline="0">
                <a:solidFill>
                  <a:schemeClr val="accent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323978"/>
            <a:ext cx="6152322" cy="321122"/>
          </a:xfrm>
        </p:spPr>
        <p:txBody>
          <a:bodyPr anchor="t" anchorCtr="0">
            <a:noAutofit/>
          </a:bodyPr>
          <a:lstStyle>
            <a:lvl1pPr marL="0" indent="0">
              <a:spcBef>
                <a:spcPts val="0"/>
              </a:spcBef>
              <a:buNone/>
              <a:defRPr sz="1200" b="0" i="0" cap="none" spc="8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spTree>
    <p:extLst>
      <p:ext uri="{BB962C8B-B14F-4D97-AF65-F5344CB8AC3E}">
        <p14:creationId xmlns:p14="http://schemas.microsoft.com/office/powerpoint/2010/main" val="265245421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 MMRC -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D38381-1B6B-2E47-AF54-206138ACC117}"/>
              </a:ext>
            </a:extLst>
          </p:cNvPr>
          <p:cNvSpPr/>
          <p:nvPr userDrawn="1"/>
        </p:nvSpPr>
        <p:spPr>
          <a:xfrm>
            <a:off x="0" y="0"/>
            <a:ext cx="11734800" cy="55626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0" name="Rectangle 9">
            <a:extLst>
              <a:ext uri="{FF2B5EF4-FFF2-40B4-BE49-F238E27FC236}">
                <a16:creationId xmlns:a16="http://schemas.microsoft.com/office/drawing/2014/main" id="{9244273E-19BA-D647-9894-443D32F46086}"/>
              </a:ext>
            </a:extLst>
          </p:cNvPr>
          <p:cNvSpPr/>
          <p:nvPr userDrawn="1"/>
        </p:nvSpPr>
        <p:spPr>
          <a:xfrm>
            <a:off x="228600" y="228600"/>
            <a:ext cx="11734800" cy="55626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93323"/>
            <a:ext cx="7487920" cy="1980277"/>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48pt]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748792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subtitle – </a:t>
            </a:r>
            <a:r>
              <a:rPr lang="en-US" err="1"/>
              <a:t>Lato</a:t>
            </a:r>
            <a:r>
              <a:rPr lang="en-US"/>
              <a:t> </a:t>
            </a:r>
            <a:r>
              <a:rPr lang="en-US" err="1"/>
              <a:t>Semibold</a:t>
            </a:r>
            <a:r>
              <a:rPr lang="en-US"/>
              <a:t> 12pt]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938967"/>
            <a:ext cx="6152322" cy="321122"/>
          </a:xfrm>
        </p:spPr>
        <p:txBody>
          <a:bodyPr anchor="b" anchorCtr="0">
            <a:noAutofit/>
          </a:bodyPr>
          <a:lstStyle>
            <a:lvl1pPr marL="0" indent="0">
              <a:spcBef>
                <a:spcPts val="0"/>
              </a:spcBef>
              <a:buNone/>
              <a:defRPr sz="1200" b="1" i="0" cap="all" spc="80" baseline="0">
                <a:solidFill>
                  <a:schemeClr val="accent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323978"/>
            <a:ext cx="6152322" cy="321122"/>
          </a:xfrm>
        </p:spPr>
        <p:txBody>
          <a:bodyPr anchor="t" anchorCtr="0">
            <a:noAutofit/>
          </a:bodyPr>
          <a:lstStyle>
            <a:lvl1pPr marL="0" indent="0">
              <a:spcBef>
                <a:spcPts val="0"/>
              </a:spcBef>
              <a:buNone/>
              <a:defRPr sz="1200" b="0" i="0" cap="none" spc="8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pic>
        <p:nvPicPr>
          <p:cNvPr id="14" name="Picture 13">
            <a:extLst>
              <a:ext uri="{FF2B5EF4-FFF2-40B4-BE49-F238E27FC236}">
                <a16:creationId xmlns:a16="http://schemas.microsoft.com/office/drawing/2014/main" id="{B6393D84-1418-B842-8541-B7F2D74B0628}"/>
              </a:ext>
            </a:extLst>
          </p:cNvPr>
          <p:cNvPicPr>
            <a:picLocks noChangeAspect="1"/>
          </p:cNvPicPr>
          <p:nvPr userDrawn="1"/>
        </p:nvPicPr>
        <p:blipFill>
          <a:blip r:embed="rId2"/>
          <a:srcRect/>
          <a:stretch/>
        </p:blipFill>
        <p:spPr>
          <a:xfrm>
            <a:off x="841623" y="660148"/>
            <a:ext cx="2104777" cy="642184"/>
          </a:xfrm>
          <a:prstGeom prst="rect">
            <a:avLst/>
          </a:prstGeom>
        </p:spPr>
      </p:pic>
    </p:spTree>
    <p:extLst>
      <p:ext uri="{BB962C8B-B14F-4D97-AF65-F5344CB8AC3E}">
        <p14:creationId xmlns:p14="http://schemas.microsoft.com/office/powerpoint/2010/main" val="3913558051"/>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 MMRC - Optio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B30F78-DEDC-9B4A-8D01-7F62E05E09BB}"/>
              </a:ext>
            </a:extLst>
          </p:cNvPr>
          <p:cNvSpPr/>
          <p:nvPr userDrawn="1"/>
        </p:nvSpPr>
        <p:spPr>
          <a:xfrm>
            <a:off x="0" y="0"/>
            <a:ext cx="3355848" cy="68580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6" name="Picture Placeholder 15">
            <a:extLst>
              <a:ext uri="{FF2B5EF4-FFF2-40B4-BE49-F238E27FC236}">
                <a16:creationId xmlns:a16="http://schemas.microsoft.com/office/drawing/2014/main" id="{D4699CC8-3C5A-7F4A-A0BE-1B14B69F6C80}"/>
              </a:ext>
            </a:extLst>
          </p:cNvPr>
          <p:cNvSpPr>
            <a:spLocks noGrp="1"/>
          </p:cNvSpPr>
          <p:nvPr>
            <p:ph type="pic" sz="quarter" idx="12" hasCustomPrompt="1"/>
          </p:nvPr>
        </p:nvSpPr>
        <p:spPr>
          <a:xfrm>
            <a:off x="3355403" y="0"/>
            <a:ext cx="8836025" cy="6858000"/>
          </a:xfrm>
          <a:custGeom>
            <a:avLst/>
            <a:gdLst>
              <a:gd name="connsiteX0" fmla="*/ 0 w 8836025"/>
              <a:gd name="connsiteY0" fmla="*/ 0 h 6858000"/>
              <a:gd name="connsiteX1" fmla="*/ 8836025 w 8836025"/>
              <a:gd name="connsiteY1" fmla="*/ 0 h 6858000"/>
              <a:gd name="connsiteX2" fmla="*/ 8836025 w 8836025"/>
              <a:gd name="connsiteY2" fmla="*/ 6858000 h 6858000"/>
              <a:gd name="connsiteX3" fmla="*/ 0 w 8836025"/>
              <a:gd name="connsiteY3" fmla="*/ 6858000 h 6858000"/>
              <a:gd name="connsiteX4" fmla="*/ 0 w 8836025"/>
              <a:gd name="connsiteY4" fmla="*/ 6629400 h 6858000"/>
              <a:gd name="connsiteX5" fmla="*/ 3428873 w 8836025"/>
              <a:gd name="connsiteY5" fmla="*/ 6629400 h 6858000"/>
              <a:gd name="connsiteX6" fmla="*/ 3428873 w 8836025"/>
              <a:gd name="connsiteY6" fmla="*/ 2212848 h 6858000"/>
              <a:gd name="connsiteX7" fmla="*/ 0 w 8836025"/>
              <a:gd name="connsiteY7" fmla="*/ 22128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6025" h="6858000">
                <a:moveTo>
                  <a:pt x="0" y="0"/>
                </a:moveTo>
                <a:lnTo>
                  <a:pt x="8836025" y="0"/>
                </a:lnTo>
                <a:lnTo>
                  <a:pt x="8836025" y="6858000"/>
                </a:lnTo>
                <a:lnTo>
                  <a:pt x="0" y="6858000"/>
                </a:lnTo>
                <a:lnTo>
                  <a:pt x="0" y="6629400"/>
                </a:lnTo>
                <a:lnTo>
                  <a:pt x="3428873" y="6629400"/>
                </a:lnTo>
                <a:lnTo>
                  <a:pt x="3428873" y="2212848"/>
                </a:lnTo>
                <a:lnTo>
                  <a:pt x="0" y="2212848"/>
                </a:lnTo>
                <a:close/>
              </a:path>
            </a:pathLst>
          </a:custGeom>
          <a:solidFill>
            <a:schemeClr val="bg2"/>
          </a:solidFill>
        </p:spPr>
        <p:txBody>
          <a:bodyPr wrap="square" anchor="ctr">
            <a:noAutofit/>
          </a:bodyPr>
          <a:lstStyle>
            <a:lvl1pPr marL="0" indent="0" algn="ctr">
              <a:buFontTx/>
              <a:buNone/>
              <a:defRPr b="0" i="0">
                <a:cs typeface="Lato" panose="020F0502020204030203" pitchFamily="34" charset="0"/>
              </a:defRPr>
            </a:lvl1pPr>
          </a:lstStyle>
          <a:p>
            <a:r>
              <a:rPr lang="en-US"/>
              <a:t>INSERT IMAGE</a:t>
            </a:r>
          </a:p>
        </p:txBody>
      </p:sp>
      <p:sp>
        <p:nvSpPr>
          <p:cNvPr id="17" name="Rectangle 16">
            <a:extLst>
              <a:ext uri="{FF2B5EF4-FFF2-40B4-BE49-F238E27FC236}">
                <a16:creationId xmlns:a16="http://schemas.microsoft.com/office/drawing/2014/main" id="{646C27DD-7B58-C44B-8A8A-847844B537CB}"/>
              </a:ext>
            </a:extLst>
          </p:cNvPr>
          <p:cNvSpPr/>
          <p:nvPr userDrawn="1"/>
        </p:nvSpPr>
        <p:spPr>
          <a:xfrm>
            <a:off x="237653" y="2212041"/>
            <a:ext cx="6556248" cy="4417359"/>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lIns="0" rtlCol="0" anchor="ctr"/>
          <a:lstStyle/>
          <a:p>
            <a:pPr algn="ctr">
              <a:lnSpc>
                <a:spcPct val="100000"/>
              </a:lnSpc>
            </a:pPr>
            <a:endParaRPr lang="en-US" sz="1200"/>
          </a:p>
        </p:txBody>
      </p:sp>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51760"/>
            <a:ext cx="5181600" cy="2021840"/>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 </a:t>
            </a:r>
            <a:r>
              <a:rPr lang="en-US" err="1"/>
              <a:t>pt</a:t>
            </a:r>
            <a:r>
              <a:rPr lang="en-US"/>
              <a: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518160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 </a:t>
            </a:r>
            <a:r>
              <a:rPr lang="en-US" dirty="0" err="1"/>
              <a:t>Lato</a:t>
            </a:r>
            <a:r>
              <a:rPr lang="en-US" dirty="0"/>
              <a:t> </a:t>
            </a:r>
            <a:r>
              <a:rPr lang="en-US" dirty="0" err="1"/>
              <a:t>Semibold</a:t>
            </a:r>
            <a:r>
              <a:rPr lang="en-US" dirty="0"/>
              <a:t> 12 </a:t>
            </a:r>
            <a:r>
              <a:rPr lang="en-US" dirty="0" err="1"/>
              <a:t>pt</a:t>
            </a:r>
            <a:r>
              <a:rPr lang="en-US" dirty="0"/>
              <a: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622478"/>
            <a:ext cx="5181600" cy="321122"/>
          </a:xfrm>
        </p:spPr>
        <p:txBody>
          <a:bodyPr anchor="b" anchorCtr="0">
            <a:noAutofit/>
          </a:bodyPr>
          <a:lstStyle>
            <a:lvl1pPr marL="0" indent="0">
              <a:spcBef>
                <a:spcPts val="0"/>
              </a:spcBef>
              <a:buNone/>
              <a:defRPr sz="1200" b="1" i="0" cap="all" spc="80" baseline="0">
                <a:solidFill>
                  <a:schemeClr val="bg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007489"/>
            <a:ext cx="5181600" cy="321122"/>
          </a:xfrm>
        </p:spPr>
        <p:txBody>
          <a:bodyPr anchor="t" anchorCtr="0">
            <a:noAutofit/>
          </a:bodyPr>
          <a:lstStyle>
            <a:lvl1pPr marL="0" indent="0">
              <a:spcBef>
                <a:spcPts val="0"/>
              </a:spcBef>
              <a:buNone/>
              <a:defRPr sz="1200" b="0" i="0" cap="none" spc="8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pic>
        <p:nvPicPr>
          <p:cNvPr id="10" name="Picture 9">
            <a:extLst>
              <a:ext uri="{FF2B5EF4-FFF2-40B4-BE49-F238E27FC236}">
                <a16:creationId xmlns:a16="http://schemas.microsoft.com/office/drawing/2014/main" id="{4ABB7887-CE27-BE4C-8E37-33F8A31BCA81}"/>
              </a:ext>
            </a:extLst>
          </p:cNvPr>
          <p:cNvPicPr>
            <a:picLocks noChangeAspect="1"/>
          </p:cNvPicPr>
          <p:nvPr userDrawn="1"/>
        </p:nvPicPr>
        <p:blipFill>
          <a:blip r:embed="rId2"/>
          <a:srcRect/>
          <a:stretch/>
        </p:blipFill>
        <p:spPr>
          <a:xfrm>
            <a:off x="841623" y="661563"/>
            <a:ext cx="2104777" cy="639354"/>
          </a:xfrm>
          <a:prstGeom prst="rect">
            <a:avLst/>
          </a:prstGeom>
        </p:spPr>
      </p:pic>
    </p:spTree>
    <p:extLst>
      <p:ext uri="{BB962C8B-B14F-4D97-AF65-F5344CB8AC3E}">
        <p14:creationId xmlns:p14="http://schemas.microsoft.com/office/powerpoint/2010/main" val="10912279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Slide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A38B8A-3462-8B44-B29E-FB183EC720C8}"/>
              </a:ext>
            </a:extLst>
          </p:cNvPr>
          <p:cNvSpPr/>
          <p:nvPr userDrawn="1"/>
        </p:nvSpPr>
        <p:spPr>
          <a:xfrm>
            <a:off x="228600" y="228600"/>
            <a:ext cx="3516549" cy="640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82A6BC94-4784-7F4F-9130-A5CD2F4CAED3}"/>
              </a:ext>
            </a:extLst>
          </p:cNvPr>
          <p:cNvSpPr>
            <a:spLocks noGrp="1"/>
          </p:cNvSpPr>
          <p:nvPr>
            <p:ph type="pic" sz="quarter" idx="10" hasCustomPrompt="1"/>
          </p:nvPr>
        </p:nvSpPr>
        <p:spPr>
          <a:xfrm>
            <a:off x="3745149" y="228600"/>
            <a:ext cx="8218251" cy="6400800"/>
          </a:xfrm>
          <a:custGeom>
            <a:avLst/>
            <a:gdLst>
              <a:gd name="connsiteX0" fmla="*/ 0 w 8218251"/>
              <a:gd name="connsiteY0" fmla="*/ 0 h 6400800"/>
              <a:gd name="connsiteX1" fmla="*/ 8218251 w 8218251"/>
              <a:gd name="connsiteY1" fmla="*/ 0 h 6400800"/>
              <a:gd name="connsiteX2" fmla="*/ 8218251 w 8218251"/>
              <a:gd name="connsiteY2" fmla="*/ 6400800 h 6400800"/>
              <a:gd name="connsiteX3" fmla="*/ 1055451 w 8218251"/>
              <a:gd name="connsiteY3" fmla="*/ 6400800 h 6400800"/>
              <a:gd name="connsiteX4" fmla="*/ 1055451 w 8218251"/>
              <a:gd name="connsiteY4" fmla="*/ 2895600 h 6400800"/>
              <a:gd name="connsiteX5" fmla="*/ 0 w 8218251"/>
              <a:gd name="connsiteY5" fmla="*/ 289560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8251" h="6400800">
                <a:moveTo>
                  <a:pt x="0" y="0"/>
                </a:moveTo>
                <a:lnTo>
                  <a:pt x="8218251" y="0"/>
                </a:lnTo>
                <a:lnTo>
                  <a:pt x="8218251" y="6400800"/>
                </a:lnTo>
                <a:lnTo>
                  <a:pt x="1055451" y="6400800"/>
                </a:lnTo>
                <a:lnTo>
                  <a:pt x="1055451" y="2895600"/>
                </a:lnTo>
                <a:lnTo>
                  <a:pt x="0" y="2895600"/>
                </a:lnTo>
                <a:close/>
              </a:path>
            </a:pathLst>
          </a:custGeom>
        </p:spPr>
        <p:txBody>
          <a:bodyPr wrap="square" anchor="ctr">
            <a:noAutofit/>
          </a:bodyPr>
          <a:lstStyle>
            <a:lvl1pPr marL="0" indent="0" algn="ctr">
              <a:buNone/>
              <a:defRPr b="0"/>
            </a:lvl1pPr>
          </a:lstStyle>
          <a:p>
            <a:r>
              <a:rPr lang="en-US"/>
              <a:t>INSERT IMAGE</a:t>
            </a:r>
          </a:p>
        </p:txBody>
      </p:sp>
      <p:sp>
        <p:nvSpPr>
          <p:cNvPr id="12" name="Rectangle 11">
            <a:extLst>
              <a:ext uri="{FF2B5EF4-FFF2-40B4-BE49-F238E27FC236}">
                <a16:creationId xmlns:a16="http://schemas.microsoft.com/office/drawing/2014/main" id="{80824EB4-7957-A441-AF29-AADA035908BF}"/>
              </a:ext>
            </a:extLst>
          </p:cNvPr>
          <p:cNvSpPr/>
          <p:nvPr userDrawn="1"/>
        </p:nvSpPr>
        <p:spPr>
          <a:xfrm>
            <a:off x="0" y="3124200"/>
            <a:ext cx="4800600" cy="37338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3" name="Title 1">
            <a:extLst>
              <a:ext uri="{FF2B5EF4-FFF2-40B4-BE49-F238E27FC236}">
                <a16:creationId xmlns:a16="http://schemas.microsoft.com/office/drawing/2014/main" id="{0B653591-3EAC-6F41-8BDC-7F0EB8E3CB0E}"/>
              </a:ext>
            </a:extLst>
          </p:cNvPr>
          <p:cNvSpPr>
            <a:spLocks noGrp="1"/>
          </p:cNvSpPr>
          <p:nvPr>
            <p:ph type="ctrTitle" hasCustomPrompt="1"/>
          </p:nvPr>
        </p:nvSpPr>
        <p:spPr>
          <a:xfrm>
            <a:off x="723900" y="4121383"/>
            <a:ext cx="3352800" cy="1822217"/>
          </a:xfrm>
          <a:prstGeom prst="rect">
            <a:avLst/>
          </a:prstGeom>
        </p:spPr>
        <p:txBody>
          <a:bodyPr anchor="ctr" anchorCtr="0">
            <a:noAutofit/>
          </a:bodyPr>
          <a:lstStyle>
            <a:lvl1pPr algn="l">
              <a:lnSpc>
                <a:spcPct val="90000"/>
              </a:lnSpc>
              <a:defRPr sz="3600" b="1" i="0">
                <a:solidFill>
                  <a:schemeClr val="bg1"/>
                </a:solidFill>
                <a:latin typeface="Lato" panose="020F0502020204030203" pitchFamily="34" charset="0"/>
                <a:cs typeface="Lato" panose="020F0502020204030203" pitchFamily="34" charset="0"/>
              </a:defRPr>
            </a:lvl1pPr>
          </a:lstStyle>
          <a:p>
            <a:r>
              <a:rPr lang="en-US"/>
              <a:t>[Section title – L</a:t>
            </a:r>
            <a:r>
              <a:rPr lang="en-US" err="1"/>
              <a:t>ato</a:t>
            </a:r>
            <a:r>
              <a:rPr lang="en-US"/>
              <a:t> Bold 36pt] three lines max</a:t>
            </a:r>
          </a:p>
        </p:txBody>
      </p:sp>
    </p:spTree>
    <p:extLst>
      <p:ext uri="{BB962C8B-B14F-4D97-AF65-F5344CB8AC3E}">
        <p14:creationId xmlns:p14="http://schemas.microsoft.com/office/powerpoint/2010/main" val="24846314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ection Slide - Numbered -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A38B8A-3462-8B44-B29E-FB183EC720C8}"/>
              </a:ext>
            </a:extLst>
          </p:cNvPr>
          <p:cNvSpPr/>
          <p:nvPr userDrawn="1"/>
        </p:nvSpPr>
        <p:spPr>
          <a:xfrm>
            <a:off x="228600" y="228600"/>
            <a:ext cx="3516549" cy="640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82A6BC94-4784-7F4F-9130-A5CD2F4CAED3}"/>
              </a:ext>
            </a:extLst>
          </p:cNvPr>
          <p:cNvSpPr>
            <a:spLocks noGrp="1"/>
          </p:cNvSpPr>
          <p:nvPr>
            <p:ph type="pic" sz="quarter" idx="10" hasCustomPrompt="1"/>
          </p:nvPr>
        </p:nvSpPr>
        <p:spPr>
          <a:xfrm>
            <a:off x="3745149" y="228600"/>
            <a:ext cx="8218251" cy="6400800"/>
          </a:xfrm>
          <a:custGeom>
            <a:avLst/>
            <a:gdLst>
              <a:gd name="connsiteX0" fmla="*/ 0 w 8218251"/>
              <a:gd name="connsiteY0" fmla="*/ 0 h 6400800"/>
              <a:gd name="connsiteX1" fmla="*/ 8218251 w 8218251"/>
              <a:gd name="connsiteY1" fmla="*/ 0 h 6400800"/>
              <a:gd name="connsiteX2" fmla="*/ 8218251 w 8218251"/>
              <a:gd name="connsiteY2" fmla="*/ 6400800 h 6400800"/>
              <a:gd name="connsiteX3" fmla="*/ 1055451 w 8218251"/>
              <a:gd name="connsiteY3" fmla="*/ 6400800 h 6400800"/>
              <a:gd name="connsiteX4" fmla="*/ 1055451 w 8218251"/>
              <a:gd name="connsiteY4" fmla="*/ 2895600 h 6400800"/>
              <a:gd name="connsiteX5" fmla="*/ 0 w 8218251"/>
              <a:gd name="connsiteY5" fmla="*/ 289560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8251" h="6400800">
                <a:moveTo>
                  <a:pt x="0" y="0"/>
                </a:moveTo>
                <a:lnTo>
                  <a:pt x="8218251" y="0"/>
                </a:lnTo>
                <a:lnTo>
                  <a:pt x="8218251" y="6400800"/>
                </a:lnTo>
                <a:lnTo>
                  <a:pt x="1055451" y="6400800"/>
                </a:lnTo>
                <a:lnTo>
                  <a:pt x="1055451" y="2895600"/>
                </a:lnTo>
                <a:lnTo>
                  <a:pt x="0" y="2895600"/>
                </a:lnTo>
                <a:close/>
              </a:path>
            </a:pathLst>
          </a:custGeom>
        </p:spPr>
        <p:txBody>
          <a:bodyPr wrap="square" anchor="ctr">
            <a:noAutofit/>
          </a:bodyPr>
          <a:lstStyle>
            <a:lvl1pPr marL="0" indent="0" algn="ctr">
              <a:buNone/>
              <a:defRPr b="0"/>
            </a:lvl1pPr>
          </a:lstStyle>
          <a:p>
            <a:r>
              <a:rPr lang="en-US"/>
              <a:t>INSERT IMAGE</a:t>
            </a:r>
          </a:p>
        </p:txBody>
      </p:sp>
      <p:sp>
        <p:nvSpPr>
          <p:cNvPr id="12" name="Rectangle 11">
            <a:extLst>
              <a:ext uri="{FF2B5EF4-FFF2-40B4-BE49-F238E27FC236}">
                <a16:creationId xmlns:a16="http://schemas.microsoft.com/office/drawing/2014/main" id="{80824EB4-7957-A441-AF29-AADA035908BF}"/>
              </a:ext>
            </a:extLst>
          </p:cNvPr>
          <p:cNvSpPr/>
          <p:nvPr userDrawn="1"/>
        </p:nvSpPr>
        <p:spPr>
          <a:xfrm>
            <a:off x="0" y="3124200"/>
            <a:ext cx="4800600" cy="37338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3" name="Title 1">
            <a:extLst>
              <a:ext uri="{FF2B5EF4-FFF2-40B4-BE49-F238E27FC236}">
                <a16:creationId xmlns:a16="http://schemas.microsoft.com/office/drawing/2014/main" id="{0B653591-3EAC-6F41-8BDC-7F0EB8E3CB0E}"/>
              </a:ext>
            </a:extLst>
          </p:cNvPr>
          <p:cNvSpPr>
            <a:spLocks noGrp="1"/>
          </p:cNvSpPr>
          <p:nvPr>
            <p:ph type="ctrTitle" hasCustomPrompt="1"/>
          </p:nvPr>
        </p:nvSpPr>
        <p:spPr>
          <a:xfrm>
            <a:off x="723899" y="3429000"/>
            <a:ext cx="3610207" cy="1024054"/>
          </a:xfrm>
          <a:prstGeom prst="rect">
            <a:avLst/>
          </a:prstGeom>
        </p:spPr>
        <p:txBody>
          <a:bodyPr anchor="b" anchorCtr="0">
            <a:noAutofit/>
          </a:bodyPr>
          <a:lstStyle>
            <a:lvl1pPr algn="l">
              <a:lnSpc>
                <a:spcPct val="90000"/>
              </a:lnSpc>
              <a:defRPr sz="3600" b="1" i="0">
                <a:solidFill>
                  <a:schemeClr val="bg1"/>
                </a:solidFill>
                <a:latin typeface="Lato" panose="020F0502020204030203" pitchFamily="34" charset="0"/>
                <a:cs typeface="Lato" panose="020F0502020204030203" pitchFamily="34" charset="0"/>
              </a:defRPr>
            </a:lvl1pPr>
          </a:lstStyle>
          <a:p>
            <a:r>
              <a:rPr lang="en-US"/>
              <a:t>[Section title – L</a:t>
            </a:r>
            <a:r>
              <a:rPr lang="en-US" err="1"/>
              <a:t>ato</a:t>
            </a:r>
            <a:r>
              <a:rPr lang="en-US"/>
              <a:t> Bold 36pt]</a:t>
            </a:r>
          </a:p>
        </p:txBody>
      </p:sp>
      <p:sp>
        <p:nvSpPr>
          <p:cNvPr id="8" name="Text Placeholder 7">
            <a:extLst>
              <a:ext uri="{FF2B5EF4-FFF2-40B4-BE49-F238E27FC236}">
                <a16:creationId xmlns:a16="http://schemas.microsoft.com/office/drawing/2014/main" id="{9C2084E4-5EED-BC4B-A7EF-A40A72A80D7D}"/>
              </a:ext>
            </a:extLst>
          </p:cNvPr>
          <p:cNvSpPr>
            <a:spLocks noGrp="1"/>
          </p:cNvSpPr>
          <p:nvPr>
            <p:ph type="body" sz="quarter" idx="11" hasCustomPrompt="1"/>
          </p:nvPr>
        </p:nvSpPr>
        <p:spPr>
          <a:xfrm>
            <a:off x="503067" y="4652949"/>
            <a:ext cx="496852" cy="1747851"/>
          </a:xfrm>
        </p:spPr>
        <p:txBody>
          <a:bodyPr>
            <a:noAutofit/>
          </a:bodyPr>
          <a:lstStyle>
            <a:lvl1pPr marL="0" marR="0" indent="0" algn="r" defTabSz="914400" rtl="0" eaLnBrk="1" fontAlgn="auto" latinLnBrk="0" hangingPunct="1">
              <a:lnSpc>
                <a:spcPct val="100000"/>
              </a:lnSpc>
              <a:spcBef>
                <a:spcPts val="0"/>
              </a:spcBef>
              <a:spcAft>
                <a:spcPts val="800"/>
              </a:spcAft>
              <a:buClrTx/>
              <a:buSzTx/>
              <a:buFont typeface="Graphik Regular" pitchFamily="34" charset="0"/>
              <a:buNone/>
              <a:tabLst/>
              <a:defRPr sz="1600" b="1" i="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228600" indent="0">
              <a:buNone/>
              <a:defRPr sz="2000" b="1" i="0">
                <a:latin typeface="Lato" panose="020F0502020204030203" pitchFamily="34" charset="0"/>
                <a:ea typeface="Lato" panose="020F0502020204030203" pitchFamily="34" charset="0"/>
                <a:cs typeface="Lato" panose="020F0502020204030203" pitchFamily="34" charset="0"/>
              </a:defRPr>
            </a:lvl2pPr>
            <a:lvl3pPr marL="482600" indent="0">
              <a:buNone/>
              <a:defRPr sz="2000" b="1" i="0">
                <a:latin typeface="Lato" panose="020F0502020204030203" pitchFamily="34" charset="0"/>
                <a:ea typeface="Lato" panose="020F0502020204030203" pitchFamily="34" charset="0"/>
                <a:cs typeface="Lato" panose="020F0502020204030203" pitchFamily="34" charset="0"/>
              </a:defRPr>
            </a:lvl3pPr>
            <a:lvl4pPr marL="769938" indent="0">
              <a:buNone/>
              <a:defRPr sz="2000" b="1" i="0">
                <a:latin typeface="Lato" panose="020F0502020204030203" pitchFamily="34" charset="0"/>
                <a:ea typeface="Lato" panose="020F0502020204030203" pitchFamily="34" charset="0"/>
                <a:cs typeface="Lato" panose="020F0502020204030203" pitchFamily="34" charset="0"/>
              </a:defRPr>
            </a:lvl4pPr>
            <a:lvl5pPr marL="1031875" indent="0">
              <a:buNone/>
              <a:defRPr sz="2000" b="1" i="0">
                <a:latin typeface="Lato" panose="020F0502020204030203" pitchFamily="34" charset="0"/>
                <a:ea typeface="Lato" panose="020F0502020204030203" pitchFamily="34" charset="0"/>
                <a:cs typeface="Lato" panose="020F0502020204030203" pitchFamily="34" charset="0"/>
              </a:defRPr>
            </a:lvl5pPr>
          </a:lstStyle>
          <a:p>
            <a:pPr lvl="0"/>
            <a:r>
              <a:rPr lang="en-US"/>
              <a:t>##</a:t>
            </a:r>
          </a:p>
          <a:p>
            <a:pPr lvl="0"/>
            <a:r>
              <a:rPr lang="en-US"/>
              <a:t>##</a:t>
            </a:r>
          </a:p>
          <a:p>
            <a:pPr lvl="0"/>
            <a:r>
              <a:rPr lang="en-US"/>
              <a:t>##</a:t>
            </a:r>
          </a:p>
          <a:p>
            <a:pPr lvl="0"/>
            <a:r>
              <a:rPr lang="en-US"/>
              <a:t>##</a:t>
            </a:r>
          </a:p>
        </p:txBody>
      </p:sp>
      <p:sp>
        <p:nvSpPr>
          <p:cNvPr id="9" name="Text Placeholder 7">
            <a:extLst>
              <a:ext uri="{FF2B5EF4-FFF2-40B4-BE49-F238E27FC236}">
                <a16:creationId xmlns:a16="http://schemas.microsoft.com/office/drawing/2014/main" id="{A4BCD0AE-4F4E-DD4F-A1C2-761DD4222BA1}"/>
              </a:ext>
            </a:extLst>
          </p:cNvPr>
          <p:cNvSpPr>
            <a:spLocks noGrp="1"/>
          </p:cNvSpPr>
          <p:nvPr>
            <p:ph type="body" sz="quarter" idx="12" hasCustomPrompt="1"/>
          </p:nvPr>
        </p:nvSpPr>
        <p:spPr>
          <a:xfrm>
            <a:off x="1163783" y="4652949"/>
            <a:ext cx="3170324" cy="174785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Graphik Regular" pitchFamily="34" charset="0"/>
              <a:buNone/>
              <a:tabLst/>
              <a:defRPr sz="16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sz="2000" b="1" i="0">
                <a:latin typeface="Lato" panose="020F0502020204030203" pitchFamily="34" charset="0"/>
                <a:ea typeface="Lato" panose="020F0502020204030203" pitchFamily="34" charset="0"/>
                <a:cs typeface="Lato" panose="020F0502020204030203" pitchFamily="34" charset="0"/>
              </a:defRPr>
            </a:lvl2pPr>
            <a:lvl3pPr marL="482600" indent="0">
              <a:buNone/>
              <a:defRPr sz="2000" b="1" i="0">
                <a:latin typeface="Lato" panose="020F0502020204030203" pitchFamily="34" charset="0"/>
                <a:ea typeface="Lato" panose="020F0502020204030203" pitchFamily="34" charset="0"/>
                <a:cs typeface="Lato" panose="020F0502020204030203" pitchFamily="34" charset="0"/>
              </a:defRPr>
            </a:lvl3pPr>
            <a:lvl4pPr marL="769938" indent="0">
              <a:buNone/>
              <a:defRPr sz="2000" b="1" i="0">
                <a:latin typeface="Lato" panose="020F0502020204030203" pitchFamily="34" charset="0"/>
                <a:ea typeface="Lato" panose="020F0502020204030203" pitchFamily="34" charset="0"/>
                <a:cs typeface="Lato" panose="020F0502020204030203" pitchFamily="34" charset="0"/>
              </a:defRPr>
            </a:lvl4pPr>
            <a:lvl5pPr marL="1031875" indent="0">
              <a:buNone/>
              <a:defRPr sz="2000" b="1" i="0">
                <a:latin typeface="Lato" panose="020F0502020204030203" pitchFamily="34" charset="0"/>
                <a:ea typeface="Lato" panose="020F0502020204030203" pitchFamily="34" charset="0"/>
                <a:cs typeface="Lato" panose="020F0502020204030203" pitchFamily="34" charset="0"/>
              </a:defRPr>
            </a:lvl5pPr>
          </a:lstStyle>
          <a:p>
            <a:pPr lvl="0"/>
            <a:r>
              <a:rPr lang="en-US"/>
              <a:t>[Slide title – </a:t>
            </a:r>
            <a:r>
              <a:rPr lang="en-US" err="1"/>
              <a:t>Lato</a:t>
            </a:r>
            <a:r>
              <a:rPr lang="en-US"/>
              <a:t> Light 16pt]</a:t>
            </a:r>
          </a:p>
          <a:p>
            <a:pPr marL="0" marR="0" lvl="0" indent="0" algn="l" defTabSz="914400" rtl="0" eaLnBrk="1" fontAlgn="auto" latinLnBrk="0" hangingPunct="1">
              <a:lnSpc>
                <a:spcPct val="100000"/>
              </a:lnSpc>
              <a:spcBef>
                <a:spcPts val="0"/>
              </a:spcBef>
              <a:spcAft>
                <a:spcPts val="800"/>
              </a:spcAft>
              <a:buClrTx/>
              <a:buSzTx/>
              <a:buFont typeface="Graphik Regular" pitchFamily="34" charset="0"/>
              <a:buNone/>
              <a:tabLst/>
              <a:defRPr/>
            </a:pPr>
            <a:r>
              <a:rPr lang="en-US"/>
              <a:t>[Slide title – </a:t>
            </a:r>
            <a:r>
              <a:rPr lang="en-US" err="1"/>
              <a:t>Lato</a:t>
            </a:r>
            <a:r>
              <a:rPr lang="en-US"/>
              <a:t> Light 16pt]</a:t>
            </a:r>
          </a:p>
          <a:p>
            <a:pPr marL="0" marR="0" lvl="0" indent="0" algn="l" defTabSz="914400" rtl="0" eaLnBrk="1" fontAlgn="auto" latinLnBrk="0" hangingPunct="1">
              <a:lnSpc>
                <a:spcPct val="100000"/>
              </a:lnSpc>
              <a:spcBef>
                <a:spcPts val="0"/>
              </a:spcBef>
              <a:spcAft>
                <a:spcPts val="800"/>
              </a:spcAft>
              <a:buClrTx/>
              <a:buSzTx/>
              <a:buFont typeface="Graphik Regular" pitchFamily="34" charset="0"/>
              <a:buNone/>
              <a:tabLst/>
              <a:defRPr/>
            </a:pPr>
            <a:r>
              <a:rPr lang="en-US"/>
              <a:t>[Slide title – </a:t>
            </a:r>
            <a:r>
              <a:rPr lang="en-US" err="1"/>
              <a:t>Lato</a:t>
            </a:r>
            <a:r>
              <a:rPr lang="en-US"/>
              <a:t> Light 16pt]</a:t>
            </a:r>
          </a:p>
          <a:p>
            <a:pPr marL="0" marR="0" lvl="0" indent="0" algn="l" defTabSz="914400" rtl="0" eaLnBrk="1" fontAlgn="auto" latinLnBrk="0" hangingPunct="1">
              <a:lnSpc>
                <a:spcPct val="100000"/>
              </a:lnSpc>
              <a:spcBef>
                <a:spcPts val="0"/>
              </a:spcBef>
              <a:spcAft>
                <a:spcPts val="800"/>
              </a:spcAft>
              <a:buClrTx/>
              <a:buSzTx/>
              <a:buFont typeface="Graphik Regular" pitchFamily="34" charset="0"/>
              <a:buNone/>
              <a:tabLst/>
              <a:defRPr/>
            </a:pPr>
            <a:r>
              <a:rPr lang="en-US"/>
              <a:t>[Slide title – </a:t>
            </a:r>
            <a:r>
              <a:rPr lang="en-US" err="1"/>
              <a:t>Lato</a:t>
            </a:r>
            <a:r>
              <a:rPr lang="en-US"/>
              <a:t> Light 16pt]</a:t>
            </a:r>
          </a:p>
          <a:p>
            <a:pPr lvl="0"/>
            <a:endParaRPr lang="en-US"/>
          </a:p>
        </p:txBody>
      </p:sp>
    </p:spTree>
    <p:extLst>
      <p:ext uri="{BB962C8B-B14F-4D97-AF65-F5344CB8AC3E}">
        <p14:creationId xmlns:p14="http://schemas.microsoft.com/office/powerpoint/2010/main" val="41546614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Slide - O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90F418-B751-6C49-8865-B7B10B96A2F2}"/>
              </a:ext>
            </a:extLst>
          </p:cNvPr>
          <p:cNvSpPr/>
          <p:nvPr userDrawn="1"/>
        </p:nvSpPr>
        <p:spPr>
          <a:xfrm flipV="1">
            <a:off x="228600" y="228600"/>
            <a:ext cx="11734800" cy="64008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0" name="Title 1">
            <a:extLst>
              <a:ext uri="{FF2B5EF4-FFF2-40B4-BE49-F238E27FC236}">
                <a16:creationId xmlns:a16="http://schemas.microsoft.com/office/drawing/2014/main" id="{CC6970D8-1D1F-9E46-90B0-68E9845DDBF0}"/>
              </a:ext>
            </a:extLst>
          </p:cNvPr>
          <p:cNvSpPr>
            <a:spLocks noGrp="1"/>
          </p:cNvSpPr>
          <p:nvPr>
            <p:ph type="ctrTitle" hasCustomPrompt="1"/>
          </p:nvPr>
        </p:nvSpPr>
        <p:spPr>
          <a:xfrm>
            <a:off x="838200" y="3200400"/>
            <a:ext cx="8373894" cy="1318097"/>
          </a:xfrm>
          <a:prstGeom prst="rect">
            <a:avLst/>
          </a:prstGeom>
        </p:spPr>
        <p:txBody>
          <a:bodyPr anchor="t" anchorCtr="0">
            <a:noAutofit/>
          </a:bodyPr>
          <a:lstStyle>
            <a:lvl1pPr algn="l">
              <a:lnSpc>
                <a:spcPct val="90000"/>
              </a:lnSpc>
              <a:defRPr sz="4000" b="1" i="0">
                <a:solidFill>
                  <a:schemeClr val="bg1"/>
                </a:solidFill>
                <a:latin typeface="Lato" panose="020F0502020204030203" pitchFamily="34" charset="0"/>
                <a:cs typeface="Lato" panose="020F0502020204030203" pitchFamily="34" charset="0"/>
              </a:defRPr>
            </a:lvl1pPr>
          </a:lstStyle>
          <a:p>
            <a:r>
              <a:rPr lang="en-US"/>
              <a:t>[Section title – L</a:t>
            </a:r>
            <a:r>
              <a:rPr lang="en-US" err="1"/>
              <a:t>ato</a:t>
            </a:r>
            <a:r>
              <a:rPr lang="en-US"/>
              <a:t> Bold 40pt]</a:t>
            </a:r>
            <a:br>
              <a:rPr lang="en-US"/>
            </a:br>
            <a:r>
              <a:rPr lang="en-US"/>
              <a:t>two lines max</a:t>
            </a:r>
          </a:p>
        </p:txBody>
      </p:sp>
      <p:sp>
        <p:nvSpPr>
          <p:cNvPr id="3" name="Text Placeholder 2">
            <a:extLst>
              <a:ext uri="{FF2B5EF4-FFF2-40B4-BE49-F238E27FC236}">
                <a16:creationId xmlns:a16="http://schemas.microsoft.com/office/drawing/2014/main" id="{69CC8969-19DE-0F47-A0EE-D9D8B0DC484C}"/>
              </a:ext>
            </a:extLst>
          </p:cNvPr>
          <p:cNvSpPr>
            <a:spLocks noGrp="1"/>
          </p:cNvSpPr>
          <p:nvPr>
            <p:ph type="body" sz="quarter" idx="10" hasCustomPrompt="1"/>
          </p:nvPr>
        </p:nvSpPr>
        <p:spPr>
          <a:xfrm>
            <a:off x="838200" y="2178624"/>
            <a:ext cx="1643063" cy="876300"/>
          </a:xfrm>
        </p:spPr>
        <p:txBody>
          <a:bodyPr anchor="b">
            <a:noAutofit/>
          </a:bodyPr>
          <a:lstStyle>
            <a:lvl1pPr marL="0" indent="0">
              <a:buNone/>
              <a:defRPr sz="4000" b="1" i="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228600" indent="0">
              <a:buNone/>
              <a:defRPr sz="4000" b="1" i="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482600" indent="0">
              <a:buNone/>
              <a:defRPr sz="4000" b="1" i="0">
                <a:solidFill>
                  <a:schemeClr val="accent2"/>
                </a:solidFill>
                <a:latin typeface="Lato" panose="020F0502020204030203" pitchFamily="34" charset="0"/>
                <a:ea typeface="Lato" panose="020F0502020204030203" pitchFamily="34" charset="0"/>
                <a:cs typeface="Lato" panose="020F0502020204030203" pitchFamily="34" charset="0"/>
              </a:defRPr>
            </a:lvl3pPr>
            <a:lvl4pPr marL="769938" indent="0">
              <a:buNone/>
              <a:defRPr sz="4000" b="1" i="0">
                <a:solidFill>
                  <a:schemeClr val="accent2"/>
                </a:solidFill>
                <a:latin typeface="Lato" panose="020F0502020204030203" pitchFamily="34" charset="0"/>
                <a:ea typeface="Lato" panose="020F0502020204030203" pitchFamily="34" charset="0"/>
                <a:cs typeface="Lato" panose="020F0502020204030203" pitchFamily="34" charset="0"/>
              </a:defRPr>
            </a:lvl4pPr>
            <a:lvl5pPr marL="1031875" indent="0">
              <a:buNone/>
              <a:defRPr sz="4000" b="1" i="0">
                <a:solidFill>
                  <a:schemeClr val="accent2"/>
                </a:solidFill>
                <a:latin typeface="Lato" panose="020F0502020204030203" pitchFamily="34" charset="0"/>
                <a:ea typeface="Lato" panose="020F0502020204030203" pitchFamily="34" charset="0"/>
                <a:cs typeface="Lato" panose="020F0502020204030203" pitchFamily="34" charset="0"/>
              </a:defRPr>
            </a:lvl5pPr>
          </a:lstStyle>
          <a:p>
            <a:pPr lvl="0"/>
            <a:r>
              <a:rPr lang="en-US"/>
              <a:t>#</a:t>
            </a:r>
          </a:p>
        </p:txBody>
      </p:sp>
    </p:spTree>
    <p:extLst>
      <p:ext uri="{BB962C8B-B14F-4D97-AF65-F5344CB8AC3E}">
        <p14:creationId xmlns:p14="http://schemas.microsoft.com/office/powerpoint/2010/main" val="34616487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90F418-B751-6C49-8865-B7B10B96A2F2}"/>
              </a:ext>
            </a:extLst>
          </p:cNvPr>
          <p:cNvSpPr/>
          <p:nvPr userDrawn="1"/>
        </p:nvSpPr>
        <p:spPr>
          <a:xfrm flipV="1">
            <a:off x="228600" y="228600"/>
            <a:ext cx="11734800" cy="64008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7" name="Title 1">
            <a:extLst>
              <a:ext uri="{FF2B5EF4-FFF2-40B4-BE49-F238E27FC236}">
                <a16:creationId xmlns:a16="http://schemas.microsoft.com/office/drawing/2014/main" id="{A9FCA61D-34E6-1F43-90E9-BEC450523679}"/>
              </a:ext>
            </a:extLst>
          </p:cNvPr>
          <p:cNvSpPr txBox="1">
            <a:spLocks/>
          </p:cNvSpPr>
          <p:nvPr userDrawn="1"/>
        </p:nvSpPr>
        <p:spPr>
          <a:xfrm>
            <a:off x="838200" y="5114204"/>
            <a:ext cx="4953000" cy="981796"/>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6000" b="1" i="0" kern="1200">
                <a:solidFill>
                  <a:srgbClr val="FFD4B6"/>
                </a:solidFill>
                <a:latin typeface="Lato" panose="020F0502020204030203" pitchFamily="34" charset="0"/>
                <a:ea typeface="+mj-ea"/>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FFD4B6"/>
                </a:solidFill>
                <a:effectLst/>
                <a:uLnTx/>
                <a:uFillTx/>
                <a:latin typeface="Lato" panose="020F0502020204030203" pitchFamily="34" charset="0"/>
                <a:ea typeface="+mj-ea"/>
                <a:cs typeface="Lato" panose="020F0502020204030203" pitchFamily="34" charset="0"/>
              </a:rPr>
              <a:t>Agenda</a:t>
            </a:r>
          </a:p>
        </p:txBody>
      </p:sp>
      <p:sp>
        <p:nvSpPr>
          <p:cNvPr id="8" name="Text Placeholder 7">
            <a:extLst>
              <a:ext uri="{FF2B5EF4-FFF2-40B4-BE49-F238E27FC236}">
                <a16:creationId xmlns:a16="http://schemas.microsoft.com/office/drawing/2014/main" id="{3AB527DD-0F1A-5544-96EB-D55DC026E9B1}"/>
              </a:ext>
            </a:extLst>
          </p:cNvPr>
          <p:cNvSpPr>
            <a:spLocks noGrp="1"/>
          </p:cNvSpPr>
          <p:nvPr>
            <p:ph type="body" sz="quarter" idx="10" hasCustomPrompt="1"/>
          </p:nvPr>
        </p:nvSpPr>
        <p:spPr>
          <a:xfrm>
            <a:off x="4951378" y="1828800"/>
            <a:ext cx="1946275" cy="4114800"/>
          </a:xfrm>
        </p:spPr>
        <p:txBody>
          <a:bodyPr>
            <a:noAutofit/>
          </a:bodyPr>
          <a:lstStyle>
            <a:lvl1pPr marL="0" marR="0" indent="0" algn="r" defTabSz="914400" rtl="0" eaLnBrk="1" fontAlgn="auto" latinLnBrk="0" hangingPunct="1">
              <a:lnSpc>
                <a:spcPct val="100000"/>
              </a:lnSpc>
              <a:spcBef>
                <a:spcPts val="0"/>
              </a:spcBef>
              <a:spcAft>
                <a:spcPts val="1500"/>
              </a:spcAft>
              <a:buClrTx/>
              <a:buSzTx/>
              <a:buFont typeface="Graphik Regular" pitchFamily="34" charset="0"/>
              <a:buNone/>
              <a:tabLst/>
              <a:defRPr sz="2000" b="1" i="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228600" indent="0">
              <a:buNone/>
              <a:defRPr sz="2000" b="1" i="0">
                <a:latin typeface="Lato" panose="020F0502020204030203" pitchFamily="34" charset="0"/>
                <a:ea typeface="Lato" panose="020F0502020204030203" pitchFamily="34" charset="0"/>
                <a:cs typeface="Lato" panose="020F0502020204030203" pitchFamily="34" charset="0"/>
              </a:defRPr>
            </a:lvl2pPr>
            <a:lvl3pPr marL="482600" indent="0">
              <a:buNone/>
              <a:defRPr sz="2000" b="1" i="0">
                <a:latin typeface="Lato" panose="020F0502020204030203" pitchFamily="34" charset="0"/>
                <a:ea typeface="Lato" panose="020F0502020204030203" pitchFamily="34" charset="0"/>
                <a:cs typeface="Lato" panose="020F0502020204030203" pitchFamily="34" charset="0"/>
              </a:defRPr>
            </a:lvl3pPr>
            <a:lvl4pPr marL="769938" indent="0">
              <a:buNone/>
              <a:defRPr sz="2000" b="1" i="0">
                <a:latin typeface="Lato" panose="020F0502020204030203" pitchFamily="34" charset="0"/>
                <a:ea typeface="Lato" panose="020F0502020204030203" pitchFamily="34" charset="0"/>
                <a:cs typeface="Lato" panose="020F0502020204030203" pitchFamily="34" charset="0"/>
              </a:defRPr>
            </a:lvl4pPr>
            <a:lvl5pPr marL="1031875" indent="0">
              <a:buNone/>
              <a:defRPr sz="2000" b="1" i="0">
                <a:latin typeface="Lato" panose="020F0502020204030203" pitchFamily="34" charset="0"/>
                <a:ea typeface="Lato" panose="020F0502020204030203" pitchFamily="34" charset="0"/>
                <a:cs typeface="Lato" panose="020F0502020204030203" pitchFamily="34" charset="0"/>
              </a:defRPr>
            </a:lvl5pPr>
          </a:lstStyle>
          <a:p>
            <a:pPr lvl="0"/>
            <a:r>
              <a:rPr lang="en-US"/>
              <a:t>00:00-00:00</a:t>
            </a:r>
          </a:p>
        </p:txBody>
      </p:sp>
      <p:sp>
        <p:nvSpPr>
          <p:cNvPr id="9" name="Text Placeholder 7">
            <a:extLst>
              <a:ext uri="{FF2B5EF4-FFF2-40B4-BE49-F238E27FC236}">
                <a16:creationId xmlns:a16="http://schemas.microsoft.com/office/drawing/2014/main" id="{01229A8A-AF87-A141-A6EB-0FCBC94A1332}"/>
              </a:ext>
            </a:extLst>
          </p:cNvPr>
          <p:cNvSpPr>
            <a:spLocks noGrp="1"/>
          </p:cNvSpPr>
          <p:nvPr>
            <p:ph type="body" sz="quarter" idx="11" hasCustomPrompt="1"/>
          </p:nvPr>
        </p:nvSpPr>
        <p:spPr>
          <a:xfrm>
            <a:off x="7198467" y="1828800"/>
            <a:ext cx="3812364" cy="4114800"/>
          </a:xfrm>
        </p:spPr>
        <p:txBody>
          <a:bodyPr>
            <a:noAutofit/>
          </a:bodyPr>
          <a:lstStyle>
            <a:lvl1pPr marL="0" marR="0" indent="0" algn="l" defTabSz="914400" rtl="0" eaLnBrk="1" fontAlgn="auto" latinLnBrk="0" hangingPunct="1">
              <a:lnSpc>
                <a:spcPct val="100000"/>
              </a:lnSpc>
              <a:spcBef>
                <a:spcPts val="0"/>
              </a:spcBef>
              <a:spcAft>
                <a:spcPts val="1500"/>
              </a:spcAft>
              <a:buClrTx/>
              <a:buSzTx/>
              <a:buFont typeface="Graphik Regular" pitchFamily="34" charset="0"/>
              <a:buNone/>
              <a:tabLst/>
              <a:defRPr sz="20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sz="2000" b="1" i="0">
                <a:latin typeface="Lato" panose="020F0502020204030203" pitchFamily="34" charset="0"/>
                <a:ea typeface="Lato" panose="020F0502020204030203" pitchFamily="34" charset="0"/>
                <a:cs typeface="Lato" panose="020F0502020204030203" pitchFamily="34" charset="0"/>
              </a:defRPr>
            </a:lvl2pPr>
            <a:lvl3pPr marL="482600" indent="0">
              <a:buNone/>
              <a:defRPr sz="2000" b="1" i="0">
                <a:latin typeface="Lato" panose="020F0502020204030203" pitchFamily="34" charset="0"/>
                <a:ea typeface="Lato" panose="020F0502020204030203" pitchFamily="34" charset="0"/>
                <a:cs typeface="Lato" panose="020F0502020204030203" pitchFamily="34" charset="0"/>
              </a:defRPr>
            </a:lvl3pPr>
            <a:lvl4pPr marL="769938" indent="0">
              <a:buNone/>
              <a:defRPr sz="2000" b="1" i="0">
                <a:latin typeface="Lato" panose="020F0502020204030203" pitchFamily="34" charset="0"/>
                <a:ea typeface="Lato" panose="020F0502020204030203" pitchFamily="34" charset="0"/>
                <a:cs typeface="Lato" panose="020F0502020204030203" pitchFamily="34" charset="0"/>
              </a:defRPr>
            </a:lvl4pPr>
            <a:lvl5pPr marL="1031875" indent="0">
              <a:buNone/>
              <a:defRPr sz="2000" b="1" i="0">
                <a:latin typeface="Lato" panose="020F0502020204030203" pitchFamily="34" charset="0"/>
                <a:ea typeface="Lato" panose="020F0502020204030203" pitchFamily="34" charset="0"/>
                <a:cs typeface="Lato" panose="020F0502020204030203" pitchFamily="34" charset="0"/>
              </a:defRPr>
            </a:lvl5pPr>
          </a:lstStyle>
          <a:p>
            <a:pPr lvl="0"/>
            <a:r>
              <a:rPr lang="en-US"/>
              <a:t>[Activity title]</a:t>
            </a:r>
          </a:p>
          <a:p>
            <a:pPr lvl="0"/>
            <a:endParaRPr lang="en-US"/>
          </a:p>
        </p:txBody>
      </p:sp>
    </p:spTree>
    <p:extLst>
      <p:ext uri="{BB962C8B-B14F-4D97-AF65-F5344CB8AC3E}">
        <p14:creationId xmlns:p14="http://schemas.microsoft.com/office/powerpoint/2010/main" val="9485145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66E7325-D5FF-8642-AFF8-E74097A61B01}"/>
              </a:ext>
            </a:extLst>
          </p:cNvPr>
          <p:cNvGrpSpPr/>
          <p:nvPr userDrawn="1"/>
        </p:nvGrpSpPr>
        <p:grpSpPr>
          <a:xfrm>
            <a:off x="438027" y="458819"/>
            <a:ext cx="2322425" cy="2284381"/>
            <a:chOff x="438027" y="458819"/>
            <a:chExt cx="2322425" cy="2284381"/>
          </a:xfrm>
        </p:grpSpPr>
        <p:pic>
          <p:nvPicPr>
            <p:cNvPr id="7" name="Picture 6" descr="Logo, icon&#10;&#10;Description automatically generated">
              <a:extLst>
                <a:ext uri="{FF2B5EF4-FFF2-40B4-BE49-F238E27FC236}">
                  <a16:creationId xmlns:a16="http://schemas.microsoft.com/office/drawing/2014/main" id="{F74CFBA3-291C-BA4D-AE91-1489E97CFD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8027" y="458819"/>
              <a:ext cx="455133" cy="405890"/>
            </a:xfrm>
            <a:prstGeom prst="rect">
              <a:avLst/>
            </a:prstGeom>
          </p:spPr>
        </p:pic>
        <p:sp>
          <p:nvSpPr>
            <p:cNvPr id="8" name="Rectangle 7">
              <a:extLst>
                <a:ext uri="{FF2B5EF4-FFF2-40B4-BE49-F238E27FC236}">
                  <a16:creationId xmlns:a16="http://schemas.microsoft.com/office/drawing/2014/main" id="{BA3CEA01-806E-1D4D-8E1F-944E0AAC708B}"/>
                </a:ext>
              </a:extLst>
            </p:cNvPr>
            <p:cNvSpPr/>
            <p:nvPr userDrawn="1"/>
          </p:nvSpPr>
          <p:spPr>
            <a:xfrm rot="5400000">
              <a:off x="1815239" y="-194549"/>
              <a:ext cx="63245" cy="1827181"/>
            </a:xfrm>
            <a:prstGeom prst="rect">
              <a:avLst/>
            </a:prstGeom>
            <a:solidFill>
              <a:schemeClr val="accent2"/>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9" name="Rectangle 8">
              <a:extLst>
                <a:ext uri="{FF2B5EF4-FFF2-40B4-BE49-F238E27FC236}">
                  <a16:creationId xmlns:a16="http://schemas.microsoft.com/office/drawing/2014/main" id="{6995E2DA-41DB-1E46-9C92-5EF368EDD6DF}"/>
                </a:ext>
              </a:extLst>
            </p:cNvPr>
            <p:cNvSpPr/>
            <p:nvPr userDrawn="1"/>
          </p:nvSpPr>
          <p:spPr>
            <a:xfrm rot="10800000">
              <a:off x="588361" y="916019"/>
              <a:ext cx="63245" cy="1827181"/>
            </a:xfrm>
            <a:prstGeom prst="rect">
              <a:avLst/>
            </a:prstGeom>
            <a:solidFill>
              <a:schemeClr val="accent2"/>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grpSp>
      <p:sp>
        <p:nvSpPr>
          <p:cNvPr id="12" name="Freeform 11">
            <a:extLst>
              <a:ext uri="{FF2B5EF4-FFF2-40B4-BE49-F238E27FC236}">
                <a16:creationId xmlns:a16="http://schemas.microsoft.com/office/drawing/2014/main" id="{2AA60697-E3D0-244E-A9CF-73F99741CC4E}"/>
              </a:ext>
            </a:extLst>
          </p:cNvPr>
          <p:cNvSpPr/>
          <p:nvPr userDrawn="1"/>
        </p:nvSpPr>
        <p:spPr>
          <a:xfrm rot="5400000">
            <a:off x="9838232" y="4487368"/>
            <a:ext cx="1827181" cy="1844044"/>
          </a:xfrm>
          <a:custGeom>
            <a:avLst/>
            <a:gdLst>
              <a:gd name="connsiteX0" fmla="*/ 0 w 1827181"/>
              <a:gd name="connsiteY0" fmla="*/ 63245 h 1844044"/>
              <a:gd name="connsiteX1" fmla="*/ 0 w 1827181"/>
              <a:gd name="connsiteY1" fmla="*/ 0 h 1844044"/>
              <a:gd name="connsiteX2" fmla="*/ 1827181 w 1827181"/>
              <a:gd name="connsiteY2" fmla="*/ 0 h 1844044"/>
              <a:gd name="connsiteX3" fmla="*/ 1827181 w 1827181"/>
              <a:gd name="connsiteY3" fmla="*/ 16863 h 1844044"/>
              <a:gd name="connsiteX4" fmla="*/ 1827181 w 1827181"/>
              <a:gd name="connsiteY4" fmla="*/ 63245 h 1844044"/>
              <a:gd name="connsiteX5" fmla="*/ 1827181 w 1827181"/>
              <a:gd name="connsiteY5" fmla="*/ 1844044 h 1844044"/>
              <a:gd name="connsiteX6" fmla="*/ 1763936 w 1827181"/>
              <a:gd name="connsiteY6" fmla="*/ 1844044 h 1844044"/>
              <a:gd name="connsiteX7" fmla="*/ 1763936 w 1827181"/>
              <a:gd name="connsiteY7" fmla="*/ 63245 h 184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7181" h="1844044">
                <a:moveTo>
                  <a:pt x="0" y="63245"/>
                </a:moveTo>
                <a:lnTo>
                  <a:pt x="0" y="0"/>
                </a:lnTo>
                <a:lnTo>
                  <a:pt x="1827181" y="0"/>
                </a:lnTo>
                <a:lnTo>
                  <a:pt x="1827181" y="16863"/>
                </a:lnTo>
                <a:lnTo>
                  <a:pt x="1827181" y="63245"/>
                </a:lnTo>
                <a:lnTo>
                  <a:pt x="1827181" y="1844044"/>
                </a:lnTo>
                <a:lnTo>
                  <a:pt x="1763936" y="1844044"/>
                </a:lnTo>
                <a:lnTo>
                  <a:pt x="1763936" y="63245"/>
                </a:lnTo>
                <a:close/>
              </a:path>
            </a:pathLst>
          </a:custGeom>
          <a:solidFill>
            <a:srgbClr val="FFD4B6"/>
          </a:solidFill>
          <a:ln>
            <a:noFill/>
          </a:ln>
        </p:spPr>
        <p:style>
          <a:lnRef idx="1">
            <a:schemeClr val="accent1"/>
          </a:lnRef>
          <a:fillRef idx="0">
            <a:schemeClr val="accent1"/>
          </a:fillRef>
          <a:effectRef idx="0">
            <a:schemeClr val="dk1"/>
          </a:effectRef>
          <a:fontRef idx="minor">
            <a:schemeClr val="dk1"/>
          </a:fontRef>
        </p:style>
        <p:txBody>
          <a:bodyPr wrap="square" rtlCol="0" anchor="ctr">
            <a:noAutofit/>
          </a:bodyPr>
          <a:lstStyle/>
          <a:p>
            <a:pPr algn="ctr">
              <a:lnSpc>
                <a:spcPct val="100000"/>
              </a:lnSpc>
            </a:pPr>
            <a:endParaRPr lang="en-US" sz="1200"/>
          </a:p>
        </p:txBody>
      </p:sp>
      <p:sp>
        <p:nvSpPr>
          <p:cNvPr id="14" name="Title 1">
            <a:extLst>
              <a:ext uri="{FF2B5EF4-FFF2-40B4-BE49-F238E27FC236}">
                <a16:creationId xmlns:a16="http://schemas.microsoft.com/office/drawing/2014/main" id="{17A7354B-B2BD-614D-AAB2-EACD8AC4A904}"/>
              </a:ext>
            </a:extLst>
          </p:cNvPr>
          <p:cNvSpPr>
            <a:spLocks noGrp="1"/>
          </p:cNvSpPr>
          <p:nvPr>
            <p:ph type="ctrTitle" hasCustomPrompt="1"/>
          </p:nvPr>
        </p:nvSpPr>
        <p:spPr>
          <a:xfrm>
            <a:off x="1257300" y="2341452"/>
            <a:ext cx="9677400" cy="1827181"/>
          </a:xfrm>
          <a:prstGeom prst="rect">
            <a:avLst/>
          </a:prstGeom>
        </p:spPr>
        <p:txBody>
          <a:bodyPr anchor="ctr" anchorCtr="0">
            <a:noAutofit/>
          </a:bodyPr>
          <a:lstStyle>
            <a:lvl1pPr algn="ctr">
              <a:lnSpc>
                <a:spcPct val="90000"/>
              </a:lnSpc>
              <a:defRPr sz="3200" b="0" i="0">
                <a:solidFill>
                  <a:schemeClr val="bg1"/>
                </a:solidFill>
                <a:latin typeface="Lato Light" panose="020F0402020204030203" pitchFamily="34" charset="0"/>
                <a:cs typeface="Lato Light" panose="020F0402020204030203" pitchFamily="34" charset="0"/>
              </a:defRPr>
            </a:lvl1pPr>
          </a:lstStyle>
          <a:p>
            <a:r>
              <a:rPr lang="en-US"/>
              <a:t>[Pull quote – </a:t>
            </a:r>
            <a:r>
              <a:rPr lang="en-US" err="1"/>
              <a:t>Lato</a:t>
            </a:r>
            <a:r>
              <a:rPr lang="en-US"/>
              <a:t> Light 32pt]</a:t>
            </a:r>
          </a:p>
        </p:txBody>
      </p:sp>
      <p:sp>
        <p:nvSpPr>
          <p:cNvPr id="15" name="Subtitle 2">
            <a:extLst>
              <a:ext uri="{FF2B5EF4-FFF2-40B4-BE49-F238E27FC236}">
                <a16:creationId xmlns:a16="http://schemas.microsoft.com/office/drawing/2014/main" id="{FA5374C0-367E-324D-9A2E-98B6A6B0F0B3}"/>
              </a:ext>
            </a:extLst>
          </p:cNvPr>
          <p:cNvSpPr>
            <a:spLocks noGrp="1"/>
          </p:cNvSpPr>
          <p:nvPr>
            <p:ph type="subTitle" idx="1" hasCustomPrompt="1"/>
          </p:nvPr>
        </p:nvSpPr>
        <p:spPr>
          <a:xfrm>
            <a:off x="4105834" y="4380653"/>
            <a:ext cx="3980332" cy="230293"/>
          </a:xfrm>
        </p:spPr>
        <p:txBody>
          <a:bodyPr anchor="ctr" anchorCtr="0">
            <a:noAutofit/>
          </a:bodyPr>
          <a:lstStyle>
            <a:lvl1pPr marL="0" indent="0" algn="ctr">
              <a:spcBef>
                <a:spcPts val="0"/>
              </a:spcBef>
              <a:buNone/>
              <a:defRPr sz="1400" b="1" i="0" cap="all" baseline="0">
                <a:solidFill>
                  <a:schemeClr val="bg1"/>
                </a:solidFill>
                <a:latin typeface="Lato" panose="020F0502020204030203" pitchFamily="34" charset="0"/>
                <a:cs typeface="Lato" panose="020F0502020204030203"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a:t>[NAME]</a:t>
            </a:r>
          </a:p>
        </p:txBody>
      </p:sp>
      <p:sp>
        <p:nvSpPr>
          <p:cNvPr id="16" name="Text Placeholder 4">
            <a:extLst>
              <a:ext uri="{FF2B5EF4-FFF2-40B4-BE49-F238E27FC236}">
                <a16:creationId xmlns:a16="http://schemas.microsoft.com/office/drawing/2014/main" id="{E81B463D-7795-464C-9403-626333D045B4}"/>
              </a:ext>
            </a:extLst>
          </p:cNvPr>
          <p:cNvSpPr>
            <a:spLocks noGrp="1"/>
          </p:cNvSpPr>
          <p:nvPr>
            <p:ph type="body" sz="quarter" idx="10" hasCustomPrompt="1"/>
          </p:nvPr>
        </p:nvSpPr>
        <p:spPr>
          <a:xfrm>
            <a:off x="4105275" y="4645141"/>
            <a:ext cx="3981450" cy="341312"/>
          </a:xfrm>
        </p:spPr>
        <p:txBody>
          <a:bodyPr/>
          <a:lstStyle>
            <a:lvl1pPr marL="0" indent="0" algn="ctr">
              <a:buNone/>
              <a:defRPr i="1">
                <a:solidFill>
                  <a:schemeClr val="bg1"/>
                </a:solidFill>
              </a:defRPr>
            </a:lvl1pPr>
          </a:lstStyle>
          <a:p>
            <a:pPr lvl="0"/>
            <a:r>
              <a:rPr lang="en-US"/>
              <a:t>[Title]</a:t>
            </a:r>
          </a:p>
        </p:txBody>
      </p:sp>
    </p:spTree>
    <p:extLst>
      <p:ext uri="{BB962C8B-B14F-4D97-AF65-F5344CB8AC3E}">
        <p14:creationId xmlns:p14="http://schemas.microsoft.com/office/powerpoint/2010/main" val="890753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CCE1-1D27-C24A-B7EC-9913D24076CC}"/>
              </a:ext>
            </a:extLst>
          </p:cNvPr>
          <p:cNvSpPr>
            <a:spLocks noGrp="1"/>
          </p:cNvSpPr>
          <p:nvPr>
            <p:ph type="title" hasCustomPrompt="1"/>
          </p:nvPr>
        </p:nvSpPr>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L</a:t>
            </a:r>
            <a:r>
              <a:rPr lang="en-US" err="1"/>
              <a:t>ato</a:t>
            </a:r>
            <a:r>
              <a:rPr lang="en-US"/>
              <a:t> Bold 28pt]</a:t>
            </a:r>
          </a:p>
        </p:txBody>
      </p:sp>
      <p:sp>
        <p:nvSpPr>
          <p:cNvPr id="3" name="Content Placeholder 2">
            <a:extLst>
              <a:ext uri="{FF2B5EF4-FFF2-40B4-BE49-F238E27FC236}">
                <a16:creationId xmlns:a16="http://schemas.microsoft.com/office/drawing/2014/main" id="{9D18BAF2-B4C0-4340-8BAE-D983E13B9A26}"/>
              </a:ext>
            </a:extLst>
          </p:cNvPr>
          <p:cNvSpPr>
            <a:spLocks noGrp="1"/>
          </p:cNvSpPr>
          <p:nvPr>
            <p:ph idx="1" hasCustomPrompt="1"/>
          </p:nvPr>
        </p:nvSpPr>
        <p:spPr/>
        <p:txBody>
          <a:bodyPr/>
          <a:lstStyle>
            <a:lvl1pPr>
              <a:defRPr b="0" i="0">
                <a:cs typeface="Lato" panose="020F0502020204030203" pitchFamily="34" charset="0"/>
              </a:defRPr>
            </a:lvl1pPr>
            <a:lvl2pPr>
              <a:defRPr b="0" i="0">
                <a:cs typeface="Lato" panose="020F0502020204030203" pitchFamily="34" charset="0"/>
              </a:defRPr>
            </a:lvl2pPr>
            <a:lvl3pPr>
              <a:defRPr b="0" i="0">
                <a:cs typeface="Lato" panose="020F0502020204030203" pitchFamily="34" charset="0"/>
              </a:defRPr>
            </a:lvl3pPr>
            <a:lvl4pPr>
              <a:defRPr b="0" i="0">
                <a:cs typeface="Lato" panose="020F0502020204030203" pitchFamily="34" charset="0"/>
              </a:defRPr>
            </a:lvl4pPr>
            <a:lvl5pPr>
              <a:defRPr b="0" i="0">
                <a:cs typeface="Lato" panose="020F0502020204030203" pitchFamily="34" charset="0"/>
              </a:defRPr>
            </a:lvl5pPr>
          </a:lstStyle>
          <a:p>
            <a:pPr lvl="0"/>
            <a:r>
              <a:rPr lang="en-US"/>
              <a:t>Body copy – </a:t>
            </a:r>
            <a:r>
              <a:rPr lang="en-US" err="1"/>
              <a:t>Lato</a:t>
            </a:r>
            <a:r>
              <a:rPr lang="en-US"/>
              <a:t> Light 14pt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1584FD-BACF-3842-9811-BCCED2084FE7}"/>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6" name="Slide Number Placeholder 5">
            <a:extLst>
              <a:ext uri="{FF2B5EF4-FFF2-40B4-BE49-F238E27FC236}">
                <a16:creationId xmlns:a16="http://schemas.microsoft.com/office/drawing/2014/main" id="{EDEE7753-1F5E-ED42-964A-7C3B0A27A00F}"/>
              </a:ext>
            </a:extLst>
          </p:cNvPr>
          <p:cNvSpPr>
            <a:spLocks noGrp="1"/>
          </p:cNvSpPr>
          <p:nvPr>
            <p:ph type="sldNum" sz="quarter" idx="12"/>
          </p:nvPr>
        </p:nvSpPr>
        <p:spPr/>
        <p:txBody>
          <a:bodyPr/>
          <a:lstStyle/>
          <a:p>
            <a:fld id="{6FDC89C3-8E1C-1B4E-9829-76D4B1BE5FAC}" type="slidenum">
              <a:rPr lang="en-US" smtClean="0"/>
              <a:t>‹#›</a:t>
            </a:fld>
            <a:endParaRPr lang="en-US"/>
          </a:p>
        </p:txBody>
      </p:sp>
      <p:cxnSp>
        <p:nvCxnSpPr>
          <p:cNvPr id="8" name="Straight Connector 7">
            <a:extLst>
              <a:ext uri="{FF2B5EF4-FFF2-40B4-BE49-F238E27FC236}">
                <a16:creationId xmlns:a16="http://schemas.microsoft.com/office/drawing/2014/main" id="{001A092A-8A81-D446-B675-8C19929AA166}"/>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9928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itle and Content -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295B-1A54-F549-820B-702C226019A1}"/>
              </a:ext>
            </a:extLst>
          </p:cNvPr>
          <p:cNvSpPr>
            <a:spLocks noGrp="1"/>
          </p:cNvSpPr>
          <p:nvPr>
            <p:ph type="title" hasCustomPrompt="1"/>
          </p:nvPr>
        </p:nvSpPr>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L</a:t>
            </a:r>
            <a:r>
              <a:rPr lang="en-US" err="1"/>
              <a:t>ato</a:t>
            </a:r>
            <a:r>
              <a:rPr lang="en-US"/>
              <a:t> Bold 28pt]</a:t>
            </a:r>
          </a:p>
        </p:txBody>
      </p:sp>
      <p:sp>
        <p:nvSpPr>
          <p:cNvPr id="3" name="Content Placeholder 2">
            <a:extLst>
              <a:ext uri="{FF2B5EF4-FFF2-40B4-BE49-F238E27FC236}">
                <a16:creationId xmlns:a16="http://schemas.microsoft.com/office/drawing/2014/main" id="{9BA4649C-1694-394E-85AB-F6B2F77BFC29}"/>
              </a:ext>
            </a:extLst>
          </p:cNvPr>
          <p:cNvSpPr>
            <a:spLocks noGrp="1"/>
          </p:cNvSpPr>
          <p:nvPr>
            <p:ph sz="half" idx="1" hasCustomPrompt="1"/>
          </p:nvPr>
        </p:nvSpPr>
        <p:spPr>
          <a:xfrm>
            <a:off x="457200" y="1825625"/>
            <a:ext cx="5181600" cy="4351338"/>
          </a:xfrm>
        </p:spPr>
        <p:txBody>
          <a:bodyPr/>
          <a:lstStyle>
            <a:lvl1pPr marL="173038" indent="-173038">
              <a:tabLst/>
              <a:defRPr b="0" i="0">
                <a:cs typeface="Lato" panose="020F0502020204030203" pitchFamily="34" charset="0"/>
              </a:defRPr>
            </a:lvl1pPr>
            <a:lvl2pPr>
              <a:defRPr b="0" i="0">
                <a:cs typeface="Lato" panose="020F0502020204030203" pitchFamily="34" charset="0"/>
              </a:defRPr>
            </a:lvl2pPr>
            <a:lvl3pPr>
              <a:defRPr b="0" i="0">
                <a:cs typeface="Lato" panose="020F0502020204030203" pitchFamily="34" charset="0"/>
              </a:defRPr>
            </a:lvl3pPr>
            <a:lvl4pPr>
              <a:defRPr b="0" i="0">
                <a:cs typeface="Lato" panose="020F0502020204030203" pitchFamily="34" charset="0"/>
              </a:defRPr>
            </a:lvl4pPr>
            <a:lvl5pPr>
              <a:defRPr b="0" i="0">
                <a:cs typeface="Lato" panose="020F0502020204030203" pitchFamily="34" charset="0"/>
              </a:defRPr>
            </a:lvl5pPr>
          </a:lstStyle>
          <a:p>
            <a:pPr lvl="0"/>
            <a:r>
              <a:rPr lang="en-US"/>
              <a:t>Body copy – </a:t>
            </a:r>
            <a:r>
              <a:rPr lang="en-US" err="1"/>
              <a:t>Lato</a:t>
            </a:r>
            <a:r>
              <a:rPr lang="en-US"/>
              <a:t> Light 14pt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F3FC7-0EFD-F94E-B65F-2DB77F152EED}"/>
              </a:ext>
            </a:extLst>
          </p:cNvPr>
          <p:cNvSpPr>
            <a:spLocks noGrp="1"/>
          </p:cNvSpPr>
          <p:nvPr>
            <p:ph sz="half" idx="2" hasCustomPrompt="1"/>
          </p:nvPr>
        </p:nvSpPr>
        <p:spPr>
          <a:xfrm>
            <a:off x="6092756" y="1825625"/>
            <a:ext cx="5181600" cy="4351338"/>
          </a:xfrm>
        </p:spPr>
        <p:txBody>
          <a:bodyPr/>
          <a:lstStyle>
            <a:lvl1pPr>
              <a:defRPr b="0" i="0">
                <a:cs typeface="Lato" panose="020F0502020204030203" pitchFamily="34" charset="0"/>
              </a:defRPr>
            </a:lvl1pPr>
            <a:lvl2pPr>
              <a:defRPr b="0" i="0">
                <a:cs typeface="Lato" panose="020F0502020204030203" pitchFamily="34" charset="0"/>
              </a:defRPr>
            </a:lvl2pPr>
            <a:lvl3pPr>
              <a:defRPr b="0" i="0">
                <a:cs typeface="Lato" panose="020F0502020204030203" pitchFamily="34" charset="0"/>
              </a:defRPr>
            </a:lvl3pPr>
            <a:lvl4pPr>
              <a:defRPr b="0" i="0">
                <a:cs typeface="Lato" panose="020F0502020204030203" pitchFamily="34" charset="0"/>
              </a:defRPr>
            </a:lvl4pPr>
            <a:lvl5pPr>
              <a:defRPr b="0" i="0">
                <a:cs typeface="Lato" panose="020F0502020204030203" pitchFamily="34" charset="0"/>
              </a:defRPr>
            </a:lvl5pPr>
          </a:lstStyle>
          <a:p>
            <a:pPr lvl="0"/>
            <a:r>
              <a:rPr lang="en-US"/>
              <a:t>Body copy – </a:t>
            </a:r>
            <a:r>
              <a:rPr lang="en-US" err="1"/>
              <a:t>Lato</a:t>
            </a:r>
            <a:r>
              <a:rPr lang="en-US"/>
              <a:t> Light 14pt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680B4C5-44DA-A545-BC35-FC6EC73E2A48}"/>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7" name="Slide Number Placeholder 6">
            <a:extLst>
              <a:ext uri="{FF2B5EF4-FFF2-40B4-BE49-F238E27FC236}">
                <a16:creationId xmlns:a16="http://schemas.microsoft.com/office/drawing/2014/main" id="{D84F1CF9-35BF-F840-B74D-3AD284A97276}"/>
              </a:ext>
            </a:extLst>
          </p:cNvPr>
          <p:cNvSpPr>
            <a:spLocks noGrp="1"/>
          </p:cNvSpPr>
          <p:nvPr>
            <p:ph type="sldNum" sz="quarter" idx="12"/>
          </p:nvPr>
        </p:nvSpPr>
        <p:spPr/>
        <p:txBody>
          <a:bodyPr/>
          <a:lstStyle/>
          <a:p>
            <a:fld id="{6FDC89C3-8E1C-1B4E-9829-76D4B1BE5FAC}" type="slidenum">
              <a:rPr lang="en-US" smtClean="0"/>
              <a:t>‹#›</a:t>
            </a:fld>
            <a:endParaRPr lang="en-US"/>
          </a:p>
        </p:txBody>
      </p:sp>
      <p:cxnSp>
        <p:nvCxnSpPr>
          <p:cNvPr id="9" name="Straight Connector 8">
            <a:extLst>
              <a:ext uri="{FF2B5EF4-FFF2-40B4-BE49-F238E27FC236}">
                <a16:creationId xmlns:a16="http://schemas.microsoft.com/office/drawing/2014/main" id="{99D19EF6-DA86-9C43-83B4-FE3B74CA33E9}"/>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6604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Tree>
    <p:extLst>
      <p:ext uri="{BB962C8B-B14F-4D97-AF65-F5344CB8AC3E}">
        <p14:creationId xmlns:p14="http://schemas.microsoft.com/office/powerpoint/2010/main" val="217815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Myeloma_Mentors - Title Slide - MMRF Myeloma Mentors - Optio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B30F78-DEDC-9B4A-8D01-7F62E05E09BB}"/>
              </a:ext>
            </a:extLst>
          </p:cNvPr>
          <p:cNvSpPr/>
          <p:nvPr userDrawn="1"/>
        </p:nvSpPr>
        <p:spPr>
          <a:xfrm>
            <a:off x="0" y="0"/>
            <a:ext cx="3355848" cy="68580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6" name="Picture Placeholder 15">
            <a:extLst>
              <a:ext uri="{FF2B5EF4-FFF2-40B4-BE49-F238E27FC236}">
                <a16:creationId xmlns:a16="http://schemas.microsoft.com/office/drawing/2014/main" id="{D4699CC8-3C5A-7F4A-A0BE-1B14B69F6C80}"/>
              </a:ext>
            </a:extLst>
          </p:cNvPr>
          <p:cNvSpPr>
            <a:spLocks noGrp="1"/>
          </p:cNvSpPr>
          <p:nvPr>
            <p:ph type="pic" sz="quarter" idx="12" hasCustomPrompt="1"/>
          </p:nvPr>
        </p:nvSpPr>
        <p:spPr>
          <a:xfrm>
            <a:off x="3355403" y="0"/>
            <a:ext cx="8836025" cy="6858000"/>
          </a:xfrm>
          <a:custGeom>
            <a:avLst/>
            <a:gdLst>
              <a:gd name="connsiteX0" fmla="*/ 0 w 8836025"/>
              <a:gd name="connsiteY0" fmla="*/ 0 h 6858000"/>
              <a:gd name="connsiteX1" fmla="*/ 8836025 w 8836025"/>
              <a:gd name="connsiteY1" fmla="*/ 0 h 6858000"/>
              <a:gd name="connsiteX2" fmla="*/ 8836025 w 8836025"/>
              <a:gd name="connsiteY2" fmla="*/ 6858000 h 6858000"/>
              <a:gd name="connsiteX3" fmla="*/ 0 w 8836025"/>
              <a:gd name="connsiteY3" fmla="*/ 6858000 h 6858000"/>
              <a:gd name="connsiteX4" fmla="*/ 0 w 8836025"/>
              <a:gd name="connsiteY4" fmla="*/ 6629400 h 6858000"/>
              <a:gd name="connsiteX5" fmla="*/ 3428873 w 8836025"/>
              <a:gd name="connsiteY5" fmla="*/ 6629400 h 6858000"/>
              <a:gd name="connsiteX6" fmla="*/ 3428873 w 8836025"/>
              <a:gd name="connsiteY6" fmla="*/ 2212848 h 6858000"/>
              <a:gd name="connsiteX7" fmla="*/ 0 w 8836025"/>
              <a:gd name="connsiteY7" fmla="*/ 22128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6025" h="6858000">
                <a:moveTo>
                  <a:pt x="0" y="0"/>
                </a:moveTo>
                <a:lnTo>
                  <a:pt x="8836025" y="0"/>
                </a:lnTo>
                <a:lnTo>
                  <a:pt x="8836025" y="6858000"/>
                </a:lnTo>
                <a:lnTo>
                  <a:pt x="0" y="6858000"/>
                </a:lnTo>
                <a:lnTo>
                  <a:pt x="0" y="6629400"/>
                </a:lnTo>
                <a:lnTo>
                  <a:pt x="3428873" y="6629400"/>
                </a:lnTo>
                <a:lnTo>
                  <a:pt x="3428873" y="2212848"/>
                </a:lnTo>
                <a:lnTo>
                  <a:pt x="0" y="2212848"/>
                </a:lnTo>
                <a:close/>
              </a:path>
            </a:pathLst>
          </a:custGeom>
          <a:solidFill>
            <a:schemeClr val="bg2"/>
          </a:solidFill>
        </p:spPr>
        <p:txBody>
          <a:bodyPr wrap="square" anchor="ctr">
            <a:noAutofit/>
          </a:bodyPr>
          <a:lstStyle>
            <a:lvl1pPr marL="0" indent="0" algn="ctr">
              <a:buFontTx/>
              <a:buNone/>
              <a:defRPr b="0" i="0">
                <a:cs typeface="Lato" panose="020F0502020204030203" pitchFamily="34" charset="0"/>
              </a:defRPr>
            </a:lvl1pPr>
          </a:lstStyle>
          <a:p>
            <a:r>
              <a:rPr lang="en-US"/>
              <a:t>INSERT IMAGE</a:t>
            </a:r>
          </a:p>
        </p:txBody>
      </p:sp>
      <p:sp>
        <p:nvSpPr>
          <p:cNvPr id="17" name="Rectangle 16">
            <a:extLst>
              <a:ext uri="{FF2B5EF4-FFF2-40B4-BE49-F238E27FC236}">
                <a16:creationId xmlns:a16="http://schemas.microsoft.com/office/drawing/2014/main" id="{646C27DD-7B58-C44B-8A8A-847844B537CB}"/>
              </a:ext>
            </a:extLst>
          </p:cNvPr>
          <p:cNvSpPr/>
          <p:nvPr userDrawn="1"/>
        </p:nvSpPr>
        <p:spPr>
          <a:xfrm>
            <a:off x="237653" y="2212041"/>
            <a:ext cx="6556248" cy="4417359"/>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lIns="0" rtlCol="0" anchor="ctr"/>
          <a:lstStyle/>
          <a:p>
            <a:pPr algn="ctr">
              <a:lnSpc>
                <a:spcPct val="100000"/>
              </a:lnSpc>
            </a:pPr>
            <a:endParaRPr lang="en-US" sz="1200"/>
          </a:p>
        </p:txBody>
      </p:sp>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51760"/>
            <a:ext cx="5181600" cy="2021840"/>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 </a:t>
            </a:r>
            <a:r>
              <a:rPr lang="en-US" err="1"/>
              <a:t>pt</a:t>
            </a:r>
            <a:r>
              <a:rPr lang="en-US"/>
              <a: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518160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 </a:t>
            </a:r>
            <a:r>
              <a:rPr lang="en-US" dirty="0" err="1"/>
              <a:t>Lato</a:t>
            </a:r>
            <a:r>
              <a:rPr lang="en-US" dirty="0"/>
              <a:t> </a:t>
            </a:r>
            <a:r>
              <a:rPr lang="en-US" dirty="0" err="1"/>
              <a:t>Semibold</a:t>
            </a:r>
            <a:r>
              <a:rPr lang="en-US" dirty="0"/>
              <a:t> 12 </a:t>
            </a:r>
            <a:r>
              <a:rPr lang="en-US" dirty="0" err="1"/>
              <a:t>pt</a:t>
            </a:r>
            <a:r>
              <a:rPr lang="en-US" dirty="0"/>
              <a: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622478"/>
            <a:ext cx="5181600" cy="321122"/>
          </a:xfrm>
        </p:spPr>
        <p:txBody>
          <a:bodyPr anchor="b" anchorCtr="0">
            <a:noAutofit/>
          </a:bodyPr>
          <a:lstStyle>
            <a:lvl1pPr marL="0" indent="0">
              <a:spcBef>
                <a:spcPts val="0"/>
              </a:spcBef>
              <a:buNone/>
              <a:defRPr sz="1200" b="1" i="0" cap="all" spc="80" baseline="0">
                <a:solidFill>
                  <a:schemeClr val="bg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007489"/>
            <a:ext cx="5181600" cy="321122"/>
          </a:xfrm>
        </p:spPr>
        <p:txBody>
          <a:bodyPr anchor="t" anchorCtr="0">
            <a:noAutofit/>
          </a:bodyPr>
          <a:lstStyle>
            <a:lvl1pPr marL="0" indent="0">
              <a:spcBef>
                <a:spcPts val="0"/>
              </a:spcBef>
              <a:buNone/>
              <a:defRPr sz="1200" b="0" i="0" cap="none" spc="8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pic>
        <p:nvPicPr>
          <p:cNvPr id="15" name="Picture 14">
            <a:extLst>
              <a:ext uri="{FF2B5EF4-FFF2-40B4-BE49-F238E27FC236}">
                <a16:creationId xmlns:a16="http://schemas.microsoft.com/office/drawing/2014/main" id="{DBAF9EE6-B660-F44B-9AF4-0C1AEB9B9476}"/>
              </a:ext>
            </a:extLst>
          </p:cNvPr>
          <p:cNvPicPr>
            <a:picLocks noChangeAspect="1"/>
          </p:cNvPicPr>
          <p:nvPr userDrawn="1"/>
        </p:nvPicPr>
        <p:blipFill>
          <a:blip r:embed="rId2"/>
          <a:srcRect/>
          <a:stretch/>
        </p:blipFill>
        <p:spPr>
          <a:xfrm>
            <a:off x="905215" y="988469"/>
            <a:ext cx="2152976" cy="406221"/>
          </a:xfrm>
          <a:prstGeom prst="rect">
            <a:avLst/>
          </a:prstGeom>
        </p:spPr>
      </p:pic>
    </p:spTree>
    <p:extLst>
      <p:ext uri="{BB962C8B-B14F-4D97-AF65-F5344CB8AC3E}">
        <p14:creationId xmlns:p14="http://schemas.microsoft.com/office/powerpoint/2010/main" val="2202610671"/>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esenter Bio - Two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782A-94C5-B041-B840-736424E69E7E}"/>
              </a:ext>
            </a:extLst>
          </p:cNvPr>
          <p:cNvSpPr>
            <a:spLocks noGrp="1"/>
          </p:cNvSpPr>
          <p:nvPr>
            <p:ph type="title" hasCustomPrompt="1"/>
          </p:nvPr>
        </p:nvSpPr>
        <p:spPr>
          <a:xfrm>
            <a:off x="457200" y="457201"/>
            <a:ext cx="11277600" cy="457199"/>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L</a:t>
            </a:r>
            <a:r>
              <a:rPr lang="en-US" err="1"/>
              <a:t>ato</a:t>
            </a:r>
            <a:r>
              <a:rPr lang="en-US"/>
              <a:t> Bold 28pt]</a:t>
            </a:r>
          </a:p>
        </p:txBody>
      </p:sp>
      <p:sp>
        <p:nvSpPr>
          <p:cNvPr id="4" name="Footer Placeholder 3">
            <a:extLst>
              <a:ext uri="{FF2B5EF4-FFF2-40B4-BE49-F238E27FC236}">
                <a16:creationId xmlns:a16="http://schemas.microsoft.com/office/drawing/2014/main" id="{59E94238-1619-204E-8D1C-E37B3656D82B}"/>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5" name="Slide Number Placeholder 4">
            <a:extLst>
              <a:ext uri="{FF2B5EF4-FFF2-40B4-BE49-F238E27FC236}">
                <a16:creationId xmlns:a16="http://schemas.microsoft.com/office/drawing/2014/main" id="{4C05865D-4177-9041-BD2E-D3B25E7D0BB7}"/>
              </a:ext>
            </a:extLst>
          </p:cNvPr>
          <p:cNvSpPr>
            <a:spLocks noGrp="1"/>
          </p:cNvSpPr>
          <p:nvPr>
            <p:ph type="sldNum" sz="quarter" idx="12"/>
          </p:nvPr>
        </p:nvSpPr>
        <p:spPr/>
        <p:txBody>
          <a:bodyPr/>
          <a:lstStyle/>
          <a:p>
            <a:fld id="{6FDC89C3-8E1C-1B4E-9829-76D4B1BE5FAC}" type="slidenum">
              <a:rPr lang="en-US" smtClean="0"/>
              <a:t>‹#›</a:t>
            </a:fld>
            <a:endParaRPr lang="en-US"/>
          </a:p>
        </p:txBody>
      </p:sp>
      <p:cxnSp>
        <p:nvCxnSpPr>
          <p:cNvPr id="8" name="Straight Connector 7">
            <a:extLst>
              <a:ext uri="{FF2B5EF4-FFF2-40B4-BE49-F238E27FC236}">
                <a16:creationId xmlns:a16="http://schemas.microsoft.com/office/drawing/2014/main" id="{2EBA4076-A9C4-504F-8259-4058517F170C}"/>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9" name="Picture 8" descr="Shape&#10;&#10;Description automatically generated">
            <a:extLst>
              <a:ext uri="{FF2B5EF4-FFF2-40B4-BE49-F238E27FC236}">
                <a16:creationId xmlns:a16="http://schemas.microsoft.com/office/drawing/2014/main" id="{4FE4AEB3-AA18-DE40-988D-3784748712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809" r="48567" b="22223"/>
          <a:stretch/>
        </p:blipFill>
        <p:spPr>
          <a:xfrm>
            <a:off x="246633" y="1905000"/>
            <a:ext cx="1234567" cy="1295400"/>
          </a:xfrm>
          <a:prstGeom prst="rect">
            <a:avLst/>
          </a:prstGeom>
        </p:spPr>
      </p:pic>
      <p:sp>
        <p:nvSpPr>
          <p:cNvPr id="10" name="Text Placeholder 6">
            <a:extLst>
              <a:ext uri="{FF2B5EF4-FFF2-40B4-BE49-F238E27FC236}">
                <a16:creationId xmlns:a16="http://schemas.microsoft.com/office/drawing/2014/main" id="{B24F1ED0-04CF-6349-A4EC-634DDE42FEFF}"/>
              </a:ext>
            </a:extLst>
          </p:cNvPr>
          <p:cNvSpPr>
            <a:spLocks noGrp="1"/>
          </p:cNvSpPr>
          <p:nvPr>
            <p:ph type="body" sz="quarter" idx="13" hasCustomPrompt="1"/>
          </p:nvPr>
        </p:nvSpPr>
        <p:spPr>
          <a:xfrm>
            <a:off x="1828800" y="2645922"/>
            <a:ext cx="3956050" cy="3297677"/>
          </a:xfrm>
        </p:spPr>
        <p:txBody>
          <a:bodyPr>
            <a:noAutofit/>
          </a:bodyPr>
          <a:lstStyle>
            <a:lvl1pPr marL="0" indent="0">
              <a:spcBef>
                <a:spcPts val="900"/>
              </a:spcBef>
              <a:spcAft>
                <a:spcPts val="0"/>
              </a:spcAft>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900"/>
              </a:spcBef>
              <a:spcAft>
                <a:spcPts val="0"/>
              </a:spcAft>
              <a:buNone/>
              <a:defRPr sz="1200">
                <a:latin typeface="+mn-lt"/>
              </a:defRPr>
            </a:lvl2pPr>
            <a:lvl3pPr marL="0" indent="0">
              <a:spcBef>
                <a:spcPts val="900"/>
              </a:spcBef>
              <a:spcAft>
                <a:spcPts val="0"/>
              </a:spcAft>
              <a:buNone/>
              <a:defRPr sz="1200">
                <a:latin typeface="+mn-lt"/>
              </a:defRPr>
            </a:lvl3pPr>
            <a:lvl4pPr marL="0" indent="0">
              <a:spcBef>
                <a:spcPts val="900"/>
              </a:spcBef>
              <a:spcAft>
                <a:spcPts val="0"/>
              </a:spcAft>
              <a:buNone/>
              <a:defRPr sz="1200">
                <a:latin typeface="+mn-lt"/>
              </a:defRPr>
            </a:lvl4pPr>
            <a:lvl5pPr marL="0" indent="0">
              <a:spcBef>
                <a:spcPts val="900"/>
              </a:spcBef>
              <a:spcAft>
                <a:spcPts val="0"/>
              </a:spcAft>
              <a:buNone/>
              <a:defRPr sz="1200">
                <a:latin typeface="+mn-lt"/>
              </a:defRPr>
            </a:lvl5pPr>
            <a:lvl6pPr marL="0" indent="0">
              <a:spcBef>
                <a:spcPts val="900"/>
              </a:spcBef>
              <a:spcAft>
                <a:spcPts val="0"/>
              </a:spcAft>
              <a:buNone/>
              <a:defRPr sz="1200">
                <a:latin typeface="+mn-lt"/>
              </a:defRPr>
            </a:lvl6pPr>
            <a:lvl7pPr marL="0" indent="0">
              <a:spcBef>
                <a:spcPts val="900"/>
              </a:spcBef>
              <a:spcAft>
                <a:spcPts val="0"/>
              </a:spcAft>
              <a:buNone/>
              <a:defRPr sz="1200">
                <a:latin typeface="+mn-lt"/>
              </a:defRPr>
            </a:lvl7pPr>
            <a:lvl8pPr marL="0" indent="0">
              <a:spcBef>
                <a:spcPts val="900"/>
              </a:spcBef>
              <a:spcAft>
                <a:spcPts val="0"/>
              </a:spcAft>
              <a:buNone/>
              <a:defRPr sz="1200">
                <a:latin typeface="+mn-lt"/>
              </a:defRPr>
            </a:lvl8pPr>
            <a:lvl9pPr marL="0" indent="0">
              <a:spcBef>
                <a:spcPts val="900"/>
              </a:spcBef>
              <a:spcAft>
                <a:spcPts val="0"/>
              </a:spcAft>
              <a:buNone/>
              <a:defRPr sz="1200">
                <a:latin typeface="+mn-lt"/>
              </a:defRPr>
            </a:lvl9pPr>
          </a:lstStyle>
          <a:p>
            <a:pPr lvl="0"/>
            <a:r>
              <a:rPr lang="en-US"/>
              <a:t>[Bio information – </a:t>
            </a:r>
            <a:r>
              <a:rPr lang="en-US" err="1"/>
              <a:t>Lato</a:t>
            </a:r>
            <a:r>
              <a:rPr lang="en-US"/>
              <a:t> Light 14pt]</a:t>
            </a:r>
          </a:p>
        </p:txBody>
      </p:sp>
      <p:sp>
        <p:nvSpPr>
          <p:cNvPr id="11" name="Text Placeholder 8">
            <a:extLst>
              <a:ext uri="{FF2B5EF4-FFF2-40B4-BE49-F238E27FC236}">
                <a16:creationId xmlns:a16="http://schemas.microsoft.com/office/drawing/2014/main" id="{DEEB49EA-528F-7C41-979B-8CC60491CC22}"/>
              </a:ext>
            </a:extLst>
          </p:cNvPr>
          <p:cNvSpPr>
            <a:spLocks noGrp="1"/>
          </p:cNvSpPr>
          <p:nvPr>
            <p:ph type="body" sz="quarter" idx="14" hasCustomPrompt="1"/>
          </p:nvPr>
        </p:nvSpPr>
        <p:spPr>
          <a:xfrm>
            <a:off x="1828800" y="1828800"/>
            <a:ext cx="3956050" cy="304799"/>
          </a:xfrm>
        </p:spPr>
        <p:txBody>
          <a:bodyPr/>
          <a:lstStyle>
            <a:lvl1pPr marL="0" indent="0">
              <a:spcBef>
                <a:spcPts val="0"/>
              </a:spcBef>
              <a:buNone/>
              <a:defRPr sz="1600" b="1" i="0" cap="none" spc="8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[Name – </a:t>
            </a:r>
            <a:r>
              <a:rPr lang="en-US" err="1"/>
              <a:t>Lato</a:t>
            </a:r>
            <a:r>
              <a:rPr lang="en-US"/>
              <a:t> Bold 16pt]</a:t>
            </a:r>
          </a:p>
        </p:txBody>
      </p:sp>
      <p:sp>
        <p:nvSpPr>
          <p:cNvPr id="12" name="Picture Placeholder 13">
            <a:extLst>
              <a:ext uri="{FF2B5EF4-FFF2-40B4-BE49-F238E27FC236}">
                <a16:creationId xmlns:a16="http://schemas.microsoft.com/office/drawing/2014/main" id="{627BE71A-AB98-014F-9233-0054C6256A29}"/>
              </a:ext>
            </a:extLst>
          </p:cNvPr>
          <p:cNvSpPr>
            <a:spLocks noGrp="1" noChangeAspect="1"/>
          </p:cNvSpPr>
          <p:nvPr>
            <p:ph type="pic" sz="quarter" idx="15" hasCustomPrompt="1"/>
          </p:nvPr>
        </p:nvSpPr>
        <p:spPr>
          <a:xfrm>
            <a:off x="533400" y="1828800"/>
            <a:ext cx="1066792" cy="1066792"/>
          </a:xfrm>
          <a:solidFill>
            <a:schemeClr val="bg2"/>
          </a:solidFill>
        </p:spPr>
        <p:txBody>
          <a:bodyPr anchor="ctr" anchorCtr="0">
            <a:normAutofit/>
          </a:bodyPr>
          <a:lstStyle>
            <a:lvl1pPr marL="0" indent="0" algn="ctr">
              <a:spcBef>
                <a:spcPts val="0"/>
              </a:spcBef>
              <a:buNone/>
              <a:defRPr sz="800" cap="all" baseline="0"/>
            </a:lvl1pPr>
          </a:lstStyle>
          <a:p>
            <a:r>
              <a:rPr lang="en-US"/>
              <a:t>CLICK TO ADD HEADSHOT</a:t>
            </a:r>
          </a:p>
        </p:txBody>
      </p:sp>
      <p:pic>
        <p:nvPicPr>
          <p:cNvPr id="15" name="Picture 14" descr="Shape&#10;&#10;Description automatically generated">
            <a:extLst>
              <a:ext uri="{FF2B5EF4-FFF2-40B4-BE49-F238E27FC236}">
                <a16:creationId xmlns:a16="http://schemas.microsoft.com/office/drawing/2014/main" id="{642186F4-B5B0-B54C-9758-5ECB7993704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809" r="48567" b="22223"/>
          <a:stretch/>
        </p:blipFill>
        <p:spPr>
          <a:xfrm>
            <a:off x="6114041" y="1905000"/>
            <a:ext cx="1234567" cy="1295400"/>
          </a:xfrm>
          <a:prstGeom prst="rect">
            <a:avLst/>
          </a:prstGeom>
        </p:spPr>
      </p:pic>
      <p:sp>
        <p:nvSpPr>
          <p:cNvPr id="16" name="Picture Placeholder 13">
            <a:extLst>
              <a:ext uri="{FF2B5EF4-FFF2-40B4-BE49-F238E27FC236}">
                <a16:creationId xmlns:a16="http://schemas.microsoft.com/office/drawing/2014/main" id="{964F260F-1438-E84E-BDFE-714BB316B191}"/>
              </a:ext>
            </a:extLst>
          </p:cNvPr>
          <p:cNvSpPr>
            <a:spLocks noGrp="1" noChangeAspect="1"/>
          </p:cNvSpPr>
          <p:nvPr>
            <p:ph type="pic" sz="quarter" idx="20" hasCustomPrompt="1"/>
          </p:nvPr>
        </p:nvSpPr>
        <p:spPr>
          <a:xfrm>
            <a:off x="6400808" y="1828800"/>
            <a:ext cx="1066792" cy="1066792"/>
          </a:xfrm>
          <a:solidFill>
            <a:schemeClr val="bg2"/>
          </a:solidFill>
        </p:spPr>
        <p:txBody>
          <a:bodyPr anchor="ctr" anchorCtr="0">
            <a:normAutofit/>
          </a:bodyPr>
          <a:lstStyle>
            <a:lvl1pPr marL="0" indent="0" algn="ctr">
              <a:spcBef>
                <a:spcPts val="0"/>
              </a:spcBef>
              <a:buNone/>
              <a:defRPr sz="800" cap="all" baseline="0"/>
            </a:lvl1pPr>
          </a:lstStyle>
          <a:p>
            <a:r>
              <a:rPr lang="en-US"/>
              <a:t>CLICK TO ADD HEADSHOT</a:t>
            </a:r>
          </a:p>
        </p:txBody>
      </p:sp>
      <p:sp>
        <p:nvSpPr>
          <p:cNvPr id="17" name="Text Placeholder 8">
            <a:extLst>
              <a:ext uri="{FF2B5EF4-FFF2-40B4-BE49-F238E27FC236}">
                <a16:creationId xmlns:a16="http://schemas.microsoft.com/office/drawing/2014/main" id="{D5F118D2-9C9F-4C40-8092-2E0245E155E5}"/>
              </a:ext>
            </a:extLst>
          </p:cNvPr>
          <p:cNvSpPr>
            <a:spLocks noGrp="1"/>
          </p:cNvSpPr>
          <p:nvPr>
            <p:ph type="body" sz="quarter" idx="21" hasCustomPrompt="1"/>
          </p:nvPr>
        </p:nvSpPr>
        <p:spPr>
          <a:xfrm>
            <a:off x="1828800" y="2198452"/>
            <a:ext cx="3956050" cy="304799"/>
          </a:xfrm>
        </p:spPr>
        <p:txBody>
          <a:bodyPr>
            <a:noAutofit/>
          </a:bodyPr>
          <a:lstStyle>
            <a:lvl1pPr marL="0" indent="0">
              <a:spcBef>
                <a:spcPts val="0"/>
              </a:spcBef>
              <a:buNone/>
              <a:defRPr sz="1400" b="1" i="0" cap="none" spc="80" baseline="0">
                <a:solidFill>
                  <a:schemeClr val="tx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[Title – </a:t>
            </a:r>
            <a:r>
              <a:rPr lang="en-US" err="1"/>
              <a:t>Lato</a:t>
            </a:r>
            <a:r>
              <a:rPr lang="en-US"/>
              <a:t> Bold 14pt]</a:t>
            </a:r>
          </a:p>
        </p:txBody>
      </p:sp>
      <p:sp>
        <p:nvSpPr>
          <p:cNvPr id="18" name="Text Placeholder 6">
            <a:extLst>
              <a:ext uri="{FF2B5EF4-FFF2-40B4-BE49-F238E27FC236}">
                <a16:creationId xmlns:a16="http://schemas.microsoft.com/office/drawing/2014/main" id="{98E681C2-BFD0-4E49-A7B1-3CAB51FF49BD}"/>
              </a:ext>
            </a:extLst>
          </p:cNvPr>
          <p:cNvSpPr>
            <a:spLocks noGrp="1"/>
          </p:cNvSpPr>
          <p:nvPr>
            <p:ph type="body" sz="quarter" idx="22" hasCustomPrompt="1"/>
          </p:nvPr>
        </p:nvSpPr>
        <p:spPr>
          <a:xfrm>
            <a:off x="7694579" y="2645922"/>
            <a:ext cx="3956050" cy="3297677"/>
          </a:xfrm>
        </p:spPr>
        <p:txBody>
          <a:bodyPr>
            <a:noAutofit/>
          </a:bodyPr>
          <a:lstStyle>
            <a:lvl1pPr marL="0" indent="0">
              <a:spcBef>
                <a:spcPts val="900"/>
              </a:spcBef>
              <a:spcAft>
                <a:spcPts val="0"/>
              </a:spcAft>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900"/>
              </a:spcBef>
              <a:spcAft>
                <a:spcPts val="0"/>
              </a:spcAft>
              <a:buNone/>
              <a:defRPr sz="1200">
                <a:latin typeface="+mn-lt"/>
              </a:defRPr>
            </a:lvl2pPr>
            <a:lvl3pPr marL="0" indent="0">
              <a:spcBef>
                <a:spcPts val="900"/>
              </a:spcBef>
              <a:spcAft>
                <a:spcPts val="0"/>
              </a:spcAft>
              <a:buNone/>
              <a:defRPr sz="1200">
                <a:latin typeface="+mn-lt"/>
              </a:defRPr>
            </a:lvl3pPr>
            <a:lvl4pPr marL="0" indent="0">
              <a:spcBef>
                <a:spcPts val="900"/>
              </a:spcBef>
              <a:spcAft>
                <a:spcPts val="0"/>
              </a:spcAft>
              <a:buNone/>
              <a:defRPr sz="1200">
                <a:latin typeface="+mn-lt"/>
              </a:defRPr>
            </a:lvl4pPr>
            <a:lvl5pPr marL="0" indent="0">
              <a:spcBef>
                <a:spcPts val="900"/>
              </a:spcBef>
              <a:spcAft>
                <a:spcPts val="0"/>
              </a:spcAft>
              <a:buNone/>
              <a:defRPr sz="1200">
                <a:latin typeface="+mn-lt"/>
              </a:defRPr>
            </a:lvl5pPr>
            <a:lvl6pPr marL="0" indent="0">
              <a:spcBef>
                <a:spcPts val="900"/>
              </a:spcBef>
              <a:spcAft>
                <a:spcPts val="0"/>
              </a:spcAft>
              <a:buNone/>
              <a:defRPr sz="1200">
                <a:latin typeface="+mn-lt"/>
              </a:defRPr>
            </a:lvl6pPr>
            <a:lvl7pPr marL="0" indent="0">
              <a:spcBef>
                <a:spcPts val="900"/>
              </a:spcBef>
              <a:spcAft>
                <a:spcPts val="0"/>
              </a:spcAft>
              <a:buNone/>
              <a:defRPr sz="1200">
                <a:latin typeface="+mn-lt"/>
              </a:defRPr>
            </a:lvl7pPr>
            <a:lvl8pPr marL="0" indent="0">
              <a:spcBef>
                <a:spcPts val="900"/>
              </a:spcBef>
              <a:spcAft>
                <a:spcPts val="0"/>
              </a:spcAft>
              <a:buNone/>
              <a:defRPr sz="1200">
                <a:latin typeface="+mn-lt"/>
              </a:defRPr>
            </a:lvl8pPr>
            <a:lvl9pPr marL="0" indent="0">
              <a:spcBef>
                <a:spcPts val="900"/>
              </a:spcBef>
              <a:spcAft>
                <a:spcPts val="0"/>
              </a:spcAft>
              <a:buNone/>
              <a:defRPr sz="1200">
                <a:latin typeface="+mn-lt"/>
              </a:defRPr>
            </a:lvl9pPr>
          </a:lstStyle>
          <a:p>
            <a:pPr lvl="0"/>
            <a:r>
              <a:rPr lang="en-US"/>
              <a:t>[Bio information – </a:t>
            </a:r>
            <a:r>
              <a:rPr lang="en-US" err="1"/>
              <a:t>Lato</a:t>
            </a:r>
            <a:r>
              <a:rPr lang="en-US"/>
              <a:t> Light 14pt]</a:t>
            </a:r>
          </a:p>
        </p:txBody>
      </p:sp>
      <p:sp>
        <p:nvSpPr>
          <p:cNvPr id="19" name="Text Placeholder 8">
            <a:extLst>
              <a:ext uri="{FF2B5EF4-FFF2-40B4-BE49-F238E27FC236}">
                <a16:creationId xmlns:a16="http://schemas.microsoft.com/office/drawing/2014/main" id="{164D5C80-B005-A84E-82DB-52260932E374}"/>
              </a:ext>
            </a:extLst>
          </p:cNvPr>
          <p:cNvSpPr>
            <a:spLocks noGrp="1"/>
          </p:cNvSpPr>
          <p:nvPr>
            <p:ph type="body" sz="quarter" idx="23" hasCustomPrompt="1"/>
          </p:nvPr>
        </p:nvSpPr>
        <p:spPr>
          <a:xfrm>
            <a:off x="7694579" y="1828800"/>
            <a:ext cx="3956050" cy="304799"/>
          </a:xfrm>
        </p:spPr>
        <p:txBody>
          <a:bodyPr/>
          <a:lstStyle>
            <a:lvl1pPr marL="0" indent="0">
              <a:spcBef>
                <a:spcPts val="0"/>
              </a:spcBef>
              <a:buNone/>
              <a:defRPr sz="1600" b="1" i="0" cap="none" spc="8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[Name – </a:t>
            </a:r>
            <a:r>
              <a:rPr lang="en-US" err="1"/>
              <a:t>Lato</a:t>
            </a:r>
            <a:r>
              <a:rPr lang="en-US"/>
              <a:t> Bold 16pt]</a:t>
            </a:r>
          </a:p>
        </p:txBody>
      </p:sp>
      <p:sp>
        <p:nvSpPr>
          <p:cNvPr id="20" name="Text Placeholder 8">
            <a:extLst>
              <a:ext uri="{FF2B5EF4-FFF2-40B4-BE49-F238E27FC236}">
                <a16:creationId xmlns:a16="http://schemas.microsoft.com/office/drawing/2014/main" id="{0D9DA917-8C90-1741-BCE0-2D58FA219489}"/>
              </a:ext>
            </a:extLst>
          </p:cNvPr>
          <p:cNvSpPr>
            <a:spLocks noGrp="1"/>
          </p:cNvSpPr>
          <p:nvPr>
            <p:ph type="body" sz="quarter" idx="24" hasCustomPrompt="1"/>
          </p:nvPr>
        </p:nvSpPr>
        <p:spPr>
          <a:xfrm>
            <a:off x="7694579" y="2198452"/>
            <a:ext cx="3956050" cy="304799"/>
          </a:xfrm>
        </p:spPr>
        <p:txBody>
          <a:bodyPr>
            <a:noAutofit/>
          </a:bodyPr>
          <a:lstStyle>
            <a:lvl1pPr marL="0" indent="0">
              <a:spcBef>
                <a:spcPts val="0"/>
              </a:spcBef>
              <a:buNone/>
              <a:defRPr sz="1400" b="1" i="0" cap="none" spc="80" baseline="0">
                <a:solidFill>
                  <a:schemeClr val="tx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[Title – </a:t>
            </a:r>
            <a:r>
              <a:rPr lang="en-US" err="1"/>
              <a:t>Lato</a:t>
            </a:r>
            <a:r>
              <a:rPr lang="en-US"/>
              <a:t> Bold 14pt]</a:t>
            </a:r>
          </a:p>
        </p:txBody>
      </p:sp>
    </p:spTree>
    <p:extLst>
      <p:ext uri="{BB962C8B-B14F-4D97-AF65-F5344CB8AC3E}">
        <p14:creationId xmlns:p14="http://schemas.microsoft.com/office/powerpoint/2010/main" val="40077609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resenter Bio - Four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782A-94C5-B041-B840-736424E69E7E}"/>
              </a:ext>
            </a:extLst>
          </p:cNvPr>
          <p:cNvSpPr>
            <a:spLocks noGrp="1"/>
          </p:cNvSpPr>
          <p:nvPr>
            <p:ph type="title" hasCustomPrompt="1"/>
          </p:nvPr>
        </p:nvSpPr>
        <p:spPr>
          <a:xfrm>
            <a:off x="457200" y="457201"/>
            <a:ext cx="11277600" cy="457199"/>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4" name="Footer Placeholder 3">
            <a:extLst>
              <a:ext uri="{FF2B5EF4-FFF2-40B4-BE49-F238E27FC236}">
                <a16:creationId xmlns:a16="http://schemas.microsoft.com/office/drawing/2014/main" id="{59E94238-1619-204E-8D1C-E37B3656D82B}"/>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5" name="Slide Number Placeholder 4">
            <a:extLst>
              <a:ext uri="{FF2B5EF4-FFF2-40B4-BE49-F238E27FC236}">
                <a16:creationId xmlns:a16="http://schemas.microsoft.com/office/drawing/2014/main" id="{4C05865D-4177-9041-BD2E-D3B25E7D0BB7}"/>
              </a:ext>
            </a:extLst>
          </p:cNvPr>
          <p:cNvSpPr>
            <a:spLocks noGrp="1"/>
          </p:cNvSpPr>
          <p:nvPr>
            <p:ph type="sldNum" sz="quarter" idx="12"/>
          </p:nvPr>
        </p:nvSpPr>
        <p:spPr/>
        <p:txBody>
          <a:bodyPr/>
          <a:lstStyle/>
          <a:p>
            <a:fld id="{6FDC89C3-8E1C-1B4E-9829-76D4B1BE5FAC}" type="slidenum">
              <a:rPr lang="en-US" smtClean="0"/>
              <a:t>‹#›</a:t>
            </a:fld>
            <a:endParaRPr lang="en-US"/>
          </a:p>
        </p:txBody>
      </p:sp>
      <p:cxnSp>
        <p:nvCxnSpPr>
          <p:cNvPr id="8" name="Straight Connector 7">
            <a:extLst>
              <a:ext uri="{FF2B5EF4-FFF2-40B4-BE49-F238E27FC236}">
                <a16:creationId xmlns:a16="http://schemas.microsoft.com/office/drawing/2014/main" id="{2EBA4076-A9C4-504F-8259-4058517F170C}"/>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9" name="Picture 8" descr="Shape&#10;&#10;Description automatically generated">
            <a:extLst>
              <a:ext uri="{FF2B5EF4-FFF2-40B4-BE49-F238E27FC236}">
                <a16:creationId xmlns:a16="http://schemas.microsoft.com/office/drawing/2014/main" id="{4FE4AEB3-AA18-DE40-988D-3784748712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809" r="48567" b="22223"/>
          <a:stretch/>
        </p:blipFill>
        <p:spPr>
          <a:xfrm>
            <a:off x="246633" y="1905000"/>
            <a:ext cx="1234567" cy="1295400"/>
          </a:xfrm>
          <a:prstGeom prst="rect">
            <a:avLst/>
          </a:prstGeom>
        </p:spPr>
      </p:pic>
      <p:sp>
        <p:nvSpPr>
          <p:cNvPr id="10" name="Text Placeholder 6">
            <a:extLst>
              <a:ext uri="{FF2B5EF4-FFF2-40B4-BE49-F238E27FC236}">
                <a16:creationId xmlns:a16="http://schemas.microsoft.com/office/drawing/2014/main" id="{B24F1ED0-04CF-6349-A4EC-634DDE42FEFF}"/>
              </a:ext>
            </a:extLst>
          </p:cNvPr>
          <p:cNvSpPr>
            <a:spLocks noGrp="1"/>
          </p:cNvSpPr>
          <p:nvPr>
            <p:ph type="body" sz="quarter" idx="13" hasCustomPrompt="1"/>
          </p:nvPr>
        </p:nvSpPr>
        <p:spPr>
          <a:xfrm>
            <a:off x="1828800" y="2645923"/>
            <a:ext cx="3956050" cy="969514"/>
          </a:xfrm>
        </p:spPr>
        <p:txBody>
          <a:bodyPr>
            <a:noAutofit/>
          </a:bodyPr>
          <a:lstStyle>
            <a:lvl1pPr marL="0" indent="0">
              <a:spcBef>
                <a:spcPts val="900"/>
              </a:spcBef>
              <a:spcAft>
                <a:spcPts val="0"/>
              </a:spcAft>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900"/>
              </a:spcBef>
              <a:spcAft>
                <a:spcPts val="0"/>
              </a:spcAft>
              <a:buNone/>
              <a:defRPr sz="1200">
                <a:latin typeface="+mn-lt"/>
              </a:defRPr>
            </a:lvl2pPr>
            <a:lvl3pPr marL="0" indent="0">
              <a:spcBef>
                <a:spcPts val="900"/>
              </a:spcBef>
              <a:spcAft>
                <a:spcPts val="0"/>
              </a:spcAft>
              <a:buNone/>
              <a:defRPr sz="1200">
                <a:latin typeface="+mn-lt"/>
              </a:defRPr>
            </a:lvl3pPr>
            <a:lvl4pPr marL="0" indent="0">
              <a:spcBef>
                <a:spcPts val="900"/>
              </a:spcBef>
              <a:spcAft>
                <a:spcPts val="0"/>
              </a:spcAft>
              <a:buNone/>
              <a:defRPr sz="1200">
                <a:latin typeface="+mn-lt"/>
              </a:defRPr>
            </a:lvl4pPr>
            <a:lvl5pPr marL="0" indent="0">
              <a:spcBef>
                <a:spcPts val="900"/>
              </a:spcBef>
              <a:spcAft>
                <a:spcPts val="0"/>
              </a:spcAft>
              <a:buNone/>
              <a:defRPr sz="1200">
                <a:latin typeface="+mn-lt"/>
              </a:defRPr>
            </a:lvl5pPr>
            <a:lvl6pPr marL="0" indent="0">
              <a:spcBef>
                <a:spcPts val="900"/>
              </a:spcBef>
              <a:spcAft>
                <a:spcPts val="0"/>
              </a:spcAft>
              <a:buNone/>
              <a:defRPr sz="1200">
                <a:latin typeface="+mn-lt"/>
              </a:defRPr>
            </a:lvl6pPr>
            <a:lvl7pPr marL="0" indent="0">
              <a:spcBef>
                <a:spcPts val="900"/>
              </a:spcBef>
              <a:spcAft>
                <a:spcPts val="0"/>
              </a:spcAft>
              <a:buNone/>
              <a:defRPr sz="1200">
                <a:latin typeface="+mn-lt"/>
              </a:defRPr>
            </a:lvl7pPr>
            <a:lvl8pPr marL="0" indent="0">
              <a:spcBef>
                <a:spcPts val="900"/>
              </a:spcBef>
              <a:spcAft>
                <a:spcPts val="0"/>
              </a:spcAft>
              <a:buNone/>
              <a:defRPr sz="1200">
                <a:latin typeface="+mn-lt"/>
              </a:defRPr>
            </a:lvl8pPr>
            <a:lvl9pPr marL="0" indent="0">
              <a:spcBef>
                <a:spcPts val="900"/>
              </a:spcBef>
              <a:spcAft>
                <a:spcPts val="0"/>
              </a:spcAft>
              <a:buNone/>
              <a:defRPr sz="1200">
                <a:latin typeface="+mn-lt"/>
              </a:defRPr>
            </a:lvl9pPr>
          </a:lstStyle>
          <a:p>
            <a:pPr lvl="0"/>
            <a:r>
              <a:rPr lang="en-US"/>
              <a:t>[Bio information – </a:t>
            </a:r>
            <a:r>
              <a:rPr lang="en-US" err="1"/>
              <a:t>Lato</a:t>
            </a:r>
            <a:r>
              <a:rPr lang="en-US"/>
              <a:t> Light 14pt]</a:t>
            </a:r>
          </a:p>
        </p:txBody>
      </p:sp>
      <p:sp>
        <p:nvSpPr>
          <p:cNvPr id="11" name="Text Placeholder 8">
            <a:extLst>
              <a:ext uri="{FF2B5EF4-FFF2-40B4-BE49-F238E27FC236}">
                <a16:creationId xmlns:a16="http://schemas.microsoft.com/office/drawing/2014/main" id="{DEEB49EA-528F-7C41-979B-8CC60491CC22}"/>
              </a:ext>
            </a:extLst>
          </p:cNvPr>
          <p:cNvSpPr>
            <a:spLocks noGrp="1"/>
          </p:cNvSpPr>
          <p:nvPr>
            <p:ph type="body" sz="quarter" idx="14" hasCustomPrompt="1"/>
          </p:nvPr>
        </p:nvSpPr>
        <p:spPr>
          <a:xfrm>
            <a:off x="1828800" y="1828800"/>
            <a:ext cx="3956050" cy="304799"/>
          </a:xfrm>
        </p:spPr>
        <p:txBody>
          <a:bodyPr/>
          <a:lstStyle>
            <a:lvl1pPr marL="0" indent="0">
              <a:spcBef>
                <a:spcPts val="0"/>
              </a:spcBef>
              <a:buNone/>
              <a:defRPr sz="1600" b="1" i="0" cap="none" spc="8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[Name – </a:t>
            </a:r>
            <a:r>
              <a:rPr lang="en-US" err="1"/>
              <a:t>Lato</a:t>
            </a:r>
            <a:r>
              <a:rPr lang="en-US"/>
              <a:t> Bold 16pt]</a:t>
            </a:r>
          </a:p>
        </p:txBody>
      </p:sp>
      <p:sp>
        <p:nvSpPr>
          <p:cNvPr id="12" name="Picture Placeholder 13">
            <a:extLst>
              <a:ext uri="{FF2B5EF4-FFF2-40B4-BE49-F238E27FC236}">
                <a16:creationId xmlns:a16="http://schemas.microsoft.com/office/drawing/2014/main" id="{627BE71A-AB98-014F-9233-0054C6256A29}"/>
              </a:ext>
            </a:extLst>
          </p:cNvPr>
          <p:cNvSpPr>
            <a:spLocks noGrp="1" noChangeAspect="1"/>
          </p:cNvSpPr>
          <p:nvPr>
            <p:ph type="pic" sz="quarter" idx="15" hasCustomPrompt="1"/>
          </p:nvPr>
        </p:nvSpPr>
        <p:spPr>
          <a:xfrm>
            <a:off x="533400" y="1828800"/>
            <a:ext cx="1066792" cy="1066792"/>
          </a:xfrm>
          <a:solidFill>
            <a:schemeClr val="bg2"/>
          </a:solidFill>
        </p:spPr>
        <p:txBody>
          <a:bodyPr anchor="ctr" anchorCtr="0">
            <a:normAutofit/>
          </a:bodyPr>
          <a:lstStyle>
            <a:lvl1pPr marL="0" indent="0" algn="ctr">
              <a:spcBef>
                <a:spcPts val="0"/>
              </a:spcBef>
              <a:buNone/>
              <a:defRPr sz="800" cap="all" baseline="0"/>
            </a:lvl1pPr>
          </a:lstStyle>
          <a:p>
            <a:r>
              <a:rPr lang="en-US"/>
              <a:t>CLICK TO ADD HEADSHOT</a:t>
            </a:r>
          </a:p>
        </p:txBody>
      </p:sp>
      <p:pic>
        <p:nvPicPr>
          <p:cNvPr id="15" name="Picture 14" descr="Shape&#10;&#10;Description automatically generated">
            <a:extLst>
              <a:ext uri="{FF2B5EF4-FFF2-40B4-BE49-F238E27FC236}">
                <a16:creationId xmlns:a16="http://schemas.microsoft.com/office/drawing/2014/main" id="{642186F4-B5B0-B54C-9758-5ECB7993704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809" r="48567" b="22223"/>
          <a:stretch/>
        </p:blipFill>
        <p:spPr>
          <a:xfrm>
            <a:off x="6114041" y="1905000"/>
            <a:ext cx="1234567" cy="1295400"/>
          </a:xfrm>
          <a:prstGeom prst="rect">
            <a:avLst/>
          </a:prstGeom>
        </p:spPr>
      </p:pic>
      <p:sp>
        <p:nvSpPr>
          <p:cNvPr id="16" name="Picture Placeholder 13">
            <a:extLst>
              <a:ext uri="{FF2B5EF4-FFF2-40B4-BE49-F238E27FC236}">
                <a16:creationId xmlns:a16="http://schemas.microsoft.com/office/drawing/2014/main" id="{964F260F-1438-E84E-BDFE-714BB316B191}"/>
              </a:ext>
            </a:extLst>
          </p:cNvPr>
          <p:cNvSpPr>
            <a:spLocks noGrp="1" noChangeAspect="1"/>
          </p:cNvSpPr>
          <p:nvPr>
            <p:ph type="pic" sz="quarter" idx="20" hasCustomPrompt="1"/>
          </p:nvPr>
        </p:nvSpPr>
        <p:spPr>
          <a:xfrm>
            <a:off x="6400808" y="1828800"/>
            <a:ext cx="1066792" cy="1066792"/>
          </a:xfrm>
          <a:solidFill>
            <a:schemeClr val="bg2"/>
          </a:solidFill>
        </p:spPr>
        <p:txBody>
          <a:bodyPr anchor="ctr" anchorCtr="0">
            <a:normAutofit/>
          </a:bodyPr>
          <a:lstStyle>
            <a:lvl1pPr marL="0" indent="0" algn="ctr">
              <a:spcBef>
                <a:spcPts val="0"/>
              </a:spcBef>
              <a:buNone/>
              <a:defRPr sz="800" cap="all" baseline="0"/>
            </a:lvl1pPr>
          </a:lstStyle>
          <a:p>
            <a:r>
              <a:rPr lang="en-US"/>
              <a:t>CLICK TO ADD HEADSHOT</a:t>
            </a:r>
          </a:p>
        </p:txBody>
      </p:sp>
      <p:sp>
        <p:nvSpPr>
          <p:cNvPr id="17" name="Text Placeholder 8">
            <a:extLst>
              <a:ext uri="{FF2B5EF4-FFF2-40B4-BE49-F238E27FC236}">
                <a16:creationId xmlns:a16="http://schemas.microsoft.com/office/drawing/2014/main" id="{D5F118D2-9C9F-4C40-8092-2E0245E155E5}"/>
              </a:ext>
            </a:extLst>
          </p:cNvPr>
          <p:cNvSpPr>
            <a:spLocks noGrp="1"/>
          </p:cNvSpPr>
          <p:nvPr>
            <p:ph type="body" sz="quarter" idx="21" hasCustomPrompt="1"/>
          </p:nvPr>
        </p:nvSpPr>
        <p:spPr>
          <a:xfrm>
            <a:off x="1828800" y="2198452"/>
            <a:ext cx="3956050" cy="304799"/>
          </a:xfrm>
        </p:spPr>
        <p:txBody>
          <a:bodyPr>
            <a:noAutofit/>
          </a:bodyPr>
          <a:lstStyle>
            <a:lvl1pPr marL="0" indent="0">
              <a:spcBef>
                <a:spcPts val="0"/>
              </a:spcBef>
              <a:buNone/>
              <a:defRPr sz="1400" b="1" i="0" cap="none" spc="80" baseline="0">
                <a:solidFill>
                  <a:schemeClr val="tx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[Title – </a:t>
            </a:r>
            <a:r>
              <a:rPr lang="en-US" err="1"/>
              <a:t>Lato</a:t>
            </a:r>
            <a:r>
              <a:rPr lang="en-US"/>
              <a:t> Bold 14pt]</a:t>
            </a:r>
          </a:p>
        </p:txBody>
      </p:sp>
      <p:sp>
        <p:nvSpPr>
          <p:cNvPr id="18" name="Text Placeholder 6">
            <a:extLst>
              <a:ext uri="{FF2B5EF4-FFF2-40B4-BE49-F238E27FC236}">
                <a16:creationId xmlns:a16="http://schemas.microsoft.com/office/drawing/2014/main" id="{98E681C2-BFD0-4E49-A7B1-3CAB51FF49BD}"/>
              </a:ext>
            </a:extLst>
          </p:cNvPr>
          <p:cNvSpPr>
            <a:spLocks noGrp="1"/>
          </p:cNvSpPr>
          <p:nvPr>
            <p:ph type="body" sz="quarter" idx="22" hasCustomPrompt="1"/>
          </p:nvPr>
        </p:nvSpPr>
        <p:spPr>
          <a:xfrm>
            <a:off x="7694579" y="2645923"/>
            <a:ext cx="3956050" cy="969514"/>
          </a:xfrm>
        </p:spPr>
        <p:txBody>
          <a:bodyPr>
            <a:noAutofit/>
          </a:bodyPr>
          <a:lstStyle>
            <a:lvl1pPr marL="0" indent="0">
              <a:spcBef>
                <a:spcPts val="900"/>
              </a:spcBef>
              <a:spcAft>
                <a:spcPts val="0"/>
              </a:spcAft>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900"/>
              </a:spcBef>
              <a:spcAft>
                <a:spcPts val="0"/>
              </a:spcAft>
              <a:buNone/>
              <a:defRPr sz="1200">
                <a:latin typeface="+mn-lt"/>
              </a:defRPr>
            </a:lvl2pPr>
            <a:lvl3pPr marL="0" indent="0">
              <a:spcBef>
                <a:spcPts val="900"/>
              </a:spcBef>
              <a:spcAft>
                <a:spcPts val="0"/>
              </a:spcAft>
              <a:buNone/>
              <a:defRPr sz="1200">
                <a:latin typeface="+mn-lt"/>
              </a:defRPr>
            </a:lvl3pPr>
            <a:lvl4pPr marL="0" indent="0">
              <a:spcBef>
                <a:spcPts val="900"/>
              </a:spcBef>
              <a:spcAft>
                <a:spcPts val="0"/>
              </a:spcAft>
              <a:buNone/>
              <a:defRPr sz="1200">
                <a:latin typeface="+mn-lt"/>
              </a:defRPr>
            </a:lvl4pPr>
            <a:lvl5pPr marL="0" indent="0">
              <a:spcBef>
                <a:spcPts val="900"/>
              </a:spcBef>
              <a:spcAft>
                <a:spcPts val="0"/>
              </a:spcAft>
              <a:buNone/>
              <a:defRPr sz="1200">
                <a:latin typeface="+mn-lt"/>
              </a:defRPr>
            </a:lvl5pPr>
            <a:lvl6pPr marL="0" indent="0">
              <a:spcBef>
                <a:spcPts val="900"/>
              </a:spcBef>
              <a:spcAft>
                <a:spcPts val="0"/>
              </a:spcAft>
              <a:buNone/>
              <a:defRPr sz="1200">
                <a:latin typeface="+mn-lt"/>
              </a:defRPr>
            </a:lvl6pPr>
            <a:lvl7pPr marL="0" indent="0">
              <a:spcBef>
                <a:spcPts val="900"/>
              </a:spcBef>
              <a:spcAft>
                <a:spcPts val="0"/>
              </a:spcAft>
              <a:buNone/>
              <a:defRPr sz="1200">
                <a:latin typeface="+mn-lt"/>
              </a:defRPr>
            </a:lvl7pPr>
            <a:lvl8pPr marL="0" indent="0">
              <a:spcBef>
                <a:spcPts val="900"/>
              </a:spcBef>
              <a:spcAft>
                <a:spcPts val="0"/>
              </a:spcAft>
              <a:buNone/>
              <a:defRPr sz="1200">
                <a:latin typeface="+mn-lt"/>
              </a:defRPr>
            </a:lvl8pPr>
            <a:lvl9pPr marL="0" indent="0">
              <a:spcBef>
                <a:spcPts val="900"/>
              </a:spcBef>
              <a:spcAft>
                <a:spcPts val="0"/>
              </a:spcAft>
              <a:buNone/>
              <a:defRPr sz="1200">
                <a:latin typeface="+mn-lt"/>
              </a:defRPr>
            </a:lvl9pPr>
          </a:lstStyle>
          <a:p>
            <a:pPr lvl="0"/>
            <a:r>
              <a:rPr lang="en-US"/>
              <a:t>[Bio information – </a:t>
            </a:r>
            <a:r>
              <a:rPr lang="en-US" err="1"/>
              <a:t>Lato</a:t>
            </a:r>
            <a:r>
              <a:rPr lang="en-US"/>
              <a:t> Light 14pt]</a:t>
            </a:r>
          </a:p>
        </p:txBody>
      </p:sp>
      <p:sp>
        <p:nvSpPr>
          <p:cNvPr id="19" name="Text Placeholder 8">
            <a:extLst>
              <a:ext uri="{FF2B5EF4-FFF2-40B4-BE49-F238E27FC236}">
                <a16:creationId xmlns:a16="http://schemas.microsoft.com/office/drawing/2014/main" id="{164D5C80-B005-A84E-82DB-52260932E374}"/>
              </a:ext>
            </a:extLst>
          </p:cNvPr>
          <p:cNvSpPr>
            <a:spLocks noGrp="1"/>
          </p:cNvSpPr>
          <p:nvPr>
            <p:ph type="body" sz="quarter" idx="23" hasCustomPrompt="1"/>
          </p:nvPr>
        </p:nvSpPr>
        <p:spPr>
          <a:xfrm>
            <a:off x="7694579" y="1828800"/>
            <a:ext cx="3956050" cy="304799"/>
          </a:xfrm>
        </p:spPr>
        <p:txBody>
          <a:bodyPr/>
          <a:lstStyle>
            <a:lvl1pPr marL="0" indent="0">
              <a:spcBef>
                <a:spcPts val="0"/>
              </a:spcBef>
              <a:buNone/>
              <a:defRPr sz="1600" b="1" i="0" cap="none" spc="8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[Name – </a:t>
            </a:r>
            <a:r>
              <a:rPr lang="en-US" err="1"/>
              <a:t>Lato</a:t>
            </a:r>
            <a:r>
              <a:rPr lang="en-US"/>
              <a:t> Bold 16pt]</a:t>
            </a:r>
          </a:p>
        </p:txBody>
      </p:sp>
      <p:sp>
        <p:nvSpPr>
          <p:cNvPr id="20" name="Text Placeholder 8">
            <a:extLst>
              <a:ext uri="{FF2B5EF4-FFF2-40B4-BE49-F238E27FC236}">
                <a16:creationId xmlns:a16="http://schemas.microsoft.com/office/drawing/2014/main" id="{0D9DA917-8C90-1741-BCE0-2D58FA219489}"/>
              </a:ext>
            </a:extLst>
          </p:cNvPr>
          <p:cNvSpPr>
            <a:spLocks noGrp="1"/>
          </p:cNvSpPr>
          <p:nvPr>
            <p:ph type="body" sz="quarter" idx="24" hasCustomPrompt="1"/>
          </p:nvPr>
        </p:nvSpPr>
        <p:spPr>
          <a:xfrm>
            <a:off x="7694579" y="2198452"/>
            <a:ext cx="3956050" cy="304799"/>
          </a:xfrm>
        </p:spPr>
        <p:txBody>
          <a:bodyPr>
            <a:noAutofit/>
          </a:bodyPr>
          <a:lstStyle>
            <a:lvl1pPr marL="0" indent="0">
              <a:spcBef>
                <a:spcPts val="0"/>
              </a:spcBef>
              <a:buNone/>
              <a:defRPr sz="1400" b="1" i="0" cap="none" spc="80" baseline="0">
                <a:solidFill>
                  <a:schemeClr val="tx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[Title – </a:t>
            </a:r>
            <a:r>
              <a:rPr lang="en-US" err="1"/>
              <a:t>Lato</a:t>
            </a:r>
            <a:r>
              <a:rPr lang="en-US"/>
              <a:t> Bold 14pt]</a:t>
            </a:r>
          </a:p>
        </p:txBody>
      </p:sp>
      <p:pic>
        <p:nvPicPr>
          <p:cNvPr id="21" name="Picture 20" descr="Shape&#10;&#10;Description automatically generated">
            <a:extLst>
              <a:ext uri="{FF2B5EF4-FFF2-40B4-BE49-F238E27FC236}">
                <a16:creationId xmlns:a16="http://schemas.microsoft.com/office/drawing/2014/main" id="{3739C60B-25B2-224D-97BD-A74760C47AD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809" r="48567" b="22223"/>
          <a:stretch/>
        </p:blipFill>
        <p:spPr>
          <a:xfrm>
            <a:off x="246633" y="4229909"/>
            <a:ext cx="1234567" cy="1295400"/>
          </a:xfrm>
          <a:prstGeom prst="rect">
            <a:avLst/>
          </a:prstGeom>
        </p:spPr>
      </p:pic>
      <p:sp>
        <p:nvSpPr>
          <p:cNvPr id="22" name="Text Placeholder 6">
            <a:extLst>
              <a:ext uri="{FF2B5EF4-FFF2-40B4-BE49-F238E27FC236}">
                <a16:creationId xmlns:a16="http://schemas.microsoft.com/office/drawing/2014/main" id="{1E453C65-FA75-0447-A4BA-EFE98AEBE919}"/>
              </a:ext>
            </a:extLst>
          </p:cNvPr>
          <p:cNvSpPr>
            <a:spLocks noGrp="1"/>
          </p:cNvSpPr>
          <p:nvPr>
            <p:ph type="body" sz="quarter" idx="25" hasCustomPrompt="1"/>
          </p:nvPr>
        </p:nvSpPr>
        <p:spPr>
          <a:xfrm>
            <a:off x="1828800" y="4970832"/>
            <a:ext cx="3956050" cy="972768"/>
          </a:xfrm>
        </p:spPr>
        <p:txBody>
          <a:bodyPr>
            <a:noAutofit/>
          </a:bodyPr>
          <a:lstStyle>
            <a:lvl1pPr marL="0" indent="0">
              <a:spcBef>
                <a:spcPts val="900"/>
              </a:spcBef>
              <a:spcAft>
                <a:spcPts val="0"/>
              </a:spcAft>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900"/>
              </a:spcBef>
              <a:spcAft>
                <a:spcPts val="0"/>
              </a:spcAft>
              <a:buNone/>
              <a:defRPr sz="1200">
                <a:latin typeface="+mn-lt"/>
              </a:defRPr>
            </a:lvl2pPr>
            <a:lvl3pPr marL="0" indent="0">
              <a:spcBef>
                <a:spcPts val="900"/>
              </a:spcBef>
              <a:spcAft>
                <a:spcPts val="0"/>
              </a:spcAft>
              <a:buNone/>
              <a:defRPr sz="1200">
                <a:latin typeface="+mn-lt"/>
              </a:defRPr>
            </a:lvl3pPr>
            <a:lvl4pPr marL="0" indent="0">
              <a:spcBef>
                <a:spcPts val="900"/>
              </a:spcBef>
              <a:spcAft>
                <a:spcPts val="0"/>
              </a:spcAft>
              <a:buNone/>
              <a:defRPr sz="1200">
                <a:latin typeface="+mn-lt"/>
              </a:defRPr>
            </a:lvl4pPr>
            <a:lvl5pPr marL="0" indent="0">
              <a:spcBef>
                <a:spcPts val="900"/>
              </a:spcBef>
              <a:spcAft>
                <a:spcPts val="0"/>
              </a:spcAft>
              <a:buNone/>
              <a:defRPr sz="1200">
                <a:latin typeface="+mn-lt"/>
              </a:defRPr>
            </a:lvl5pPr>
            <a:lvl6pPr marL="0" indent="0">
              <a:spcBef>
                <a:spcPts val="900"/>
              </a:spcBef>
              <a:spcAft>
                <a:spcPts val="0"/>
              </a:spcAft>
              <a:buNone/>
              <a:defRPr sz="1200">
                <a:latin typeface="+mn-lt"/>
              </a:defRPr>
            </a:lvl6pPr>
            <a:lvl7pPr marL="0" indent="0">
              <a:spcBef>
                <a:spcPts val="900"/>
              </a:spcBef>
              <a:spcAft>
                <a:spcPts val="0"/>
              </a:spcAft>
              <a:buNone/>
              <a:defRPr sz="1200">
                <a:latin typeface="+mn-lt"/>
              </a:defRPr>
            </a:lvl7pPr>
            <a:lvl8pPr marL="0" indent="0">
              <a:spcBef>
                <a:spcPts val="900"/>
              </a:spcBef>
              <a:spcAft>
                <a:spcPts val="0"/>
              </a:spcAft>
              <a:buNone/>
              <a:defRPr sz="1200">
                <a:latin typeface="+mn-lt"/>
              </a:defRPr>
            </a:lvl8pPr>
            <a:lvl9pPr marL="0" indent="0">
              <a:spcBef>
                <a:spcPts val="900"/>
              </a:spcBef>
              <a:spcAft>
                <a:spcPts val="0"/>
              </a:spcAft>
              <a:buNone/>
              <a:defRPr sz="1200">
                <a:latin typeface="+mn-lt"/>
              </a:defRPr>
            </a:lvl9pPr>
          </a:lstStyle>
          <a:p>
            <a:pPr lvl="0"/>
            <a:r>
              <a:rPr lang="en-US"/>
              <a:t>[Bio information – </a:t>
            </a:r>
            <a:r>
              <a:rPr lang="en-US" err="1"/>
              <a:t>Lato</a:t>
            </a:r>
            <a:r>
              <a:rPr lang="en-US"/>
              <a:t> Light 14pt]</a:t>
            </a:r>
          </a:p>
        </p:txBody>
      </p:sp>
      <p:sp>
        <p:nvSpPr>
          <p:cNvPr id="23" name="Text Placeholder 8">
            <a:extLst>
              <a:ext uri="{FF2B5EF4-FFF2-40B4-BE49-F238E27FC236}">
                <a16:creationId xmlns:a16="http://schemas.microsoft.com/office/drawing/2014/main" id="{B8449285-F1BD-DA46-89A6-DD685493C962}"/>
              </a:ext>
            </a:extLst>
          </p:cNvPr>
          <p:cNvSpPr>
            <a:spLocks noGrp="1"/>
          </p:cNvSpPr>
          <p:nvPr>
            <p:ph type="body" sz="quarter" idx="26" hasCustomPrompt="1"/>
          </p:nvPr>
        </p:nvSpPr>
        <p:spPr>
          <a:xfrm>
            <a:off x="1828800" y="4153709"/>
            <a:ext cx="3956050" cy="304799"/>
          </a:xfrm>
        </p:spPr>
        <p:txBody>
          <a:bodyPr/>
          <a:lstStyle>
            <a:lvl1pPr marL="0" indent="0">
              <a:spcBef>
                <a:spcPts val="0"/>
              </a:spcBef>
              <a:buNone/>
              <a:defRPr sz="1600" b="1" i="0" cap="none" spc="8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[Name – </a:t>
            </a:r>
            <a:r>
              <a:rPr lang="en-US" err="1"/>
              <a:t>Lato</a:t>
            </a:r>
            <a:r>
              <a:rPr lang="en-US"/>
              <a:t> Bol 16pt]</a:t>
            </a:r>
          </a:p>
        </p:txBody>
      </p:sp>
      <p:sp>
        <p:nvSpPr>
          <p:cNvPr id="24" name="Picture Placeholder 13">
            <a:extLst>
              <a:ext uri="{FF2B5EF4-FFF2-40B4-BE49-F238E27FC236}">
                <a16:creationId xmlns:a16="http://schemas.microsoft.com/office/drawing/2014/main" id="{68C2B264-BA98-4E40-84CC-FD124A8B46FC}"/>
              </a:ext>
            </a:extLst>
          </p:cNvPr>
          <p:cNvSpPr>
            <a:spLocks noGrp="1" noChangeAspect="1"/>
          </p:cNvSpPr>
          <p:nvPr>
            <p:ph type="pic" sz="quarter" idx="27" hasCustomPrompt="1"/>
          </p:nvPr>
        </p:nvSpPr>
        <p:spPr>
          <a:xfrm>
            <a:off x="533400" y="4153709"/>
            <a:ext cx="1066792" cy="1066792"/>
          </a:xfrm>
          <a:solidFill>
            <a:schemeClr val="bg2"/>
          </a:solidFill>
        </p:spPr>
        <p:txBody>
          <a:bodyPr anchor="ctr" anchorCtr="0">
            <a:normAutofit/>
          </a:bodyPr>
          <a:lstStyle>
            <a:lvl1pPr marL="0" indent="0" algn="ctr">
              <a:spcBef>
                <a:spcPts val="0"/>
              </a:spcBef>
              <a:buNone/>
              <a:defRPr sz="800" cap="all" baseline="0"/>
            </a:lvl1pPr>
          </a:lstStyle>
          <a:p>
            <a:r>
              <a:rPr lang="en-US"/>
              <a:t>CLICK TO ADD HEADSHOT</a:t>
            </a:r>
          </a:p>
        </p:txBody>
      </p:sp>
      <p:pic>
        <p:nvPicPr>
          <p:cNvPr id="25" name="Picture 24" descr="Shape&#10;&#10;Description automatically generated">
            <a:extLst>
              <a:ext uri="{FF2B5EF4-FFF2-40B4-BE49-F238E27FC236}">
                <a16:creationId xmlns:a16="http://schemas.microsoft.com/office/drawing/2014/main" id="{C3858B7B-AAE8-9342-BF8E-20C9AA93990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809" r="48567" b="22223"/>
          <a:stretch/>
        </p:blipFill>
        <p:spPr>
          <a:xfrm>
            <a:off x="6114041" y="4229909"/>
            <a:ext cx="1234567" cy="1295400"/>
          </a:xfrm>
          <a:prstGeom prst="rect">
            <a:avLst/>
          </a:prstGeom>
        </p:spPr>
      </p:pic>
      <p:sp>
        <p:nvSpPr>
          <p:cNvPr id="26" name="Picture Placeholder 13">
            <a:extLst>
              <a:ext uri="{FF2B5EF4-FFF2-40B4-BE49-F238E27FC236}">
                <a16:creationId xmlns:a16="http://schemas.microsoft.com/office/drawing/2014/main" id="{2EDDB1A3-B86B-8C43-B963-4CD13687F4CF}"/>
              </a:ext>
            </a:extLst>
          </p:cNvPr>
          <p:cNvSpPr>
            <a:spLocks noGrp="1" noChangeAspect="1"/>
          </p:cNvSpPr>
          <p:nvPr>
            <p:ph type="pic" sz="quarter" idx="28" hasCustomPrompt="1"/>
          </p:nvPr>
        </p:nvSpPr>
        <p:spPr>
          <a:xfrm>
            <a:off x="6400808" y="4153709"/>
            <a:ext cx="1066792" cy="1066792"/>
          </a:xfrm>
          <a:solidFill>
            <a:schemeClr val="bg2"/>
          </a:solidFill>
        </p:spPr>
        <p:txBody>
          <a:bodyPr anchor="ctr" anchorCtr="0">
            <a:normAutofit/>
          </a:bodyPr>
          <a:lstStyle>
            <a:lvl1pPr marL="0" indent="0" algn="ctr">
              <a:spcBef>
                <a:spcPts val="0"/>
              </a:spcBef>
              <a:buNone/>
              <a:defRPr sz="800" cap="all" baseline="0"/>
            </a:lvl1pPr>
          </a:lstStyle>
          <a:p>
            <a:r>
              <a:rPr lang="en-US"/>
              <a:t>CLICK TO ADD HEADSHOT</a:t>
            </a:r>
          </a:p>
        </p:txBody>
      </p:sp>
      <p:sp>
        <p:nvSpPr>
          <p:cNvPr id="27" name="Text Placeholder 8">
            <a:extLst>
              <a:ext uri="{FF2B5EF4-FFF2-40B4-BE49-F238E27FC236}">
                <a16:creationId xmlns:a16="http://schemas.microsoft.com/office/drawing/2014/main" id="{C90B3E15-0432-4045-AC49-6B74EAB61FF7}"/>
              </a:ext>
            </a:extLst>
          </p:cNvPr>
          <p:cNvSpPr>
            <a:spLocks noGrp="1"/>
          </p:cNvSpPr>
          <p:nvPr>
            <p:ph type="body" sz="quarter" idx="29" hasCustomPrompt="1"/>
          </p:nvPr>
        </p:nvSpPr>
        <p:spPr>
          <a:xfrm>
            <a:off x="1828800" y="4523361"/>
            <a:ext cx="3956050" cy="304799"/>
          </a:xfrm>
        </p:spPr>
        <p:txBody>
          <a:bodyPr>
            <a:noAutofit/>
          </a:bodyPr>
          <a:lstStyle>
            <a:lvl1pPr marL="0" indent="0">
              <a:spcBef>
                <a:spcPts val="0"/>
              </a:spcBef>
              <a:buNone/>
              <a:defRPr sz="1400" b="1" i="0" cap="none" spc="80" baseline="0">
                <a:solidFill>
                  <a:schemeClr val="tx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[Title – </a:t>
            </a:r>
            <a:r>
              <a:rPr lang="en-US" err="1"/>
              <a:t>Lato</a:t>
            </a:r>
            <a:r>
              <a:rPr lang="en-US"/>
              <a:t> Bold 14pt]</a:t>
            </a:r>
          </a:p>
        </p:txBody>
      </p:sp>
      <p:sp>
        <p:nvSpPr>
          <p:cNvPr id="28" name="Text Placeholder 6">
            <a:extLst>
              <a:ext uri="{FF2B5EF4-FFF2-40B4-BE49-F238E27FC236}">
                <a16:creationId xmlns:a16="http://schemas.microsoft.com/office/drawing/2014/main" id="{1B862F00-D241-6740-8DD6-F4D6F60AAAEB}"/>
              </a:ext>
            </a:extLst>
          </p:cNvPr>
          <p:cNvSpPr>
            <a:spLocks noGrp="1"/>
          </p:cNvSpPr>
          <p:nvPr>
            <p:ph type="body" sz="quarter" idx="30" hasCustomPrompt="1"/>
          </p:nvPr>
        </p:nvSpPr>
        <p:spPr>
          <a:xfrm>
            <a:off x="7694579" y="4970832"/>
            <a:ext cx="3956050" cy="972768"/>
          </a:xfrm>
        </p:spPr>
        <p:txBody>
          <a:bodyPr>
            <a:noAutofit/>
          </a:bodyPr>
          <a:lstStyle>
            <a:lvl1pPr marL="0" indent="0">
              <a:spcBef>
                <a:spcPts val="900"/>
              </a:spcBef>
              <a:spcAft>
                <a:spcPts val="0"/>
              </a:spcAft>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900"/>
              </a:spcBef>
              <a:spcAft>
                <a:spcPts val="0"/>
              </a:spcAft>
              <a:buNone/>
              <a:defRPr sz="1200">
                <a:latin typeface="+mn-lt"/>
              </a:defRPr>
            </a:lvl2pPr>
            <a:lvl3pPr marL="0" indent="0">
              <a:spcBef>
                <a:spcPts val="900"/>
              </a:spcBef>
              <a:spcAft>
                <a:spcPts val="0"/>
              </a:spcAft>
              <a:buNone/>
              <a:defRPr sz="1200">
                <a:latin typeface="+mn-lt"/>
              </a:defRPr>
            </a:lvl3pPr>
            <a:lvl4pPr marL="0" indent="0">
              <a:spcBef>
                <a:spcPts val="900"/>
              </a:spcBef>
              <a:spcAft>
                <a:spcPts val="0"/>
              </a:spcAft>
              <a:buNone/>
              <a:defRPr sz="1200">
                <a:latin typeface="+mn-lt"/>
              </a:defRPr>
            </a:lvl4pPr>
            <a:lvl5pPr marL="0" indent="0">
              <a:spcBef>
                <a:spcPts val="900"/>
              </a:spcBef>
              <a:spcAft>
                <a:spcPts val="0"/>
              </a:spcAft>
              <a:buNone/>
              <a:defRPr sz="1200">
                <a:latin typeface="+mn-lt"/>
              </a:defRPr>
            </a:lvl5pPr>
            <a:lvl6pPr marL="0" indent="0">
              <a:spcBef>
                <a:spcPts val="900"/>
              </a:spcBef>
              <a:spcAft>
                <a:spcPts val="0"/>
              </a:spcAft>
              <a:buNone/>
              <a:defRPr sz="1200">
                <a:latin typeface="+mn-lt"/>
              </a:defRPr>
            </a:lvl6pPr>
            <a:lvl7pPr marL="0" indent="0">
              <a:spcBef>
                <a:spcPts val="900"/>
              </a:spcBef>
              <a:spcAft>
                <a:spcPts val="0"/>
              </a:spcAft>
              <a:buNone/>
              <a:defRPr sz="1200">
                <a:latin typeface="+mn-lt"/>
              </a:defRPr>
            </a:lvl7pPr>
            <a:lvl8pPr marL="0" indent="0">
              <a:spcBef>
                <a:spcPts val="900"/>
              </a:spcBef>
              <a:spcAft>
                <a:spcPts val="0"/>
              </a:spcAft>
              <a:buNone/>
              <a:defRPr sz="1200">
                <a:latin typeface="+mn-lt"/>
              </a:defRPr>
            </a:lvl8pPr>
            <a:lvl9pPr marL="0" indent="0">
              <a:spcBef>
                <a:spcPts val="900"/>
              </a:spcBef>
              <a:spcAft>
                <a:spcPts val="0"/>
              </a:spcAft>
              <a:buNone/>
              <a:defRPr sz="1200">
                <a:latin typeface="+mn-lt"/>
              </a:defRPr>
            </a:lvl9pPr>
          </a:lstStyle>
          <a:p>
            <a:pPr lvl="0"/>
            <a:r>
              <a:rPr lang="en-US"/>
              <a:t>[Bio information – </a:t>
            </a:r>
            <a:r>
              <a:rPr lang="en-US" err="1"/>
              <a:t>Lato</a:t>
            </a:r>
            <a:r>
              <a:rPr lang="en-US"/>
              <a:t> Light 14pt]</a:t>
            </a:r>
          </a:p>
        </p:txBody>
      </p:sp>
      <p:sp>
        <p:nvSpPr>
          <p:cNvPr id="29" name="Text Placeholder 8">
            <a:extLst>
              <a:ext uri="{FF2B5EF4-FFF2-40B4-BE49-F238E27FC236}">
                <a16:creationId xmlns:a16="http://schemas.microsoft.com/office/drawing/2014/main" id="{85A820E5-C02F-E047-97B1-AB515AA19530}"/>
              </a:ext>
            </a:extLst>
          </p:cNvPr>
          <p:cNvSpPr>
            <a:spLocks noGrp="1"/>
          </p:cNvSpPr>
          <p:nvPr>
            <p:ph type="body" sz="quarter" idx="31" hasCustomPrompt="1"/>
          </p:nvPr>
        </p:nvSpPr>
        <p:spPr>
          <a:xfrm>
            <a:off x="7694579" y="4153709"/>
            <a:ext cx="3956050" cy="304799"/>
          </a:xfrm>
        </p:spPr>
        <p:txBody>
          <a:bodyPr/>
          <a:lstStyle>
            <a:lvl1pPr marL="0" indent="0">
              <a:spcBef>
                <a:spcPts val="0"/>
              </a:spcBef>
              <a:buNone/>
              <a:defRPr sz="1600" b="1" i="0" cap="none" spc="8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[Name – </a:t>
            </a:r>
            <a:r>
              <a:rPr lang="en-US" err="1"/>
              <a:t>Lato</a:t>
            </a:r>
            <a:r>
              <a:rPr lang="en-US"/>
              <a:t> Bold 16pt]</a:t>
            </a:r>
          </a:p>
        </p:txBody>
      </p:sp>
      <p:sp>
        <p:nvSpPr>
          <p:cNvPr id="30" name="Text Placeholder 8">
            <a:extLst>
              <a:ext uri="{FF2B5EF4-FFF2-40B4-BE49-F238E27FC236}">
                <a16:creationId xmlns:a16="http://schemas.microsoft.com/office/drawing/2014/main" id="{358B8653-7E50-AC4D-ADA0-B1D06AB8C2EC}"/>
              </a:ext>
            </a:extLst>
          </p:cNvPr>
          <p:cNvSpPr>
            <a:spLocks noGrp="1"/>
          </p:cNvSpPr>
          <p:nvPr>
            <p:ph type="body" sz="quarter" idx="32" hasCustomPrompt="1"/>
          </p:nvPr>
        </p:nvSpPr>
        <p:spPr>
          <a:xfrm>
            <a:off x="7694579" y="4523361"/>
            <a:ext cx="3956050" cy="304799"/>
          </a:xfrm>
        </p:spPr>
        <p:txBody>
          <a:bodyPr>
            <a:noAutofit/>
          </a:bodyPr>
          <a:lstStyle>
            <a:lvl1pPr marL="0" indent="0">
              <a:spcBef>
                <a:spcPts val="0"/>
              </a:spcBef>
              <a:buNone/>
              <a:defRPr sz="1400" b="1" i="0" cap="none" spc="80" baseline="0">
                <a:solidFill>
                  <a:schemeClr val="tx1"/>
                </a:solidFill>
                <a:latin typeface="Lato" panose="020F0502020204030203" pitchFamily="34" charset="0"/>
                <a:ea typeface="Lato" panose="020F0502020204030203" pitchFamily="34" charset="0"/>
                <a:cs typeface="Lato" panose="020F0502020204030203" pitchFamily="34" charset="0"/>
              </a:defRPr>
            </a:lvl1pPr>
            <a:lvl2pPr marL="0" indent="0">
              <a:spcBef>
                <a:spcPts val="0"/>
              </a:spcBef>
              <a:buNone/>
              <a:defRPr sz="1200" b="1" i="0">
                <a:solidFill>
                  <a:schemeClr val="tx1"/>
                </a:solidFill>
                <a:latin typeface="Lato" panose="020F0502020204030203" pitchFamily="34" charset="0"/>
                <a:cs typeface="Lato" panose="020F0502020204030203" pitchFamily="34" charset="0"/>
              </a:defRPr>
            </a:lvl2pPr>
            <a:lvl3pPr marL="0" indent="0">
              <a:spcBef>
                <a:spcPts val="0"/>
              </a:spcBef>
              <a:buNone/>
              <a:defRPr sz="1200">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[Title – </a:t>
            </a:r>
            <a:r>
              <a:rPr lang="en-US" err="1"/>
              <a:t>Lato</a:t>
            </a:r>
            <a:r>
              <a:rPr lang="en-US"/>
              <a:t> Bold 14pt]</a:t>
            </a:r>
          </a:p>
        </p:txBody>
      </p:sp>
    </p:spTree>
    <p:extLst>
      <p:ext uri="{BB962C8B-B14F-4D97-AF65-F5344CB8AC3E}">
        <p14:creationId xmlns:p14="http://schemas.microsoft.com/office/powerpoint/2010/main" val="11816054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Mission Statement Slide">
    <p:bg>
      <p:bgPr>
        <a:solidFill>
          <a:schemeClr val="bg2"/>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F713666F-2990-4E48-91BF-A35C1E0617AF}"/>
              </a:ext>
            </a:extLst>
          </p:cNvPr>
          <p:cNvSpPr>
            <a:spLocks noGrp="1"/>
          </p:cNvSpPr>
          <p:nvPr>
            <p:ph type="body" sz="quarter" idx="13"/>
          </p:nvPr>
        </p:nvSpPr>
        <p:spPr>
          <a:xfrm>
            <a:off x="1900936" y="1828800"/>
            <a:ext cx="4195064" cy="374899"/>
          </a:xfrm>
        </p:spPr>
        <p:txBody>
          <a:bodyPr anchor="t" anchorCtr="0"/>
          <a:lstStyle>
            <a:lvl1pPr marL="0" indent="0">
              <a:buNone/>
              <a:defRPr sz="1600" b="1" i="0" cap="all" spc="-50" baseline="0">
                <a:latin typeface="Lato Heavy" panose="020F0502020204030203" pitchFamily="34" charset="0"/>
                <a:ea typeface="Lato Heavy" panose="020F0502020204030203" pitchFamily="34" charset="0"/>
                <a:cs typeface="Lato Heavy" panose="020F0502020204030203" pitchFamily="34" charset="0"/>
              </a:defRPr>
            </a:lvl1pPr>
          </a:lstStyle>
          <a:p>
            <a:pPr lvl="0">
              <a:lnSpc>
                <a:spcPct val="100000"/>
              </a:lnSpc>
            </a:pPr>
            <a:r>
              <a:rPr lang="en-US" sz="1600" b="1">
                <a:latin typeface="Lato Black" panose="020F0502020204030203" pitchFamily="34" charset="77"/>
              </a:rPr>
              <a:t>Click to edit Master text styles</a:t>
            </a:r>
          </a:p>
        </p:txBody>
      </p:sp>
      <p:cxnSp>
        <p:nvCxnSpPr>
          <p:cNvPr id="6" name="Straight Connector 5">
            <a:extLst>
              <a:ext uri="{FF2B5EF4-FFF2-40B4-BE49-F238E27FC236}">
                <a16:creationId xmlns:a16="http://schemas.microsoft.com/office/drawing/2014/main" id="{C8FAF6D7-BEA0-0E42-908F-34259FC292DE}"/>
              </a:ext>
            </a:extLst>
          </p:cNvPr>
          <p:cNvCxnSpPr>
            <a:cxnSpLocks/>
          </p:cNvCxnSpPr>
          <p:nvPr userDrawn="1"/>
        </p:nvCxnSpPr>
        <p:spPr>
          <a:xfrm>
            <a:off x="1919224" y="2275836"/>
            <a:ext cx="1249680" cy="0"/>
          </a:xfrm>
          <a:prstGeom prst="line">
            <a:avLst/>
          </a:prstGeom>
          <a:ln w="50800" cap="sq">
            <a:solidFill>
              <a:srgbClr val="8B0053"/>
            </a:solidFill>
          </a:ln>
        </p:spPr>
        <p:style>
          <a:lnRef idx="1">
            <a:schemeClr val="accent1"/>
          </a:lnRef>
          <a:fillRef idx="0">
            <a:schemeClr val="accent1"/>
          </a:fillRef>
          <a:effectRef idx="0">
            <a:schemeClr val="dk1"/>
          </a:effectRef>
          <a:fontRef idx="minor">
            <a:schemeClr val="dk1"/>
          </a:fontRef>
        </p:style>
      </p:cxnSp>
      <p:pic>
        <p:nvPicPr>
          <p:cNvPr id="7" name="Picture 6">
            <a:extLst>
              <a:ext uri="{FF2B5EF4-FFF2-40B4-BE49-F238E27FC236}">
                <a16:creationId xmlns:a16="http://schemas.microsoft.com/office/drawing/2014/main" id="{B67521F0-92DC-9E42-984E-1D9C891A90C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910080" y="5470769"/>
            <a:ext cx="1597742" cy="417343"/>
          </a:xfrm>
          <a:prstGeom prst="rect">
            <a:avLst/>
          </a:prstGeom>
        </p:spPr>
      </p:pic>
      <p:sp>
        <p:nvSpPr>
          <p:cNvPr id="8" name="Text Placeholder 7">
            <a:extLst>
              <a:ext uri="{FF2B5EF4-FFF2-40B4-BE49-F238E27FC236}">
                <a16:creationId xmlns:a16="http://schemas.microsoft.com/office/drawing/2014/main" id="{6BEE3E85-3CA0-384D-AB54-7ACDDF256738}"/>
              </a:ext>
            </a:extLst>
          </p:cNvPr>
          <p:cNvSpPr>
            <a:spLocks noGrp="1"/>
          </p:cNvSpPr>
          <p:nvPr>
            <p:ph type="body" sz="quarter" idx="14" hasCustomPrompt="1"/>
          </p:nvPr>
        </p:nvSpPr>
        <p:spPr>
          <a:xfrm>
            <a:off x="1901952" y="2651760"/>
            <a:ext cx="8697912" cy="1984375"/>
          </a:xfrm>
        </p:spPr>
        <p:txBody>
          <a:bodyPr>
            <a:noAutofit/>
          </a:bodyPr>
          <a:lstStyle>
            <a:lvl1pPr marL="0" indent="0">
              <a:lnSpc>
                <a:spcPct val="100000"/>
              </a:lnSpc>
              <a:buNone/>
              <a:defRPr sz="5000">
                <a:latin typeface="+mn-lt"/>
              </a:defRPr>
            </a:lvl1pPr>
            <a:lvl2pPr marL="228600" indent="0">
              <a:buNone/>
              <a:defRPr sz="5000">
                <a:latin typeface="+mn-lt"/>
              </a:defRPr>
            </a:lvl2pPr>
            <a:lvl3pPr marL="482600" indent="0">
              <a:buNone/>
              <a:defRPr sz="5000">
                <a:latin typeface="+mn-lt"/>
              </a:defRPr>
            </a:lvl3pPr>
            <a:lvl4pPr marL="769938" indent="0">
              <a:buNone/>
              <a:defRPr sz="5000">
                <a:latin typeface="+mn-lt"/>
              </a:defRPr>
            </a:lvl4pPr>
            <a:lvl5pPr marL="1031875" indent="0">
              <a:buNone/>
              <a:defRPr sz="5000">
                <a:latin typeface="+mn-lt"/>
              </a:defRPr>
            </a:lvl5pPr>
          </a:lstStyle>
          <a:p>
            <a:pPr>
              <a:lnSpc>
                <a:spcPct val="100000"/>
              </a:lnSpc>
            </a:pPr>
            <a:r>
              <a:rPr lang="en-US">
                <a:latin typeface="Lato Light" panose="020F0302020204030203" pitchFamily="34" charset="77"/>
              </a:rPr>
              <a:t>To accelerate a cure for each </a:t>
            </a:r>
          </a:p>
          <a:p>
            <a:pPr>
              <a:lnSpc>
                <a:spcPct val="100000"/>
              </a:lnSpc>
            </a:pPr>
            <a:r>
              <a:rPr lang="en-US">
                <a:latin typeface="Lato Light" panose="020F0302020204030203" pitchFamily="34" charset="77"/>
              </a:rPr>
              <a:t>and every myeloma patient.</a:t>
            </a:r>
          </a:p>
        </p:txBody>
      </p:sp>
    </p:spTree>
    <p:extLst>
      <p:ext uri="{BB962C8B-B14F-4D97-AF65-F5344CB8AC3E}">
        <p14:creationId xmlns:p14="http://schemas.microsoft.com/office/powerpoint/2010/main" val="25939787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One Column - Check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782A-94C5-B041-B840-736424E69E7E}"/>
              </a:ext>
            </a:extLst>
          </p:cNvPr>
          <p:cNvSpPr>
            <a:spLocks noGrp="1"/>
          </p:cNvSpPr>
          <p:nvPr>
            <p:ph type="title" hasCustomPrompt="1"/>
          </p:nvPr>
        </p:nvSpPr>
        <p:spPr>
          <a:xfrm>
            <a:off x="457200" y="457201"/>
            <a:ext cx="11277600"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4" name="Footer Placeholder 3">
            <a:extLst>
              <a:ext uri="{FF2B5EF4-FFF2-40B4-BE49-F238E27FC236}">
                <a16:creationId xmlns:a16="http://schemas.microsoft.com/office/drawing/2014/main" id="{59E94238-1619-204E-8D1C-E37B3656D82B}"/>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5" name="Slide Number Placeholder 4">
            <a:extLst>
              <a:ext uri="{FF2B5EF4-FFF2-40B4-BE49-F238E27FC236}">
                <a16:creationId xmlns:a16="http://schemas.microsoft.com/office/drawing/2014/main" id="{4C05865D-4177-9041-BD2E-D3B25E7D0BB7}"/>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85" name="Text Placeholder 84">
            <a:extLst>
              <a:ext uri="{FF2B5EF4-FFF2-40B4-BE49-F238E27FC236}">
                <a16:creationId xmlns:a16="http://schemas.microsoft.com/office/drawing/2014/main" id="{4AE8787E-C788-984C-AA52-FE922B42C793}"/>
              </a:ext>
            </a:extLst>
          </p:cNvPr>
          <p:cNvSpPr>
            <a:spLocks noGrp="1"/>
          </p:cNvSpPr>
          <p:nvPr>
            <p:ph type="body" sz="quarter" idx="13" hasCustomPrompt="1"/>
          </p:nvPr>
        </p:nvSpPr>
        <p:spPr>
          <a:xfrm>
            <a:off x="457200" y="1828800"/>
            <a:ext cx="11277599" cy="302205"/>
          </a:xfrm>
        </p:spPr>
        <p:txBody>
          <a:bodyPr>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[Subhead title – </a:t>
            </a:r>
            <a:r>
              <a:rPr lang="en-US" err="1"/>
              <a:t>Lato</a:t>
            </a:r>
            <a:r>
              <a:rPr lang="en-US"/>
              <a:t> Bold 16pt]</a:t>
            </a:r>
          </a:p>
        </p:txBody>
      </p:sp>
      <p:sp>
        <p:nvSpPr>
          <p:cNvPr id="87" name="Text Placeholder 86">
            <a:extLst>
              <a:ext uri="{FF2B5EF4-FFF2-40B4-BE49-F238E27FC236}">
                <a16:creationId xmlns:a16="http://schemas.microsoft.com/office/drawing/2014/main" id="{83865F2D-4661-F843-B96F-9FBF9AA1244E}"/>
              </a:ext>
            </a:extLst>
          </p:cNvPr>
          <p:cNvSpPr>
            <a:spLocks noGrp="1"/>
          </p:cNvSpPr>
          <p:nvPr>
            <p:ph type="body" sz="quarter" idx="14" hasCustomPrompt="1"/>
          </p:nvPr>
        </p:nvSpPr>
        <p:spPr>
          <a:xfrm>
            <a:off x="457200" y="2275947"/>
            <a:ext cx="11277599" cy="949391"/>
          </a:xfrm>
        </p:spPr>
        <p:txBody>
          <a:bodyPr>
            <a:noAutofit/>
          </a:bodyPr>
          <a:lstStyle>
            <a:lvl1pPr marL="0" indent="0">
              <a:spcBef>
                <a:spcPts val="1200"/>
              </a:spcBef>
              <a:buNone/>
              <a:defRPr b="0" i="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[Body Copy – </a:t>
            </a:r>
            <a:r>
              <a:rPr lang="en-US" err="1"/>
              <a:t>Lato</a:t>
            </a:r>
            <a:r>
              <a:rPr lang="en-US"/>
              <a:t> Light 14pt – four lines max]</a:t>
            </a:r>
          </a:p>
        </p:txBody>
      </p:sp>
      <p:cxnSp>
        <p:nvCxnSpPr>
          <p:cNvPr id="92" name="Straight Connector 91">
            <a:extLst>
              <a:ext uri="{FF2B5EF4-FFF2-40B4-BE49-F238E27FC236}">
                <a16:creationId xmlns:a16="http://schemas.microsoft.com/office/drawing/2014/main" id="{6C4EC5E6-2886-8543-9D0A-51803C7762CE}"/>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4" name="Text Placeholder 93">
            <a:extLst>
              <a:ext uri="{FF2B5EF4-FFF2-40B4-BE49-F238E27FC236}">
                <a16:creationId xmlns:a16="http://schemas.microsoft.com/office/drawing/2014/main" id="{A198429B-A966-6C42-AE42-7405AF31856F}"/>
              </a:ext>
            </a:extLst>
          </p:cNvPr>
          <p:cNvSpPr>
            <a:spLocks noGrp="1"/>
          </p:cNvSpPr>
          <p:nvPr>
            <p:ph type="body" sz="quarter" idx="15" hasCustomPrompt="1"/>
          </p:nvPr>
        </p:nvSpPr>
        <p:spPr>
          <a:xfrm>
            <a:off x="463550" y="3429000"/>
            <a:ext cx="11271250" cy="2514600"/>
          </a:xfrm>
        </p:spPr>
        <p:txBody>
          <a:bodyPr>
            <a:noAutofit/>
          </a:bodyPr>
          <a:lstStyle>
            <a:lvl1pPr marL="407988" marR="0" indent="-407988" algn="l" defTabSz="914400" rtl="0" eaLnBrk="1" fontAlgn="auto" latinLnBrk="0" hangingPunct="1">
              <a:lnSpc>
                <a:spcPct val="100000"/>
              </a:lnSpc>
              <a:spcBef>
                <a:spcPts val="1200"/>
              </a:spcBef>
              <a:spcAft>
                <a:spcPts val="0"/>
              </a:spcAft>
              <a:buClr>
                <a:schemeClr val="accent1"/>
              </a:buClr>
              <a:buSzTx/>
              <a:buFont typeface="Wingdings" pitchFamily="2" charset="2"/>
              <a:buChar char="q"/>
              <a:tabLst/>
              <a:defRPr sz="1800"/>
            </a:lvl1pPr>
          </a:lstStyle>
          <a:p>
            <a:pPr lvl="0"/>
            <a:r>
              <a:rPr lang="en-US"/>
              <a:t>[Bullet copy – </a:t>
            </a:r>
            <a:r>
              <a:rPr lang="en-US" err="1"/>
              <a:t>Lato</a:t>
            </a:r>
            <a:r>
              <a:rPr lang="en-US"/>
              <a:t> Light 18pt] </a:t>
            </a:r>
          </a:p>
          <a:p>
            <a:pPr lvl="0"/>
            <a:r>
              <a:rPr lang="en-US"/>
              <a:t>[Bullet copy – </a:t>
            </a:r>
            <a:r>
              <a:rPr lang="en-US" err="1"/>
              <a:t>Lato</a:t>
            </a:r>
            <a:r>
              <a:rPr lang="en-US"/>
              <a:t> Light 18pt] </a:t>
            </a:r>
          </a:p>
          <a:p>
            <a:pPr lvl="0"/>
            <a:r>
              <a:rPr lang="en-US"/>
              <a:t>[Bullet copy – </a:t>
            </a:r>
            <a:r>
              <a:rPr lang="en-US" err="1"/>
              <a:t>Lato</a:t>
            </a:r>
            <a:r>
              <a:rPr lang="en-US"/>
              <a:t> Light 18pt]</a:t>
            </a:r>
          </a:p>
        </p:txBody>
      </p:sp>
    </p:spTree>
    <p:extLst>
      <p:ext uri="{BB962C8B-B14F-4D97-AF65-F5344CB8AC3E}">
        <p14:creationId xmlns:p14="http://schemas.microsoft.com/office/powerpoint/2010/main" val="2523407561"/>
      </p:ext>
    </p:extLst>
  </p:cSld>
  <p:clrMapOvr>
    <a:masterClrMapping/>
  </p:clrMapOvr>
  <p:extLst>
    <p:ext uri="{DCECCB84-F9BA-43D5-87BE-67443E8EF086}">
      <p15:sldGuideLst xmlns:p15="http://schemas.microsoft.com/office/powerpoint/2012/main">
        <p15:guide id="1" orient="horz" pos="2448"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Intro + Two Column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782A-94C5-B041-B840-736424E69E7E}"/>
              </a:ext>
            </a:extLst>
          </p:cNvPr>
          <p:cNvSpPr>
            <a:spLocks noGrp="1"/>
          </p:cNvSpPr>
          <p:nvPr>
            <p:ph type="title" hasCustomPrompt="1"/>
          </p:nvPr>
        </p:nvSpPr>
        <p:spPr>
          <a:xfrm>
            <a:off x="457200" y="457201"/>
            <a:ext cx="11277600"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4" name="Footer Placeholder 3">
            <a:extLst>
              <a:ext uri="{FF2B5EF4-FFF2-40B4-BE49-F238E27FC236}">
                <a16:creationId xmlns:a16="http://schemas.microsoft.com/office/drawing/2014/main" id="{59E94238-1619-204E-8D1C-E37B3656D82B}"/>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5" name="Slide Number Placeholder 4">
            <a:extLst>
              <a:ext uri="{FF2B5EF4-FFF2-40B4-BE49-F238E27FC236}">
                <a16:creationId xmlns:a16="http://schemas.microsoft.com/office/drawing/2014/main" id="{4C05865D-4177-9041-BD2E-D3B25E7D0BB7}"/>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87" name="Text Placeholder 86">
            <a:extLst>
              <a:ext uri="{FF2B5EF4-FFF2-40B4-BE49-F238E27FC236}">
                <a16:creationId xmlns:a16="http://schemas.microsoft.com/office/drawing/2014/main" id="{83865F2D-4661-F843-B96F-9FBF9AA1244E}"/>
              </a:ext>
            </a:extLst>
          </p:cNvPr>
          <p:cNvSpPr>
            <a:spLocks noGrp="1"/>
          </p:cNvSpPr>
          <p:nvPr>
            <p:ph type="body" sz="quarter" idx="14" hasCustomPrompt="1"/>
          </p:nvPr>
        </p:nvSpPr>
        <p:spPr>
          <a:xfrm>
            <a:off x="457200" y="1828800"/>
            <a:ext cx="11277599" cy="1230284"/>
          </a:xfrm>
        </p:spPr>
        <p:txBody>
          <a:bodyPr>
            <a:noAutofit/>
          </a:bodyPr>
          <a:lstStyle>
            <a:lvl1pPr marL="0" indent="0">
              <a:spcBef>
                <a:spcPts val="1200"/>
              </a:spcBef>
              <a:buNone/>
              <a:defRPr b="0" i="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[Body Copy – </a:t>
            </a:r>
            <a:r>
              <a:rPr lang="en-US" err="1"/>
              <a:t>Lato</a:t>
            </a:r>
            <a:r>
              <a:rPr lang="en-US"/>
              <a:t> Light 14pt – five lines max]</a:t>
            </a:r>
          </a:p>
        </p:txBody>
      </p:sp>
      <p:sp>
        <p:nvSpPr>
          <p:cNvPr id="89" name="Text Placeholder 84">
            <a:extLst>
              <a:ext uri="{FF2B5EF4-FFF2-40B4-BE49-F238E27FC236}">
                <a16:creationId xmlns:a16="http://schemas.microsoft.com/office/drawing/2014/main" id="{303632DC-904F-2747-91CF-29C9401FB6E5}"/>
              </a:ext>
            </a:extLst>
          </p:cNvPr>
          <p:cNvSpPr>
            <a:spLocks noGrp="1"/>
          </p:cNvSpPr>
          <p:nvPr>
            <p:ph type="body" sz="quarter" idx="15" hasCustomPrompt="1"/>
          </p:nvPr>
        </p:nvSpPr>
        <p:spPr>
          <a:xfrm>
            <a:off x="457200" y="3890074"/>
            <a:ext cx="5378335" cy="302205"/>
          </a:xfrm>
        </p:spPr>
        <p:txBody>
          <a:bodyPr>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[Subhead title – </a:t>
            </a:r>
            <a:r>
              <a:rPr lang="en-US" err="1"/>
              <a:t>Lato</a:t>
            </a:r>
            <a:r>
              <a:rPr lang="en-US"/>
              <a:t> Bold 16pt]</a:t>
            </a:r>
          </a:p>
        </p:txBody>
      </p:sp>
      <p:sp>
        <p:nvSpPr>
          <p:cNvPr id="91" name="Text Placeholder 2">
            <a:extLst>
              <a:ext uri="{FF2B5EF4-FFF2-40B4-BE49-F238E27FC236}">
                <a16:creationId xmlns:a16="http://schemas.microsoft.com/office/drawing/2014/main" id="{7E5DADEB-02B7-FA4C-BFAA-6EBE3245BE47}"/>
              </a:ext>
            </a:extLst>
          </p:cNvPr>
          <p:cNvSpPr>
            <a:spLocks noGrp="1"/>
          </p:cNvSpPr>
          <p:nvPr>
            <p:ph idx="1" hasCustomPrompt="1"/>
          </p:nvPr>
        </p:nvSpPr>
        <p:spPr>
          <a:xfrm>
            <a:off x="457200" y="4337220"/>
            <a:ext cx="5378335" cy="1606379"/>
          </a:xfrm>
          <a:prstGeom prst="rect">
            <a:avLst/>
          </a:prstGeom>
        </p:spPr>
        <p:txBody>
          <a:bodyPr vert="horz" lIns="0" tIns="0" rIns="0" bIns="0" rtlCol="0">
            <a:noAutofit/>
          </a:bodyPr>
          <a:lstStyle>
            <a:lvl1pPr>
              <a:defRPr b="0" i="0">
                <a:cs typeface="Lato" panose="020F0502020204030203" pitchFamily="34" charset="0"/>
              </a:defRPr>
            </a:lvl1pPr>
            <a:lvl2pPr>
              <a:defRPr b="0" i="0">
                <a:cs typeface="Lato" panose="020F0502020204030203" pitchFamily="34" charset="0"/>
              </a:defRPr>
            </a:lvl2pPr>
            <a:lvl3pPr>
              <a:defRPr b="0" i="0">
                <a:cs typeface="Lato" panose="020F0502020204030203" pitchFamily="34" charset="0"/>
              </a:defRPr>
            </a:lvl3pPr>
            <a:lvl4pPr>
              <a:defRPr b="0" i="0">
                <a:cs typeface="Lato" panose="020F0502020204030203" pitchFamily="34" charset="0"/>
              </a:defRPr>
            </a:lvl4pPr>
            <a:lvl5pPr>
              <a:defRPr b="0" i="0">
                <a:cs typeface="Lato" panose="020F0502020204030203" pitchFamily="34" charset="0"/>
              </a:defRPr>
            </a:lvl5pPr>
          </a:lstStyle>
          <a:p>
            <a:pPr lvl="0"/>
            <a:r>
              <a:rPr lang="en-US" dirty="0"/>
              <a:t>Click to edit text – </a:t>
            </a:r>
            <a:r>
              <a:rPr lang="en-US" dirty="0" err="1"/>
              <a:t>Lato</a:t>
            </a:r>
            <a:r>
              <a:rPr lang="en-US" dirty="0"/>
              <a:t> Light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2" name="Straight Connector 91">
            <a:extLst>
              <a:ext uri="{FF2B5EF4-FFF2-40B4-BE49-F238E27FC236}">
                <a16:creationId xmlns:a16="http://schemas.microsoft.com/office/drawing/2014/main" id="{6C4EC5E6-2886-8543-9D0A-51803C7762CE}"/>
              </a:ext>
            </a:extLst>
          </p:cNvPr>
          <p:cNvCxnSpPr/>
          <p:nvPr userDrawn="1"/>
        </p:nvCxnSpPr>
        <p:spPr>
          <a:xfrm>
            <a:off x="46634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6A9A2982-F6E1-3C48-B2D8-F620CD8362B4}"/>
              </a:ext>
            </a:extLst>
          </p:cNvPr>
          <p:cNvSpPr>
            <a:spLocks noGrp="1"/>
          </p:cNvSpPr>
          <p:nvPr>
            <p:ph idx="16" hasCustomPrompt="1"/>
          </p:nvPr>
        </p:nvSpPr>
        <p:spPr>
          <a:xfrm>
            <a:off x="6356464" y="4337220"/>
            <a:ext cx="5378335" cy="1606379"/>
          </a:xfrm>
          <a:prstGeom prst="rect">
            <a:avLst/>
          </a:prstGeom>
        </p:spPr>
        <p:txBody>
          <a:bodyPr vert="horz" lIns="0" tIns="0" rIns="0" bIns="0" rtlCol="0">
            <a:noAutofit/>
          </a:bodyPr>
          <a:lstStyle>
            <a:lvl1pPr>
              <a:defRPr b="0" i="0">
                <a:cs typeface="Lato" panose="020F0502020204030203" pitchFamily="34" charset="0"/>
              </a:defRPr>
            </a:lvl1pPr>
            <a:lvl2pPr>
              <a:defRPr b="0" i="0">
                <a:cs typeface="Lato" panose="020F0502020204030203" pitchFamily="34" charset="0"/>
              </a:defRPr>
            </a:lvl2pPr>
            <a:lvl3pPr>
              <a:defRPr b="0" i="0">
                <a:cs typeface="Lato" panose="020F0502020204030203" pitchFamily="34" charset="0"/>
              </a:defRPr>
            </a:lvl3pPr>
            <a:lvl4pPr>
              <a:defRPr b="0" i="0">
                <a:cs typeface="Lato" panose="020F0502020204030203" pitchFamily="34" charset="0"/>
              </a:defRPr>
            </a:lvl4pPr>
            <a:lvl5pPr>
              <a:defRPr b="0" i="0">
                <a:cs typeface="Lato" panose="020F0502020204030203" pitchFamily="34" charset="0"/>
              </a:defRPr>
            </a:lvl5pPr>
          </a:lstStyle>
          <a:p>
            <a:pPr lvl="0"/>
            <a:r>
              <a:rPr lang="en-US"/>
              <a:t>Click to edit text – </a:t>
            </a:r>
            <a:r>
              <a:rPr lang="en-US" err="1"/>
              <a:t>Lato</a:t>
            </a:r>
            <a:r>
              <a:rPr lang="en-US"/>
              <a:t> Light 14pt</a:t>
            </a:r>
          </a:p>
          <a:p>
            <a:pPr lvl="1"/>
            <a:r>
              <a:rPr lang="en-US"/>
              <a:t>Second level</a:t>
            </a:r>
          </a:p>
          <a:p>
            <a:pPr lvl="2"/>
            <a:r>
              <a:rPr lang="en-US"/>
              <a:t>Third level</a:t>
            </a:r>
          </a:p>
          <a:p>
            <a:pPr lvl="3"/>
            <a:r>
              <a:rPr lang="en-US"/>
              <a:t>Fourth level</a:t>
            </a:r>
          </a:p>
          <a:p>
            <a:pPr lvl="4"/>
            <a:r>
              <a:rPr lang="en-US"/>
              <a:t>Fifth level</a:t>
            </a:r>
          </a:p>
        </p:txBody>
      </p:sp>
      <p:sp>
        <p:nvSpPr>
          <p:cNvPr id="11" name="Text Placeholder 84">
            <a:extLst>
              <a:ext uri="{FF2B5EF4-FFF2-40B4-BE49-F238E27FC236}">
                <a16:creationId xmlns:a16="http://schemas.microsoft.com/office/drawing/2014/main" id="{B07638D8-6763-F74D-AE70-1031011CB686}"/>
              </a:ext>
            </a:extLst>
          </p:cNvPr>
          <p:cNvSpPr>
            <a:spLocks noGrp="1"/>
          </p:cNvSpPr>
          <p:nvPr>
            <p:ph type="body" sz="quarter" idx="17" hasCustomPrompt="1"/>
          </p:nvPr>
        </p:nvSpPr>
        <p:spPr>
          <a:xfrm>
            <a:off x="6356463" y="3890074"/>
            <a:ext cx="5378335" cy="302205"/>
          </a:xfrm>
        </p:spPr>
        <p:txBody>
          <a:bodyPr>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[Subhead title – </a:t>
            </a:r>
            <a:r>
              <a:rPr lang="en-US" err="1"/>
              <a:t>Lato</a:t>
            </a:r>
            <a:r>
              <a:rPr lang="en-US"/>
              <a:t> Bold 16pt]</a:t>
            </a:r>
          </a:p>
        </p:txBody>
      </p:sp>
    </p:spTree>
    <p:extLst>
      <p:ext uri="{BB962C8B-B14F-4D97-AF65-F5344CB8AC3E}">
        <p14:creationId xmlns:p14="http://schemas.microsoft.com/office/powerpoint/2010/main" val="3123428924"/>
      </p:ext>
    </p:extLst>
  </p:cSld>
  <p:clrMapOvr>
    <a:masterClrMapping/>
  </p:clrMapOvr>
  <p:extLst>
    <p:ext uri="{DCECCB84-F9BA-43D5-87BE-67443E8EF086}">
      <p15:sldGuideLst xmlns:p15="http://schemas.microsoft.com/office/powerpoint/2012/main">
        <p15:guide id="1" orient="horz" pos="2448"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 One Column +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484556"/>
            <a:ext cx="858477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8" name="Text Placeholder 12">
            <a:extLst>
              <a:ext uri="{FF2B5EF4-FFF2-40B4-BE49-F238E27FC236}">
                <a16:creationId xmlns:a16="http://schemas.microsoft.com/office/drawing/2014/main" id="{5EBFBA98-EFD9-A245-B6EB-0DD2DA65B15D}"/>
              </a:ext>
            </a:extLst>
          </p:cNvPr>
          <p:cNvSpPr>
            <a:spLocks noGrp="1"/>
          </p:cNvSpPr>
          <p:nvPr>
            <p:ph type="body" sz="quarter" idx="15" hasCustomPrompt="1"/>
          </p:nvPr>
        </p:nvSpPr>
        <p:spPr>
          <a:xfrm>
            <a:off x="463974" y="1864660"/>
            <a:ext cx="8584776" cy="504629"/>
          </a:xfrm>
        </p:spPr>
        <p:txBody>
          <a:bodyPr>
            <a:noAutofit/>
          </a:bodyPr>
          <a:lstStyle>
            <a:lvl1pPr marL="0" indent="0">
              <a:spcBef>
                <a:spcPts val="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two lines max]</a:t>
            </a:r>
          </a:p>
        </p:txBody>
      </p:sp>
      <p:sp>
        <p:nvSpPr>
          <p:cNvPr id="12" name="Content Placeholder 11">
            <a:extLst>
              <a:ext uri="{FF2B5EF4-FFF2-40B4-BE49-F238E27FC236}">
                <a16:creationId xmlns:a16="http://schemas.microsoft.com/office/drawing/2014/main" id="{01A67903-ABB3-7A4E-A9E2-090EE35D36B6}"/>
              </a:ext>
            </a:extLst>
          </p:cNvPr>
          <p:cNvSpPr>
            <a:spLocks noGrp="1"/>
          </p:cNvSpPr>
          <p:nvPr>
            <p:ph sz="quarter" idx="16" hasCustomPrompt="1"/>
          </p:nvPr>
        </p:nvSpPr>
        <p:spPr>
          <a:xfrm>
            <a:off x="463974" y="2592894"/>
            <a:ext cx="11270826" cy="3350705"/>
          </a:xfrm>
        </p:spPr>
        <p:txBody>
          <a:bodyPr anchor="ctr"/>
          <a:lstStyle>
            <a:lvl1pPr marL="0" indent="0" algn="ctr">
              <a:buNone/>
              <a:defRPr/>
            </a:lvl1pPr>
          </a:lstStyle>
          <a:p>
            <a:pPr lvl="0"/>
            <a:r>
              <a:rPr lang="en-US"/>
              <a:t>Click to add Content</a:t>
            </a:r>
          </a:p>
        </p:txBody>
      </p:sp>
    </p:spTree>
    <p:extLst>
      <p:ext uri="{BB962C8B-B14F-4D97-AF65-F5344CB8AC3E}">
        <p14:creationId xmlns:p14="http://schemas.microsoft.com/office/powerpoint/2010/main" val="18981679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Numbered Lis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3" y="1828800"/>
            <a:ext cx="11277599" cy="4114800"/>
          </a:xfrm>
        </p:spPr>
        <p:txBody>
          <a:bodyPr anchor="t">
            <a:noAutofit/>
          </a:bodyPr>
          <a:lstStyle>
            <a:lvl1pPr marL="419100" indent="-419100">
              <a:spcBef>
                <a:spcPts val="1200"/>
              </a:spcBef>
              <a:buClr>
                <a:schemeClr val="accent1"/>
              </a:buClr>
              <a:buFont typeface="+mj-lt"/>
              <a:buAutoNum type="arabicPeriod"/>
              <a:tabLst/>
              <a:defRPr sz="26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[Numbered list – </a:t>
            </a:r>
            <a:r>
              <a:rPr lang="en-US" err="1"/>
              <a:t>Lato</a:t>
            </a:r>
            <a:r>
              <a:rPr lang="en-US"/>
              <a:t> Light 26pt]</a:t>
            </a:r>
          </a:p>
        </p:txBody>
      </p:sp>
    </p:spTree>
    <p:extLst>
      <p:ext uri="{BB962C8B-B14F-4D97-AF65-F5344CB8AC3E}">
        <p14:creationId xmlns:p14="http://schemas.microsoft.com/office/powerpoint/2010/main" val="29455444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Two 1-Column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782A-94C5-B041-B840-736424E69E7E}"/>
              </a:ext>
            </a:extLst>
          </p:cNvPr>
          <p:cNvSpPr>
            <a:spLocks noGrp="1"/>
          </p:cNvSpPr>
          <p:nvPr>
            <p:ph type="title" hasCustomPrompt="1"/>
          </p:nvPr>
        </p:nvSpPr>
        <p:spPr>
          <a:xfrm>
            <a:off x="457200" y="457201"/>
            <a:ext cx="11277600"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4" name="Footer Placeholder 3">
            <a:extLst>
              <a:ext uri="{FF2B5EF4-FFF2-40B4-BE49-F238E27FC236}">
                <a16:creationId xmlns:a16="http://schemas.microsoft.com/office/drawing/2014/main" id="{59E94238-1619-204E-8D1C-E37B3656D82B}"/>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5" name="Slide Number Placeholder 4">
            <a:extLst>
              <a:ext uri="{FF2B5EF4-FFF2-40B4-BE49-F238E27FC236}">
                <a16:creationId xmlns:a16="http://schemas.microsoft.com/office/drawing/2014/main" id="{4C05865D-4177-9041-BD2E-D3B25E7D0BB7}"/>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85" name="Text Placeholder 84">
            <a:extLst>
              <a:ext uri="{FF2B5EF4-FFF2-40B4-BE49-F238E27FC236}">
                <a16:creationId xmlns:a16="http://schemas.microsoft.com/office/drawing/2014/main" id="{4AE8787E-C788-984C-AA52-FE922B42C793}"/>
              </a:ext>
            </a:extLst>
          </p:cNvPr>
          <p:cNvSpPr>
            <a:spLocks noGrp="1"/>
          </p:cNvSpPr>
          <p:nvPr>
            <p:ph type="body" sz="quarter" idx="13" hasCustomPrompt="1"/>
          </p:nvPr>
        </p:nvSpPr>
        <p:spPr>
          <a:xfrm>
            <a:off x="457200" y="1828800"/>
            <a:ext cx="11277599" cy="302205"/>
          </a:xfrm>
        </p:spPr>
        <p:txBody>
          <a:bodyPr>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[Subhead title – </a:t>
            </a:r>
            <a:r>
              <a:rPr lang="en-US" err="1"/>
              <a:t>Lato</a:t>
            </a:r>
            <a:r>
              <a:rPr lang="en-US"/>
              <a:t> Bold 16pt]</a:t>
            </a:r>
          </a:p>
        </p:txBody>
      </p:sp>
      <p:sp>
        <p:nvSpPr>
          <p:cNvPr id="87" name="Text Placeholder 86">
            <a:extLst>
              <a:ext uri="{FF2B5EF4-FFF2-40B4-BE49-F238E27FC236}">
                <a16:creationId xmlns:a16="http://schemas.microsoft.com/office/drawing/2014/main" id="{83865F2D-4661-F843-B96F-9FBF9AA1244E}"/>
              </a:ext>
            </a:extLst>
          </p:cNvPr>
          <p:cNvSpPr>
            <a:spLocks noGrp="1"/>
          </p:cNvSpPr>
          <p:nvPr>
            <p:ph type="body" sz="quarter" idx="14" hasCustomPrompt="1"/>
          </p:nvPr>
        </p:nvSpPr>
        <p:spPr>
          <a:xfrm>
            <a:off x="457200" y="2275947"/>
            <a:ext cx="11277599" cy="1079447"/>
          </a:xfrm>
        </p:spPr>
        <p:txBody>
          <a:bodyPr>
            <a:noAutofit/>
          </a:bodyPr>
          <a:lstStyle>
            <a:lvl1pPr marL="0" indent="0">
              <a:spcBef>
                <a:spcPts val="1200"/>
              </a:spcBef>
              <a:buNone/>
              <a:defRPr b="0" i="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[Body Copy – </a:t>
            </a:r>
            <a:r>
              <a:rPr lang="en-US" err="1"/>
              <a:t>Lato</a:t>
            </a:r>
            <a:r>
              <a:rPr lang="en-US"/>
              <a:t> Light 14pt – four lines max]</a:t>
            </a:r>
          </a:p>
        </p:txBody>
      </p:sp>
      <p:cxnSp>
        <p:nvCxnSpPr>
          <p:cNvPr id="92" name="Straight Connector 91">
            <a:extLst>
              <a:ext uri="{FF2B5EF4-FFF2-40B4-BE49-F238E27FC236}">
                <a16:creationId xmlns:a16="http://schemas.microsoft.com/office/drawing/2014/main" id="{6C4EC5E6-2886-8543-9D0A-51803C7762CE}"/>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Text Placeholder 84">
            <a:extLst>
              <a:ext uri="{FF2B5EF4-FFF2-40B4-BE49-F238E27FC236}">
                <a16:creationId xmlns:a16="http://schemas.microsoft.com/office/drawing/2014/main" id="{E1B9FEB4-F1F7-2D4B-ACAB-8A3567032A36}"/>
              </a:ext>
            </a:extLst>
          </p:cNvPr>
          <p:cNvSpPr>
            <a:spLocks noGrp="1"/>
          </p:cNvSpPr>
          <p:nvPr>
            <p:ph type="body" sz="quarter" idx="15" hasCustomPrompt="1"/>
          </p:nvPr>
        </p:nvSpPr>
        <p:spPr>
          <a:xfrm>
            <a:off x="457200" y="3812595"/>
            <a:ext cx="11277599" cy="302205"/>
          </a:xfrm>
        </p:spPr>
        <p:txBody>
          <a:bodyPr>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[Subhead title – </a:t>
            </a:r>
            <a:r>
              <a:rPr lang="en-US" err="1"/>
              <a:t>Lato</a:t>
            </a:r>
            <a:r>
              <a:rPr lang="en-US"/>
              <a:t> Bold 16pt]</a:t>
            </a:r>
          </a:p>
        </p:txBody>
      </p:sp>
      <p:sp>
        <p:nvSpPr>
          <p:cNvPr id="10" name="Text Placeholder 86">
            <a:extLst>
              <a:ext uri="{FF2B5EF4-FFF2-40B4-BE49-F238E27FC236}">
                <a16:creationId xmlns:a16="http://schemas.microsoft.com/office/drawing/2014/main" id="{4782B2C8-EF72-D54B-8F29-9A26EA73A6FD}"/>
              </a:ext>
            </a:extLst>
          </p:cNvPr>
          <p:cNvSpPr>
            <a:spLocks noGrp="1"/>
          </p:cNvSpPr>
          <p:nvPr>
            <p:ph type="body" sz="quarter" idx="16" hasCustomPrompt="1"/>
          </p:nvPr>
        </p:nvSpPr>
        <p:spPr>
          <a:xfrm>
            <a:off x="457200" y="4259742"/>
            <a:ext cx="11277599" cy="1683858"/>
          </a:xfrm>
        </p:spPr>
        <p:txBody>
          <a:bodyPr>
            <a:noAutofit/>
          </a:bodyPr>
          <a:lstStyle>
            <a:lvl1pPr marL="0" indent="0">
              <a:spcBef>
                <a:spcPts val="1200"/>
              </a:spcBef>
              <a:buNone/>
              <a:defRPr b="0" i="0">
                <a:cs typeface="Lato" panose="020F0502020204030203" pitchFamily="34" charset="0"/>
              </a:defRPr>
            </a:lvl1pPr>
            <a:lvl2pPr marL="228600" indent="0">
              <a:buNone/>
              <a:defRPr/>
            </a:lvl2pPr>
            <a:lvl3pPr marL="482600" indent="0">
              <a:buNone/>
              <a:defRPr/>
            </a:lvl3pPr>
            <a:lvl4pPr marL="769938" indent="0">
              <a:buNone/>
              <a:defRPr/>
            </a:lvl4pPr>
            <a:lvl5pPr marL="1031875" indent="0">
              <a:buNone/>
              <a:defRPr/>
            </a:lvl5pPr>
          </a:lstStyle>
          <a:p>
            <a:pPr lvl="0"/>
            <a:r>
              <a:rPr lang="en-US"/>
              <a:t>[Body Copy – </a:t>
            </a:r>
            <a:r>
              <a:rPr lang="en-US" err="1"/>
              <a:t>Lato</a:t>
            </a:r>
            <a:r>
              <a:rPr lang="en-US"/>
              <a:t> Light 14pt]</a:t>
            </a:r>
          </a:p>
        </p:txBody>
      </p:sp>
    </p:spTree>
    <p:extLst>
      <p:ext uri="{BB962C8B-B14F-4D97-AF65-F5344CB8AC3E}">
        <p14:creationId xmlns:p14="http://schemas.microsoft.com/office/powerpoint/2010/main" val="3511585984"/>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One Column + Im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334331"/>
            <a:ext cx="5349237"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11" name="Text Placeholder 12">
            <a:extLst>
              <a:ext uri="{FF2B5EF4-FFF2-40B4-BE49-F238E27FC236}">
                <a16:creationId xmlns:a16="http://schemas.microsoft.com/office/drawing/2014/main" id="{329A48FC-3B2C-224E-B0F4-7EDE1792650A}"/>
              </a:ext>
            </a:extLst>
          </p:cNvPr>
          <p:cNvSpPr>
            <a:spLocks noGrp="1"/>
          </p:cNvSpPr>
          <p:nvPr>
            <p:ph type="body" sz="quarter" idx="16" hasCustomPrompt="1"/>
          </p:nvPr>
        </p:nvSpPr>
        <p:spPr>
          <a:xfrm>
            <a:off x="463972" y="2081181"/>
            <a:ext cx="5349239" cy="2015332"/>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17" name="Straight Connector 16">
            <a:extLst>
              <a:ext uri="{FF2B5EF4-FFF2-40B4-BE49-F238E27FC236}">
                <a16:creationId xmlns:a16="http://schemas.microsoft.com/office/drawing/2014/main" id="{DE50992A-ACFB-0B44-9D30-AA017E52A1EF}"/>
              </a:ext>
            </a:extLst>
          </p:cNvPr>
          <p:cNvCxnSpPr>
            <a:cxnSpLocks/>
          </p:cNvCxnSpPr>
          <p:nvPr userDrawn="1"/>
        </p:nvCxnSpPr>
        <p:spPr>
          <a:xfrm>
            <a:off x="463974" y="1891503"/>
            <a:ext cx="53492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7DAD7D3F-889E-144E-A5F0-A5FEC5CE5FEC}"/>
              </a:ext>
            </a:extLst>
          </p:cNvPr>
          <p:cNvSpPr>
            <a:spLocks noGrp="1"/>
          </p:cNvSpPr>
          <p:nvPr>
            <p:ph type="pic" sz="quarter" idx="17" hasCustomPrompt="1"/>
          </p:nvPr>
        </p:nvSpPr>
        <p:spPr>
          <a:xfrm>
            <a:off x="6345238" y="1890713"/>
            <a:ext cx="5395912" cy="4125912"/>
          </a:xfrm>
          <a:solidFill>
            <a:schemeClr val="bg2"/>
          </a:solidFill>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9420296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Two Column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334331"/>
            <a:ext cx="5349239"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11" name="Text Placeholder 12">
            <a:extLst>
              <a:ext uri="{FF2B5EF4-FFF2-40B4-BE49-F238E27FC236}">
                <a16:creationId xmlns:a16="http://schemas.microsoft.com/office/drawing/2014/main" id="{329A48FC-3B2C-224E-B0F4-7EDE1792650A}"/>
              </a:ext>
            </a:extLst>
          </p:cNvPr>
          <p:cNvSpPr>
            <a:spLocks noGrp="1"/>
          </p:cNvSpPr>
          <p:nvPr>
            <p:ph type="body" sz="quarter" idx="16" hasCustomPrompt="1"/>
          </p:nvPr>
        </p:nvSpPr>
        <p:spPr>
          <a:xfrm>
            <a:off x="463973" y="2081180"/>
            <a:ext cx="5349240" cy="2051907"/>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17" name="Straight Connector 16">
            <a:extLst>
              <a:ext uri="{FF2B5EF4-FFF2-40B4-BE49-F238E27FC236}">
                <a16:creationId xmlns:a16="http://schemas.microsoft.com/office/drawing/2014/main" id="{DE50992A-ACFB-0B44-9D30-AA017E52A1EF}"/>
              </a:ext>
            </a:extLst>
          </p:cNvPr>
          <p:cNvCxnSpPr>
            <a:cxnSpLocks/>
          </p:cNvCxnSpPr>
          <p:nvPr userDrawn="1"/>
        </p:nvCxnSpPr>
        <p:spPr>
          <a:xfrm>
            <a:off x="463974" y="1891503"/>
            <a:ext cx="53492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8C0119E4-AD33-9E46-8EFD-8ECADC629B9E}"/>
              </a:ext>
            </a:extLst>
          </p:cNvPr>
          <p:cNvSpPr>
            <a:spLocks noGrp="1"/>
          </p:cNvSpPr>
          <p:nvPr>
            <p:ph type="body" sz="quarter" idx="18" hasCustomPrompt="1"/>
          </p:nvPr>
        </p:nvSpPr>
        <p:spPr>
          <a:xfrm>
            <a:off x="6362355" y="2081180"/>
            <a:ext cx="5349240" cy="2051907"/>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24" name="Straight Connector 23">
            <a:extLst>
              <a:ext uri="{FF2B5EF4-FFF2-40B4-BE49-F238E27FC236}">
                <a16:creationId xmlns:a16="http://schemas.microsoft.com/office/drawing/2014/main" id="{C78CBED4-F26A-6F46-AFA3-D94A6904CA53}"/>
              </a:ext>
            </a:extLst>
          </p:cNvPr>
          <p:cNvCxnSpPr/>
          <p:nvPr userDrawn="1"/>
        </p:nvCxnSpPr>
        <p:spPr>
          <a:xfrm>
            <a:off x="6362356" y="1891503"/>
            <a:ext cx="53492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95A4D80D-8A74-DD4B-9470-CB7299856C2F}"/>
              </a:ext>
            </a:extLst>
          </p:cNvPr>
          <p:cNvSpPr>
            <a:spLocks noGrp="1"/>
          </p:cNvSpPr>
          <p:nvPr>
            <p:ph type="body" sz="quarter" idx="19" hasCustomPrompt="1"/>
          </p:nvPr>
        </p:nvSpPr>
        <p:spPr>
          <a:xfrm>
            <a:off x="6362355" y="1334331"/>
            <a:ext cx="5349239"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Tree>
    <p:extLst>
      <p:ext uri="{BB962C8B-B14F-4D97-AF65-F5344CB8AC3E}">
        <p14:creationId xmlns:p14="http://schemas.microsoft.com/office/powerpoint/2010/main" val="317041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MMRC -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D38381-1B6B-2E47-AF54-206138ACC117}"/>
              </a:ext>
            </a:extLst>
          </p:cNvPr>
          <p:cNvSpPr/>
          <p:nvPr userDrawn="1"/>
        </p:nvSpPr>
        <p:spPr>
          <a:xfrm>
            <a:off x="0" y="0"/>
            <a:ext cx="11734800" cy="5562600"/>
          </a:xfrm>
          <a:prstGeom prst="rect">
            <a:avLst/>
          </a:prstGeom>
          <a:solidFill>
            <a:srgbClr val="FFD4B6"/>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0" name="Rectangle 9">
            <a:extLst>
              <a:ext uri="{FF2B5EF4-FFF2-40B4-BE49-F238E27FC236}">
                <a16:creationId xmlns:a16="http://schemas.microsoft.com/office/drawing/2014/main" id="{9244273E-19BA-D647-9894-443D32F46086}"/>
              </a:ext>
            </a:extLst>
          </p:cNvPr>
          <p:cNvSpPr/>
          <p:nvPr userDrawn="1"/>
        </p:nvSpPr>
        <p:spPr>
          <a:xfrm>
            <a:off x="228600" y="228600"/>
            <a:ext cx="11734800" cy="556260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2" name="Title 1">
            <a:extLst>
              <a:ext uri="{FF2B5EF4-FFF2-40B4-BE49-F238E27FC236}">
                <a16:creationId xmlns:a16="http://schemas.microsoft.com/office/drawing/2014/main" id="{7267ACFC-E302-9B48-A77C-1E70633BE001}"/>
              </a:ext>
            </a:extLst>
          </p:cNvPr>
          <p:cNvSpPr>
            <a:spLocks noGrp="1"/>
          </p:cNvSpPr>
          <p:nvPr>
            <p:ph type="ctrTitle" hasCustomPrompt="1"/>
          </p:nvPr>
        </p:nvSpPr>
        <p:spPr>
          <a:xfrm>
            <a:off x="914400" y="2693323"/>
            <a:ext cx="7487920" cy="1980277"/>
          </a:xfrm>
        </p:spPr>
        <p:txBody>
          <a:bodyPr anchor="b">
            <a:noAutofit/>
          </a:bodyPr>
          <a:lstStyle>
            <a:lvl1pPr algn="l">
              <a:defRPr sz="4800"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[Presentation title – L</a:t>
            </a:r>
            <a:r>
              <a:rPr lang="en-US" err="1"/>
              <a:t>ato</a:t>
            </a:r>
            <a:r>
              <a:rPr lang="en-US"/>
              <a:t> Bold 48pt] three lines max</a:t>
            </a:r>
          </a:p>
        </p:txBody>
      </p:sp>
      <p:sp>
        <p:nvSpPr>
          <p:cNvPr id="3" name="Subtitle 2">
            <a:extLst>
              <a:ext uri="{FF2B5EF4-FFF2-40B4-BE49-F238E27FC236}">
                <a16:creationId xmlns:a16="http://schemas.microsoft.com/office/drawing/2014/main" id="{B7732B68-DBAE-4F47-8977-F36FBCEDF3AE}"/>
              </a:ext>
            </a:extLst>
          </p:cNvPr>
          <p:cNvSpPr>
            <a:spLocks noGrp="1"/>
          </p:cNvSpPr>
          <p:nvPr>
            <p:ph type="subTitle" idx="1" hasCustomPrompt="1"/>
          </p:nvPr>
        </p:nvSpPr>
        <p:spPr>
          <a:xfrm>
            <a:off x="914400" y="4937760"/>
            <a:ext cx="7487920" cy="299720"/>
          </a:xfrm>
        </p:spPr>
        <p:txBody>
          <a:bodyPr>
            <a:noAutofit/>
          </a:bodyPr>
          <a:lstStyle>
            <a:lvl1pPr marL="0" indent="0" algn="l">
              <a:buNone/>
              <a:defRPr sz="1200" b="1" i="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subtitle – </a:t>
            </a:r>
            <a:r>
              <a:rPr lang="en-US" err="1"/>
              <a:t>Lato</a:t>
            </a:r>
            <a:r>
              <a:rPr lang="en-US"/>
              <a:t> </a:t>
            </a:r>
            <a:r>
              <a:rPr lang="en-US" err="1"/>
              <a:t>Semibold</a:t>
            </a:r>
            <a:r>
              <a:rPr lang="en-US"/>
              <a:t> 12pt]</a:t>
            </a:r>
          </a:p>
        </p:txBody>
      </p:sp>
      <p:sp>
        <p:nvSpPr>
          <p:cNvPr id="12" name="Text Placeholder 4">
            <a:extLst>
              <a:ext uri="{FF2B5EF4-FFF2-40B4-BE49-F238E27FC236}">
                <a16:creationId xmlns:a16="http://schemas.microsoft.com/office/drawing/2014/main" id="{522D7568-63BC-FC44-B5EF-D5857B43F127}"/>
              </a:ext>
            </a:extLst>
          </p:cNvPr>
          <p:cNvSpPr>
            <a:spLocks noGrp="1"/>
          </p:cNvSpPr>
          <p:nvPr>
            <p:ph type="body" sz="quarter" idx="10" hasCustomPrompt="1"/>
          </p:nvPr>
        </p:nvSpPr>
        <p:spPr>
          <a:xfrm>
            <a:off x="914400" y="5938967"/>
            <a:ext cx="6152322" cy="321122"/>
          </a:xfrm>
        </p:spPr>
        <p:txBody>
          <a:bodyPr anchor="b" anchorCtr="0">
            <a:noAutofit/>
          </a:bodyPr>
          <a:lstStyle>
            <a:lvl1pPr marL="0" indent="0">
              <a:spcBef>
                <a:spcPts val="0"/>
              </a:spcBef>
              <a:buNone/>
              <a:defRPr sz="1200" b="1" i="0" cap="all" spc="80" baseline="0">
                <a:solidFill>
                  <a:schemeClr val="accent1"/>
                </a:solidFill>
                <a:latin typeface="Lato" panose="020F0502020204030203" pitchFamily="34" charset="0"/>
                <a:cs typeface="Lato"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[NAME]</a:t>
            </a:r>
          </a:p>
        </p:txBody>
      </p:sp>
      <p:sp>
        <p:nvSpPr>
          <p:cNvPr id="13" name="Text Placeholder 4">
            <a:extLst>
              <a:ext uri="{FF2B5EF4-FFF2-40B4-BE49-F238E27FC236}">
                <a16:creationId xmlns:a16="http://schemas.microsoft.com/office/drawing/2014/main" id="{6D8451C6-F6D5-D146-A1A9-791298DABB1D}"/>
              </a:ext>
            </a:extLst>
          </p:cNvPr>
          <p:cNvSpPr>
            <a:spLocks noGrp="1"/>
          </p:cNvSpPr>
          <p:nvPr>
            <p:ph type="body" sz="quarter" idx="11" hasCustomPrompt="1"/>
          </p:nvPr>
        </p:nvSpPr>
        <p:spPr>
          <a:xfrm>
            <a:off x="914400" y="6323978"/>
            <a:ext cx="6152322" cy="321122"/>
          </a:xfrm>
        </p:spPr>
        <p:txBody>
          <a:bodyPr anchor="t" anchorCtr="0">
            <a:noAutofit/>
          </a:bodyPr>
          <a:lstStyle>
            <a:lvl1pPr marL="0" indent="0">
              <a:spcBef>
                <a:spcPts val="0"/>
              </a:spcBef>
              <a:buNone/>
              <a:defRPr sz="1200" b="0" i="0" cap="none" spc="8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0" indent="0">
              <a:spcBef>
                <a:spcPts val="0"/>
              </a:spcBef>
              <a:buNone/>
              <a:defRPr sz="1200" b="0" i="0">
                <a:solidFill>
                  <a:schemeClr val="accent1"/>
                </a:solidFill>
                <a:latin typeface="Lato" panose="020F0502020204030203" pitchFamily="34" charset="0"/>
                <a:cs typeface="Lato" panose="020F0502020204030203"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Month Day, Year</a:t>
            </a:r>
          </a:p>
        </p:txBody>
      </p:sp>
      <p:pic>
        <p:nvPicPr>
          <p:cNvPr id="14" name="Picture 13">
            <a:extLst>
              <a:ext uri="{FF2B5EF4-FFF2-40B4-BE49-F238E27FC236}">
                <a16:creationId xmlns:a16="http://schemas.microsoft.com/office/drawing/2014/main" id="{B6393D84-1418-B842-8541-B7F2D74B0628}"/>
              </a:ext>
            </a:extLst>
          </p:cNvPr>
          <p:cNvPicPr>
            <a:picLocks noChangeAspect="1"/>
          </p:cNvPicPr>
          <p:nvPr userDrawn="1"/>
        </p:nvPicPr>
        <p:blipFill>
          <a:blip r:embed="rId2"/>
          <a:srcRect/>
          <a:stretch/>
        </p:blipFill>
        <p:spPr>
          <a:xfrm>
            <a:off x="841623" y="660148"/>
            <a:ext cx="2104777" cy="642184"/>
          </a:xfrm>
          <a:prstGeom prst="rect">
            <a:avLst/>
          </a:prstGeom>
        </p:spPr>
      </p:pic>
    </p:spTree>
    <p:extLst>
      <p:ext uri="{BB962C8B-B14F-4D97-AF65-F5344CB8AC3E}">
        <p14:creationId xmlns:p14="http://schemas.microsoft.com/office/powerpoint/2010/main" val="3913558051"/>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Three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5" y="1355725"/>
            <a:ext cx="3200398" cy="474158"/>
          </a:xfrm>
        </p:spPr>
        <p:txBody>
          <a:bodyPr anchor="b">
            <a:noAutofit/>
          </a:bodyPr>
          <a:lstStyle>
            <a:lvl1pPr marL="0" indent="0">
              <a:spcBef>
                <a:spcPts val="0"/>
              </a:spcBef>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 – two lines max]</a:t>
            </a:r>
          </a:p>
        </p:txBody>
      </p:sp>
      <p:sp>
        <p:nvSpPr>
          <p:cNvPr id="11" name="Text Placeholder 12">
            <a:extLst>
              <a:ext uri="{FF2B5EF4-FFF2-40B4-BE49-F238E27FC236}">
                <a16:creationId xmlns:a16="http://schemas.microsoft.com/office/drawing/2014/main" id="{329A48FC-3B2C-224E-B0F4-7EDE1792650A}"/>
              </a:ext>
            </a:extLst>
          </p:cNvPr>
          <p:cNvSpPr>
            <a:spLocks noGrp="1"/>
          </p:cNvSpPr>
          <p:nvPr>
            <p:ph type="body" sz="quarter" idx="16" hasCustomPrompt="1"/>
          </p:nvPr>
        </p:nvSpPr>
        <p:spPr>
          <a:xfrm>
            <a:off x="463973" y="2337532"/>
            <a:ext cx="3200400" cy="3074279"/>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17" name="Straight Connector 16">
            <a:extLst>
              <a:ext uri="{FF2B5EF4-FFF2-40B4-BE49-F238E27FC236}">
                <a16:creationId xmlns:a16="http://schemas.microsoft.com/office/drawing/2014/main" id="{DE50992A-ACFB-0B44-9D30-AA017E52A1EF}"/>
              </a:ext>
            </a:extLst>
          </p:cNvPr>
          <p:cNvCxnSpPr>
            <a:cxnSpLocks/>
          </p:cNvCxnSpPr>
          <p:nvPr userDrawn="1"/>
        </p:nvCxnSpPr>
        <p:spPr>
          <a:xfrm>
            <a:off x="463974" y="2147855"/>
            <a:ext cx="32004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8" name="Text Placeholder 12">
            <a:extLst>
              <a:ext uri="{FF2B5EF4-FFF2-40B4-BE49-F238E27FC236}">
                <a16:creationId xmlns:a16="http://schemas.microsoft.com/office/drawing/2014/main" id="{1917A787-A632-3E4E-9142-EECB67FF11AC}"/>
              </a:ext>
            </a:extLst>
          </p:cNvPr>
          <p:cNvSpPr>
            <a:spLocks noGrp="1"/>
          </p:cNvSpPr>
          <p:nvPr>
            <p:ph type="body" sz="quarter" idx="17" hasCustomPrompt="1"/>
          </p:nvPr>
        </p:nvSpPr>
        <p:spPr>
          <a:xfrm>
            <a:off x="4495799" y="2333560"/>
            <a:ext cx="3200400" cy="3074279"/>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29" name="Straight Connector 28">
            <a:extLst>
              <a:ext uri="{FF2B5EF4-FFF2-40B4-BE49-F238E27FC236}">
                <a16:creationId xmlns:a16="http://schemas.microsoft.com/office/drawing/2014/main" id="{5ED56400-1CF5-294A-A12D-D5198B90429A}"/>
              </a:ext>
            </a:extLst>
          </p:cNvPr>
          <p:cNvCxnSpPr>
            <a:cxnSpLocks/>
          </p:cNvCxnSpPr>
          <p:nvPr userDrawn="1"/>
        </p:nvCxnSpPr>
        <p:spPr>
          <a:xfrm>
            <a:off x="4495800" y="2143883"/>
            <a:ext cx="32004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D77737A4-91B8-394B-9F08-77861D6EFC9E}"/>
              </a:ext>
            </a:extLst>
          </p:cNvPr>
          <p:cNvSpPr>
            <a:spLocks noGrp="1"/>
          </p:cNvSpPr>
          <p:nvPr>
            <p:ph type="body" sz="quarter" idx="18" hasCustomPrompt="1"/>
          </p:nvPr>
        </p:nvSpPr>
        <p:spPr>
          <a:xfrm>
            <a:off x="8527626" y="2333560"/>
            <a:ext cx="3200400" cy="3074279"/>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31" name="Straight Connector 30">
            <a:extLst>
              <a:ext uri="{FF2B5EF4-FFF2-40B4-BE49-F238E27FC236}">
                <a16:creationId xmlns:a16="http://schemas.microsoft.com/office/drawing/2014/main" id="{4807A864-ECC9-4B47-88E8-13DF9DF73B71}"/>
              </a:ext>
            </a:extLst>
          </p:cNvPr>
          <p:cNvCxnSpPr>
            <a:cxnSpLocks/>
          </p:cNvCxnSpPr>
          <p:nvPr userDrawn="1"/>
        </p:nvCxnSpPr>
        <p:spPr>
          <a:xfrm>
            <a:off x="8527627" y="2143883"/>
            <a:ext cx="32004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6D97AE6C-77AB-CF49-9027-3FC27DC06B1C}"/>
              </a:ext>
            </a:extLst>
          </p:cNvPr>
          <p:cNvSpPr>
            <a:spLocks noGrp="1"/>
          </p:cNvSpPr>
          <p:nvPr>
            <p:ph type="body" sz="quarter" idx="19" hasCustomPrompt="1"/>
          </p:nvPr>
        </p:nvSpPr>
        <p:spPr>
          <a:xfrm>
            <a:off x="4495799" y="1355725"/>
            <a:ext cx="3200398" cy="474158"/>
          </a:xfrm>
        </p:spPr>
        <p:txBody>
          <a:bodyPr anchor="b">
            <a:noAutofit/>
          </a:bodyPr>
          <a:lstStyle>
            <a:lvl1pPr marL="0" indent="0">
              <a:spcBef>
                <a:spcPts val="0"/>
              </a:spcBef>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 – two lines max]</a:t>
            </a:r>
          </a:p>
        </p:txBody>
      </p:sp>
      <p:sp>
        <p:nvSpPr>
          <p:cNvPr id="14" name="Text Placeholder 12">
            <a:extLst>
              <a:ext uri="{FF2B5EF4-FFF2-40B4-BE49-F238E27FC236}">
                <a16:creationId xmlns:a16="http://schemas.microsoft.com/office/drawing/2014/main" id="{AB68DBB1-54A7-0049-8EDA-0A72991984CE}"/>
              </a:ext>
            </a:extLst>
          </p:cNvPr>
          <p:cNvSpPr>
            <a:spLocks noGrp="1"/>
          </p:cNvSpPr>
          <p:nvPr>
            <p:ph type="body" sz="quarter" idx="20" hasCustomPrompt="1"/>
          </p:nvPr>
        </p:nvSpPr>
        <p:spPr>
          <a:xfrm>
            <a:off x="8527623" y="1355725"/>
            <a:ext cx="3200398" cy="474158"/>
          </a:xfrm>
        </p:spPr>
        <p:txBody>
          <a:bodyPr anchor="b">
            <a:noAutofit/>
          </a:bodyPr>
          <a:lstStyle>
            <a:lvl1pPr marL="0" indent="0">
              <a:spcBef>
                <a:spcPts val="0"/>
              </a:spcBef>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 – two lines max]</a:t>
            </a:r>
          </a:p>
        </p:txBody>
      </p:sp>
    </p:spTree>
    <p:extLst>
      <p:ext uri="{BB962C8B-B14F-4D97-AF65-F5344CB8AC3E}">
        <p14:creationId xmlns:p14="http://schemas.microsoft.com/office/powerpoint/2010/main" val="2246574812"/>
      </p:ext>
    </p:extLst>
  </p:cSld>
  <p:clrMapOvr>
    <a:masterClrMapping/>
  </p:clrMapOvr>
  <p:extLst>
    <p:ext uri="{DCECCB84-F9BA-43D5-87BE-67443E8EF086}">
      <p15:sldGuideLst xmlns:p15="http://schemas.microsoft.com/office/powerpoint/2012/main">
        <p15:guide id="1" orient="horz" pos="864"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Four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334331"/>
            <a:ext cx="536532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11" name="Text Placeholder 12">
            <a:extLst>
              <a:ext uri="{FF2B5EF4-FFF2-40B4-BE49-F238E27FC236}">
                <a16:creationId xmlns:a16="http://schemas.microsoft.com/office/drawing/2014/main" id="{329A48FC-3B2C-224E-B0F4-7EDE1792650A}"/>
              </a:ext>
            </a:extLst>
          </p:cNvPr>
          <p:cNvSpPr>
            <a:spLocks noGrp="1"/>
          </p:cNvSpPr>
          <p:nvPr>
            <p:ph type="body" sz="quarter" idx="16" hasCustomPrompt="1"/>
          </p:nvPr>
        </p:nvSpPr>
        <p:spPr>
          <a:xfrm>
            <a:off x="463973" y="2081181"/>
            <a:ext cx="5349240" cy="1133068"/>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17" name="Straight Connector 16">
            <a:extLst>
              <a:ext uri="{FF2B5EF4-FFF2-40B4-BE49-F238E27FC236}">
                <a16:creationId xmlns:a16="http://schemas.microsoft.com/office/drawing/2014/main" id="{DE50992A-ACFB-0B44-9D30-AA017E52A1EF}"/>
              </a:ext>
            </a:extLst>
          </p:cNvPr>
          <p:cNvCxnSpPr>
            <a:cxnSpLocks/>
          </p:cNvCxnSpPr>
          <p:nvPr userDrawn="1"/>
        </p:nvCxnSpPr>
        <p:spPr>
          <a:xfrm>
            <a:off x="463974" y="1891503"/>
            <a:ext cx="53492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1" name="Text Placeholder 12">
            <a:extLst>
              <a:ext uri="{FF2B5EF4-FFF2-40B4-BE49-F238E27FC236}">
                <a16:creationId xmlns:a16="http://schemas.microsoft.com/office/drawing/2014/main" id="{2254A5F4-C153-9847-8F21-BD08009F1B2A}"/>
              </a:ext>
            </a:extLst>
          </p:cNvPr>
          <p:cNvSpPr>
            <a:spLocks noGrp="1"/>
          </p:cNvSpPr>
          <p:nvPr>
            <p:ph type="body" sz="quarter" idx="17" hasCustomPrompt="1"/>
          </p:nvPr>
        </p:nvSpPr>
        <p:spPr>
          <a:xfrm>
            <a:off x="463973" y="4404324"/>
            <a:ext cx="5349240" cy="1133068"/>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22" name="Straight Connector 21">
            <a:extLst>
              <a:ext uri="{FF2B5EF4-FFF2-40B4-BE49-F238E27FC236}">
                <a16:creationId xmlns:a16="http://schemas.microsoft.com/office/drawing/2014/main" id="{74DD3C6E-122F-A84A-BDA9-BB86D5157F77}"/>
              </a:ext>
            </a:extLst>
          </p:cNvPr>
          <p:cNvCxnSpPr>
            <a:cxnSpLocks/>
          </p:cNvCxnSpPr>
          <p:nvPr userDrawn="1"/>
        </p:nvCxnSpPr>
        <p:spPr>
          <a:xfrm>
            <a:off x="463974" y="4214647"/>
            <a:ext cx="53492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8C0119E4-AD33-9E46-8EFD-8ECADC629B9E}"/>
              </a:ext>
            </a:extLst>
          </p:cNvPr>
          <p:cNvSpPr>
            <a:spLocks noGrp="1"/>
          </p:cNvSpPr>
          <p:nvPr>
            <p:ph type="body" sz="quarter" idx="18" hasCustomPrompt="1"/>
          </p:nvPr>
        </p:nvSpPr>
        <p:spPr>
          <a:xfrm>
            <a:off x="6362355" y="2081181"/>
            <a:ext cx="5349240" cy="1133068"/>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24" name="Straight Connector 23">
            <a:extLst>
              <a:ext uri="{FF2B5EF4-FFF2-40B4-BE49-F238E27FC236}">
                <a16:creationId xmlns:a16="http://schemas.microsoft.com/office/drawing/2014/main" id="{C78CBED4-F26A-6F46-AFA3-D94A6904CA53}"/>
              </a:ext>
            </a:extLst>
          </p:cNvPr>
          <p:cNvCxnSpPr/>
          <p:nvPr userDrawn="1"/>
        </p:nvCxnSpPr>
        <p:spPr>
          <a:xfrm>
            <a:off x="6362356" y="1891503"/>
            <a:ext cx="53492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5" name="Text Placeholder 12">
            <a:extLst>
              <a:ext uri="{FF2B5EF4-FFF2-40B4-BE49-F238E27FC236}">
                <a16:creationId xmlns:a16="http://schemas.microsoft.com/office/drawing/2014/main" id="{974D3565-7E56-D74E-B202-D7FE1CA47F45}"/>
              </a:ext>
            </a:extLst>
          </p:cNvPr>
          <p:cNvSpPr>
            <a:spLocks noGrp="1"/>
          </p:cNvSpPr>
          <p:nvPr>
            <p:ph type="body" sz="quarter" idx="19" hasCustomPrompt="1"/>
          </p:nvPr>
        </p:nvSpPr>
        <p:spPr>
          <a:xfrm>
            <a:off x="6362355" y="4404324"/>
            <a:ext cx="5349240" cy="1133068"/>
          </a:xfrm>
        </p:spPr>
        <p:txBody>
          <a:bodyPr>
            <a:noAutofit/>
          </a:bodyPr>
          <a:lstStyle>
            <a:lvl1pPr marL="0" indent="0">
              <a:spcBef>
                <a:spcPts val="120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a:t>
            </a:r>
          </a:p>
        </p:txBody>
      </p:sp>
      <p:cxnSp>
        <p:nvCxnSpPr>
          <p:cNvPr id="26" name="Straight Connector 25">
            <a:extLst>
              <a:ext uri="{FF2B5EF4-FFF2-40B4-BE49-F238E27FC236}">
                <a16:creationId xmlns:a16="http://schemas.microsoft.com/office/drawing/2014/main" id="{54908C71-C049-6F47-BC7E-F7AE9C045392}"/>
              </a:ext>
            </a:extLst>
          </p:cNvPr>
          <p:cNvCxnSpPr/>
          <p:nvPr userDrawn="1"/>
        </p:nvCxnSpPr>
        <p:spPr>
          <a:xfrm>
            <a:off x="6362356" y="4214647"/>
            <a:ext cx="53492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4" name="Text Placeholder 12">
            <a:extLst>
              <a:ext uri="{FF2B5EF4-FFF2-40B4-BE49-F238E27FC236}">
                <a16:creationId xmlns:a16="http://schemas.microsoft.com/office/drawing/2014/main" id="{CC573B81-6108-7A4E-8A79-8E507F6100A0}"/>
              </a:ext>
            </a:extLst>
          </p:cNvPr>
          <p:cNvSpPr>
            <a:spLocks noGrp="1"/>
          </p:cNvSpPr>
          <p:nvPr>
            <p:ph type="body" sz="quarter" idx="20" hasCustomPrompt="1"/>
          </p:nvPr>
        </p:nvSpPr>
        <p:spPr>
          <a:xfrm>
            <a:off x="6362700" y="1334331"/>
            <a:ext cx="536532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15" name="Text Placeholder 12">
            <a:extLst>
              <a:ext uri="{FF2B5EF4-FFF2-40B4-BE49-F238E27FC236}">
                <a16:creationId xmlns:a16="http://schemas.microsoft.com/office/drawing/2014/main" id="{B95C649E-E94B-054E-BEE2-09F9974115C6}"/>
              </a:ext>
            </a:extLst>
          </p:cNvPr>
          <p:cNvSpPr>
            <a:spLocks noGrp="1"/>
          </p:cNvSpPr>
          <p:nvPr>
            <p:ph type="body" sz="quarter" idx="21" hasCustomPrompt="1"/>
          </p:nvPr>
        </p:nvSpPr>
        <p:spPr>
          <a:xfrm>
            <a:off x="463974" y="3655977"/>
            <a:ext cx="536532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16" name="Text Placeholder 12">
            <a:extLst>
              <a:ext uri="{FF2B5EF4-FFF2-40B4-BE49-F238E27FC236}">
                <a16:creationId xmlns:a16="http://schemas.microsoft.com/office/drawing/2014/main" id="{14720862-5323-924E-8864-A55E8605908B}"/>
              </a:ext>
            </a:extLst>
          </p:cNvPr>
          <p:cNvSpPr>
            <a:spLocks noGrp="1"/>
          </p:cNvSpPr>
          <p:nvPr>
            <p:ph type="body" sz="quarter" idx="22" hasCustomPrompt="1"/>
          </p:nvPr>
        </p:nvSpPr>
        <p:spPr>
          <a:xfrm>
            <a:off x="6362700" y="3653004"/>
            <a:ext cx="536532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Tree>
    <p:extLst>
      <p:ext uri="{BB962C8B-B14F-4D97-AF65-F5344CB8AC3E}">
        <p14:creationId xmlns:p14="http://schemas.microsoft.com/office/powerpoint/2010/main" val="35662489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 3 Stat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FDCAE1F-1EA8-A94C-ACA4-DB2ED1D0C39B}"/>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8" name="Rectangle 7">
            <a:extLst>
              <a:ext uri="{FF2B5EF4-FFF2-40B4-BE49-F238E27FC236}">
                <a16:creationId xmlns:a16="http://schemas.microsoft.com/office/drawing/2014/main" id="{599E1D1D-63F0-4E44-8CFE-D969885F3C4C}"/>
              </a:ext>
            </a:extLst>
          </p:cNvPr>
          <p:cNvSpPr/>
          <p:nvPr userDrawn="1"/>
        </p:nvSpPr>
        <p:spPr>
          <a:xfrm>
            <a:off x="0" y="0"/>
            <a:ext cx="3429000"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0817C1-176B-C545-9322-27D48C6F3728}"/>
              </a:ext>
            </a:extLst>
          </p:cNvPr>
          <p:cNvSpPr>
            <a:spLocks noGrp="1"/>
          </p:cNvSpPr>
          <p:nvPr>
            <p:ph type="title" hasCustomPrompt="1"/>
          </p:nvPr>
        </p:nvSpPr>
        <p:spPr>
          <a:xfrm>
            <a:off x="457201" y="2276856"/>
            <a:ext cx="2686050" cy="1316736"/>
          </a:xfrm>
        </p:spPr>
        <p:txBody>
          <a:bodyPr anchor="b">
            <a:noAutofit/>
          </a:bodyPr>
          <a:lstStyle>
            <a:lvl1pPr>
              <a:defRPr sz="2800" b="1" i="0">
                <a:latin typeface="Lato" panose="020F0502020204030203" pitchFamily="34" charset="0"/>
                <a:ea typeface="Lato" panose="020F0502020204030203" pitchFamily="34" charset="0"/>
                <a:cs typeface="Lato" panose="020F0502020204030203" pitchFamily="34" charset="0"/>
              </a:defRPr>
            </a:lvl1pPr>
          </a:lstStyle>
          <a:p>
            <a:r>
              <a:rPr lang="en-US"/>
              <a:t>[Slide title –</a:t>
            </a:r>
            <a:br>
              <a:rPr lang="en-US"/>
            </a:br>
            <a:r>
              <a:rPr lang="en-US" err="1"/>
              <a:t>Lato</a:t>
            </a:r>
            <a:r>
              <a:rPr lang="en-US"/>
              <a:t> Bold 28pt </a:t>
            </a:r>
            <a:br>
              <a:rPr lang="en-US"/>
            </a:br>
            <a:r>
              <a:rPr lang="en-US"/>
              <a:t>three lines max]</a:t>
            </a:r>
          </a:p>
        </p:txBody>
      </p:sp>
      <p:cxnSp>
        <p:nvCxnSpPr>
          <p:cNvPr id="9" name="Straight Connector 8">
            <a:extLst>
              <a:ext uri="{FF2B5EF4-FFF2-40B4-BE49-F238E27FC236}">
                <a16:creationId xmlns:a16="http://schemas.microsoft.com/office/drawing/2014/main" id="{9A8CB1CA-280A-2B4A-91FC-1C23011CCA62}"/>
              </a:ext>
            </a:extLst>
          </p:cNvPr>
          <p:cNvCxnSpPr>
            <a:cxnSpLocks/>
          </p:cNvCxnSpPr>
          <p:nvPr userDrawn="1"/>
        </p:nvCxnSpPr>
        <p:spPr>
          <a:xfrm>
            <a:off x="457200" y="3820160"/>
            <a:ext cx="553090" cy="0"/>
          </a:xfrm>
          <a:prstGeom prst="line">
            <a:avLst/>
          </a:prstGeom>
          <a:ln w="50800" cap="sq">
            <a:solidFill>
              <a:srgbClr val="8B0053"/>
            </a:solidFill>
          </a:ln>
        </p:spPr>
        <p:style>
          <a:lnRef idx="1">
            <a:schemeClr val="accent1"/>
          </a:lnRef>
          <a:fillRef idx="0">
            <a:schemeClr val="accent1"/>
          </a:fillRef>
          <a:effectRef idx="0">
            <a:schemeClr val="dk1"/>
          </a:effectRef>
          <a:fontRef idx="minor">
            <a:schemeClr val="dk1"/>
          </a:fontRef>
        </p:style>
      </p:cxnSp>
      <p:sp>
        <p:nvSpPr>
          <p:cNvPr id="10" name="Text Placeholder 9">
            <a:extLst>
              <a:ext uri="{FF2B5EF4-FFF2-40B4-BE49-F238E27FC236}">
                <a16:creationId xmlns:a16="http://schemas.microsoft.com/office/drawing/2014/main" id="{8C8AA104-F4C6-5745-B1EB-3DD7291910B0}"/>
              </a:ext>
            </a:extLst>
          </p:cNvPr>
          <p:cNvSpPr>
            <a:spLocks noGrp="1"/>
          </p:cNvSpPr>
          <p:nvPr>
            <p:ph type="body" sz="quarter" idx="13" hasCustomPrompt="1"/>
          </p:nvPr>
        </p:nvSpPr>
        <p:spPr>
          <a:xfrm>
            <a:off x="4077222" y="2671572"/>
            <a:ext cx="2247900" cy="704850"/>
          </a:xfrm>
        </p:spPr>
        <p:txBody>
          <a:bodyPr>
            <a:noAutofit/>
          </a:bodyPr>
          <a:lstStyle>
            <a:lvl1pPr marL="0" indent="0">
              <a:buNone/>
              <a:defRPr sz="5000">
                <a:solidFill>
                  <a:schemeClr val="accent1"/>
                </a:solidFill>
              </a:defRPr>
            </a:lvl1pPr>
            <a:lvl2pPr marL="228600" indent="0">
              <a:buNone/>
              <a:defRPr/>
            </a:lvl2pPr>
            <a:lvl3pPr marL="482600" indent="0">
              <a:buNone/>
              <a:defRPr/>
            </a:lvl3pPr>
            <a:lvl4pPr marL="769938" indent="0">
              <a:buNone/>
              <a:defRPr/>
            </a:lvl4pPr>
            <a:lvl5pPr marL="1031875" indent="0">
              <a:buNone/>
              <a:defRPr/>
            </a:lvl5pPr>
          </a:lstStyle>
          <a:p>
            <a:pPr lvl="0"/>
            <a:r>
              <a:rPr lang="en-US"/>
              <a:t>Stat#</a:t>
            </a:r>
          </a:p>
        </p:txBody>
      </p:sp>
      <p:sp>
        <p:nvSpPr>
          <p:cNvPr id="12" name="Text Placeholder 11">
            <a:extLst>
              <a:ext uri="{FF2B5EF4-FFF2-40B4-BE49-F238E27FC236}">
                <a16:creationId xmlns:a16="http://schemas.microsoft.com/office/drawing/2014/main" id="{C861FA85-0910-CC49-9D00-62E3E954F978}"/>
              </a:ext>
            </a:extLst>
          </p:cNvPr>
          <p:cNvSpPr>
            <a:spLocks noGrp="1"/>
          </p:cNvSpPr>
          <p:nvPr>
            <p:ph type="body" sz="quarter" idx="14" hasCustomPrompt="1"/>
          </p:nvPr>
        </p:nvSpPr>
        <p:spPr>
          <a:xfrm>
            <a:off x="4077222" y="3429000"/>
            <a:ext cx="2247900" cy="799051"/>
          </a:xfrm>
        </p:spPr>
        <p:txBody>
          <a:bodyPr>
            <a:noAutofit/>
          </a:bodyPr>
          <a:lstStyle>
            <a:lvl1pPr marL="0" indent="0">
              <a:spcBef>
                <a:spcPts val="0"/>
              </a:spcBef>
              <a:buNone/>
              <a:defRPr sz="1200"/>
            </a:lvl1pPr>
            <a:lvl2pPr marL="228600" indent="0">
              <a:buNone/>
              <a:defRPr sz="1400"/>
            </a:lvl2pPr>
            <a:lvl3pPr marL="482600" indent="0">
              <a:buNone/>
              <a:defRPr sz="1400"/>
            </a:lvl3pPr>
            <a:lvl4pPr marL="769938" indent="0">
              <a:buNone/>
              <a:defRPr sz="1400"/>
            </a:lvl4pPr>
            <a:lvl5pPr marL="1031875" indent="0">
              <a:buNone/>
              <a:defRPr sz="1400"/>
            </a:lvl5pPr>
          </a:lstStyle>
          <a:p>
            <a:pPr lvl="0"/>
            <a:r>
              <a:rPr lang="en-US"/>
              <a:t>[Stat description – </a:t>
            </a:r>
            <a:r>
              <a:rPr lang="en-US" err="1"/>
              <a:t>Lato</a:t>
            </a:r>
            <a:r>
              <a:rPr lang="en-US"/>
              <a:t> Light 12pt – four lines max]</a:t>
            </a:r>
          </a:p>
        </p:txBody>
      </p:sp>
      <p:sp>
        <p:nvSpPr>
          <p:cNvPr id="13" name="Text Placeholder 9">
            <a:extLst>
              <a:ext uri="{FF2B5EF4-FFF2-40B4-BE49-F238E27FC236}">
                <a16:creationId xmlns:a16="http://schemas.microsoft.com/office/drawing/2014/main" id="{6AED0D2B-53E9-7241-AED5-EF3165AB9188}"/>
              </a:ext>
            </a:extLst>
          </p:cNvPr>
          <p:cNvSpPr>
            <a:spLocks noGrp="1"/>
          </p:cNvSpPr>
          <p:nvPr>
            <p:ph type="body" sz="quarter" idx="15" hasCustomPrompt="1"/>
          </p:nvPr>
        </p:nvSpPr>
        <p:spPr>
          <a:xfrm>
            <a:off x="6674118" y="2671572"/>
            <a:ext cx="2247900" cy="704850"/>
          </a:xfrm>
        </p:spPr>
        <p:txBody>
          <a:bodyPr>
            <a:noAutofit/>
          </a:bodyPr>
          <a:lstStyle>
            <a:lvl1pPr marL="0" indent="0">
              <a:buNone/>
              <a:defRPr sz="5000">
                <a:solidFill>
                  <a:schemeClr val="accent1"/>
                </a:solidFill>
              </a:defRPr>
            </a:lvl1pPr>
            <a:lvl2pPr marL="228600" indent="0">
              <a:buNone/>
              <a:defRPr/>
            </a:lvl2pPr>
            <a:lvl3pPr marL="482600" indent="0">
              <a:buNone/>
              <a:defRPr/>
            </a:lvl3pPr>
            <a:lvl4pPr marL="769938" indent="0">
              <a:buNone/>
              <a:defRPr/>
            </a:lvl4pPr>
            <a:lvl5pPr marL="1031875" indent="0">
              <a:buNone/>
              <a:defRPr/>
            </a:lvl5pPr>
          </a:lstStyle>
          <a:p>
            <a:pPr lvl="0"/>
            <a:r>
              <a:rPr lang="en-US"/>
              <a:t>Stat#</a:t>
            </a:r>
          </a:p>
        </p:txBody>
      </p:sp>
      <p:sp>
        <p:nvSpPr>
          <p:cNvPr id="14" name="Text Placeholder 11">
            <a:extLst>
              <a:ext uri="{FF2B5EF4-FFF2-40B4-BE49-F238E27FC236}">
                <a16:creationId xmlns:a16="http://schemas.microsoft.com/office/drawing/2014/main" id="{7E370C39-1685-5646-B8FB-7585595AC96E}"/>
              </a:ext>
            </a:extLst>
          </p:cNvPr>
          <p:cNvSpPr>
            <a:spLocks noGrp="1"/>
          </p:cNvSpPr>
          <p:nvPr>
            <p:ph type="body" sz="quarter" idx="16" hasCustomPrompt="1"/>
          </p:nvPr>
        </p:nvSpPr>
        <p:spPr>
          <a:xfrm>
            <a:off x="6674118" y="3429000"/>
            <a:ext cx="2247900" cy="799051"/>
          </a:xfrm>
        </p:spPr>
        <p:txBody>
          <a:bodyPr>
            <a:noAutofit/>
          </a:bodyPr>
          <a:lstStyle>
            <a:lvl1pPr marL="0" indent="0">
              <a:spcBef>
                <a:spcPts val="0"/>
              </a:spcBef>
              <a:buNone/>
              <a:defRPr sz="1200"/>
            </a:lvl1pPr>
            <a:lvl2pPr marL="228600" indent="0">
              <a:buNone/>
              <a:defRPr sz="1400"/>
            </a:lvl2pPr>
            <a:lvl3pPr marL="482600" indent="0">
              <a:buNone/>
              <a:defRPr sz="1400"/>
            </a:lvl3pPr>
            <a:lvl4pPr marL="769938" indent="0">
              <a:buNone/>
              <a:defRPr sz="1400"/>
            </a:lvl4pPr>
            <a:lvl5pPr marL="1031875" indent="0">
              <a:buNone/>
              <a:defRPr sz="1400"/>
            </a:lvl5pPr>
          </a:lstStyle>
          <a:p>
            <a:pPr lvl="0"/>
            <a:r>
              <a:rPr lang="en-US"/>
              <a:t>[Stat description – </a:t>
            </a:r>
            <a:r>
              <a:rPr lang="en-US" err="1"/>
              <a:t>Lato</a:t>
            </a:r>
            <a:r>
              <a:rPr lang="en-US"/>
              <a:t> Light 12pt – four lines max]</a:t>
            </a:r>
          </a:p>
        </p:txBody>
      </p:sp>
      <p:sp>
        <p:nvSpPr>
          <p:cNvPr id="15" name="Text Placeholder 9">
            <a:extLst>
              <a:ext uri="{FF2B5EF4-FFF2-40B4-BE49-F238E27FC236}">
                <a16:creationId xmlns:a16="http://schemas.microsoft.com/office/drawing/2014/main" id="{A1B8B1C5-8A0A-BB41-A1A8-E14D2DFE8EEB}"/>
              </a:ext>
            </a:extLst>
          </p:cNvPr>
          <p:cNvSpPr>
            <a:spLocks noGrp="1"/>
          </p:cNvSpPr>
          <p:nvPr>
            <p:ph type="body" sz="quarter" idx="17" hasCustomPrompt="1"/>
          </p:nvPr>
        </p:nvSpPr>
        <p:spPr>
          <a:xfrm>
            <a:off x="9271014" y="2671572"/>
            <a:ext cx="2247900" cy="704850"/>
          </a:xfrm>
        </p:spPr>
        <p:txBody>
          <a:bodyPr>
            <a:noAutofit/>
          </a:bodyPr>
          <a:lstStyle>
            <a:lvl1pPr marL="0" indent="0">
              <a:buNone/>
              <a:defRPr sz="5000">
                <a:solidFill>
                  <a:schemeClr val="accent1"/>
                </a:solidFill>
              </a:defRPr>
            </a:lvl1pPr>
            <a:lvl2pPr marL="228600" indent="0">
              <a:buNone/>
              <a:defRPr/>
            </a:lvl2pPr>
            <a:lvl3pPr marL="482600" indent="0">
              <a:buNone/>
              <a:defRPr/>
            </a:lvl3pPr>
            <a:lvl4pPr marL="769938" indent="0">
              <a:buNone/>
              <a:defRPr/>
            </a:lvl4pPr>
            <a:lvl5pPr marL="1031875" indent="0">
              <a:buNone/>
              <a:defRPr/>
            </a:lvl5pPr>
          </a:lstStyle>
          <a:p>
            <a:pPr lvl="0"/>
            <a:r>
              <a:rPr lang="en-US"/>
              <a:t>Stat#</a:t>
            </a:r>
          </a:p>
        </p:txBody>
      </p:sp>
      <p:sp>
        <p:nvSpPr>
          <p:cNvPr id="16" name="Text Placeholder 11">
            <a:extLst>
              <a:ext uri="{FF2B5EF4-FFF2-40B4-BE49-F238E27FC236}">
                <a16:creationId xmlns:a16="http://schemas.microsoft.com/office/drawing/2014/main" id="{484188F5-72E9-9841-8217-6F245DF4F4C2}"/>
              </a:ext>
            </a:extLst>
          </p:cNvPr>
          <p:cNvSpPr>
            <a:spLocks noGrp="1"/>
          </p:cNvSpPr>
          <p:nvPr>
            <p:ph type="body" sz="quarter" idx="18" hasCustomPrompt="1"/>
          </p:nvPr>
        </p:nvSpPr>
        <p:spPr>
          <a:xfrm>
            <a:off x="9271014" y="3429000"/>
            <a:ext cx="2247900" cy="799051"/>
          </a:xfrm>
        </p:spPr>
        <p:txBody>
          <a:bodyPr>
            <a:noAutofit/>
          </a:bodyPr>
          <a:lstStyle>
            <a:lvl1pPr marL="0" indent="0">
              <a:spcBef>
                <a:spcPts val="0"/>
              </a:spcBef>
              <a:buNone/>
              <a:defRPr sz="1200"/>
            </a:lvl1pPr>
            <a:lvl2pPr marL="228600" indent="0">
              <a:buNone/>
              <a:defRPr sz="1400"/>
            </a:lvl2pPr>
            <a:lvl3pPr marL="482600" indent="0">
              <a:buNone/>
              <a:defRPr sz="1400"/>
            </a:lvl3pPr>
            <a:lvl4pPr marL="769938" indent="0">
              <a:buNone/>
              <a:defRPr sz="1400"/>
            </a:lvl4pPr>
            <a:lvl5pPr marL="1031875" indent="0">
              <a:buNone/>
              <a:defRPr sz="1400"/>
            </a:lvl5pPr>
          </a:lstStyle>
          <a:p>
            <a:pPr lvl="0"/>
            <a:r>
              <a:rPr lang="en-US"/>
              <a:t>[Stat description – </a:t>
            </a:r>
            <a:r>
              <a:rPr lang="en-US" err="1"/>
              <a:t>Lato</a:t>
            </a:r>
            <a:r>
              <a:rPr lang="en-US"/>
              <a:t> Light 12pt – four lines max]</a:t>
            </a:r>
          </a:p>
        </p:txBody>
      </p:sp>
      <p:pic>
        <p:nvPicPr>
          <p:cNvPr id="17" name="Picture 6">
            <a:extLst>
              <a:ext uri="{FF2B5EF4-FFF2-40B4-BE49-F238E27FC236}">
                <a16:creationId xmlns:a16="http://schemas.microsoft.com/office/drawing/2014/main" id="{E0618343-F820-4A46-8C21-5B45555B6A3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69829"/>
          <a:stretch/>
        </p:blipFill>
        <p:spPr>
          <a:xfrm>
            <a:off x="457199" y="5943610"/>
            <a:ext cx="528085" cy="457192"/>
          </a:xfrm>
          <a:prstGeom prst="rect">
            <a:avLst/>
          </a:prstGeom>
        </p:spPr>
      </p:pic>
    </p:spTree>
    <p:extLst>
      <p:ext uri="{BB962C8B-B14F-4D97-AF65-F5344CB8AC3E}">
        <p14:creationId xmlns:p14="http://schemas.microsoft.com/office/powerpoint/2010/main" val="2219776106"/>
      </p:ext>
    </p:extLst>
  </p:cSld>
  <p:clrMapOvr>
    <a:masterClrMapping/>
  </p:clrMapOvr>
  <p:extLst>
    <p:ext uri="{DCECCB84-F9BA-43D5-87BE-67443E8EF086}">
      <p15:sldGuideLst xmlns:p15="http://schemas.microsoft.com/office/powerpoint/2012/main">
        <p15:guide id="1" orient="horz" pos="2736"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 Five Stat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FDCAE1F-1EA8-A94C-ACA4-DB2ED1D0C39B}"/>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8" name="Rectangle 7">
            <a:extLst>
              <a:ext uri="{FF2B5EF4-FFF2-40B4-BE49-F238E27FC236}">
                <a16:creationId xmlns:a16="http://schemas.microsoft.com/office/drawing/2014/main" id="{599E1D1D-63F0-4E44-8CFE-D969885F3C4C}"/>
              </a:ext>
            </a:extLst>
          </p:cNvPr>
          <p:cNvSpPr/>
          <p:nvPr userDrawn="1"/>
        </p:nvSpPr>
        <p:spPr>
          <a:xfrm>
            <a:off x="0" y="0"/>
            <a:ext cx="3429000" cy="6716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0817C1-176B-C545-9322-27D48C6F3728}"/>
              </a:ext>
            </a:extLst>
          </p:cNvPr>
          <p:cNvSpPr>
            <a:spLocks noGrp="1"/>
          </p:cNvSpPr>
          <p:nvPr>
            <p:ph type="title" hasCustomPrompt="1"/>
          </p:nvPr>
        </p:nvSpPr>
        <p:spPr>
          <a:xfrm>
            <a:off x="457201" y="2276856"/>
            <a:ext cx="2686050" cy="1316736"/>
          </a:xfrm>
        </p:spPr>
        <p:txBody>
          <a:bodyPr anchor="b">
            <a:noAutofit/>
          </a:bodyPr>
          <a:lstStyle>
            <a:lvl1pPr>
              <a:defRPr sz="2800"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br>
              <a:rPr lang="en-US"/>
            </a:br>
            <a:r>
              <a:rPr lang="en-US" err="1"/>
              <a:t>Lato</a:t>
            </a:r>
            <a:r>
              <a:rPr lang="en-US"/>
              <a:t> Bold 28pt</a:t>
            </a:r>
            <a:br>
              <a:rPr lang="en-US"/>
            </a:br>
            <a:r>
              <a:rPr lang="en-US"/>
              <a:t>three lines max]</a:t>
            </a:r>
          </a:p>
        </p:txBody>
      </p:sp>
      <p:cxnSp>
        <p:nvCxnSpPr>
          <p:cNvPr id="9" name="Straight Connector 8">
            <a:extLst>
              <a:ext uri="{FF2B5EF4-FFF2-40B4-BE49-F238E27FC236}">
                <a16:creationId xmlns:a16="http://schemas.microsoft.com/office/drawing/2014/main" id="{9A8CB1CA-280A-2B4A-91FC-1C23011CCA62}"/>
              </a:ext>
            </a:extLst>
          </p:cNvPr>
          <p:cNvCxnSpPr>
            <a:cxnSpLocks/>
          </p:cNvCxnSpPr>
          <p:nvPr userDrawn="1"/>
        </p:nvCxnSpPr>
        <p:spPr>
          <a:xfrm>
            <a:off x="457200" y="3820160"/>
            <a:ext cx="553090" cy="0"/>
          </a:xfrm>
          <a:prstGeom prst="line">
            <a:avLst/>
          </a:prstGeom>
          <a:ln w="50800" cap="sq">
            <a:solidFill>
              <a:srgbClr val="8B0053"/>
            </a:solidFill>
          </a:ln>
        </p:spPr>
        <p:style>
          <a:lnRef idx="1">
            <a:schemeClr val="accent1"/>
          </a:lnRef>
          <a:fillRef idx="0">
            <a:schemeClr val="accent1"/>
          </a:fillRef>
          <a:effectRef idx="0">
            <a:schemeClr val="dk1"/>
          </a:effectRef>
          <a:fontRef idx="minor">
            <a:schemeClr val="dk1"/>
          </a:fontRef>
        </p:style>
      </p:cxnSp>
      <p:sp>
        <p:nvSpPr>
          <p:cNvPr id="10" name="Text Placeholder 9">
            <a:extLst>
              <a:ext uri="{FF2B5EF4-FFF2-40B4-BE49-F238E27FC236}">
                <a16:creationId xmlns:a16="http://schemas.microsoft.com/office/drawing/2014/main" id="{8C8AA104-F4C6-5745-B1EB-3DD7291910B0}"/>
              </a:ext>
            </a:extLst>
          </p:cNvPr>
          <p:cNvSpPr>
            <a:spLocks noGrp="1"/>
          </p:cNvSpPr>
          <p:nvPr>
            <p:ph type="body" sz="quarter" idx="13" hasCustomPrompt="1"/>
          </p:nvPr>
        </p:nvSpPr>
        <p:spPr>
          <a:xfrm>
            <a:off x="4077222" y="1619386"/>
            <a:ext cx="2247900" cy="704850"/>
          </a:xfrm>
        </p:spPr>
        <p:txBody>
          <a:bodyPr>
            <a:noAutofit/>
          </a:bodyPr>
          <a:lstStyle>
            <a:lvl1pPr marL="0" indent="0">
              <a:buNone/>
              <a:defRPr sz="5000">
                <a:solidFill>
                  <a:schemeClr val="accent1"/>
                </a:solidFill>
              </a:defRPr>
            </a:lvl1pPr>
            <a:lvl2pPr marL="228600" indent="0">
              <a:buNone/>
              <a:defRPr/>
            </a:lvl2pPr>
            <a:lvl3pPr marL="482600" indent="0">
              <a:buNone/>
              <a:defRPr/>
            </a:lvl3pPr>
            <a:lvl4pPr marL="769938" indent="0">
              <a:buNone/>
              <a:defRPr/>
            </a:lvl4pPr>
            <a:lvl5pPr marL="1031875" indent="0">
              <a:buNone/>
              <a:defRPr/>
            </a:lvl5pPr>
          </a:lstStyle>
          <a:p>
            <a:pPr lvl="0"/>
            <a:r>
              <a:rPr lang="en-US"/>
              <a:t>Stat#</a:t>
            </a:r>
          </a:p>
        </p:txBody>
      </p:sp>
      <p:sp>
        <p:nvSpPr>
          <p:cNvPr id="12" name="Text Placeholder 11">
            <a:extLst>
              <a:ext uri="{FF2B5EF4-FFF2-40B4-BE49-F238E27FC236}">
                <a16:creationId xmlns:a16="http://schemas.microsoft.com/office/drawing/2014/main" id="{C861FA85-0910-CC49-9D00-62E3E954F978}"/>
              </a:ext>
            </a:extLst>
          </p:cNvPr>
          <p:cNvSpPr>
            <a:spLocks noGrp="1"/>
          </p:cNvSpPr>
          <p:nvPr>
            <p:ph type="body" sz="quarter" idx="14" hasCustomPrompt="1"/>
          </p:nvPr>
        </p:nvSpPr>
        <p:spPr>
          <a:xfrm>
            <a:off x="4077222" y="2376814"/>
            <a:ext cx="2247900" cy="795528"/>
          </a:xfrm>
        </p:spPr>
        <p:txBody>
          <a:bodyPr>
            <a:noAutofit/>
          </a:bodyPr>
          <a:lstStyle>
            <a:lvl1pPr marL="0" indent="0">
              <a:spcBef>
                <a:spcPts val="0"/>
              </a:spcBef>
              <a:buNone/>
              <a:defRPr sz="1200"/>
            </a:lvl1pPr>
            <a:lvl2pPr marL="228600" indent="0">
              <a:buNone/>
              <a:defRPr sz="1400"/>
            </a:lvl2pPr>
            <a:lvl3pPr marL="482600" indent="0">
              <a:buNone/>
              <a:defRPr sz="1400"/>
            </a:lvl3pPr>
            <a:lvl4pPr marL="769938" indent="0">
              <a:buNone/>
              <a:defRPr sz="1400"/>
            </a:lvl4pPr>
            <a:lvl5pPr marL="1031875" indent="0">
              <a:buNone/>
              <a:defRPr sz="1400"/>
            </a:lvl5pPr>
          </a:lstStyle>
          <a:p>
            <a:pPr lvl="0"/>
            <a:r>
              <a:rPr lang="en-US"/>
              <a:t>[Stat description – </a:t>
            </a:r>
            <a:r>
              <a:rPr lang="en-US" err="1"/>
              <a:t>Lato</a:t>
            </a:r>
            <a:r>
              <a:rPr lang="en-US"/>
              <a:t> Light 12pt – four lines max]</a:t>
            </a:r>
          </a:p>
        </p:txBody>
      </p:sp>
      <p:sp>
        <p:nvSpPr>
          <p:cNvPr id="13" name="Text Placeholder 9">
            <a:extLst>
              <a:ext uri="{FF2B5EF4-FFF2-40B4-BE49-F238E27FC236}">
                <a16:creationId xmlns:a16="http://schemas.microsoft.com/office/drawing/2014/main" id="{6AED0D2B-53E9-7241-AED5-EF3165AB9188}"/>
              </a:ext>
            </a:extLst>
          </p:cNvPr>
          <p:cNvSpPr>
            <a:spLocks noGrp="1"/>
          </p:cNvSpPr>
          <p:nvPr>
            <p:ph type="body" sz="quarter" idx="15" hasCustomPrompt="1"/>
          </p:nvPr>
        </p:nvSpPr>
        <p:spPr>
          <a:xfrm>
            <a:off x="6674118" y="1619386"/>
            <a:ext cx="2247900" cy="704850"/>
          </a:xfrm>
        </p:spPr>
        <p:txBody>
          <a:bodyPr>
            <a:noAutofit/>
          </a:bodyPr>
          <a:lstStyle>
            <a:lvl1pPr marL="0" indent="0">
              <a:buNone/>
              <a:defRPr sz="5000">
                <a:solidFill>
                  <a:schemeClr val="accent1"/>
                </a:solidFill>
              </a:defRPr>
            </a:lvl1pPr>
            <a:lvl2pPr marL="228600" indent="0">
              <a:buNone/>
              <a:defRPr/>
            </a:lvl2pPr>
            <a:lvl3pPr marL="482600" indent="0">
              <a:buNone/>
              <a:defRPr/>
            </a:lvl3pPr>
            <a:lvl4pPr marL="769938" indent="0">
              <a:buNone/>
              <a:defRPr/>
            </a:lvl4pPr>
            <a:lvl5pPr marL="1031875" indent="0">
              <a:buNone/>
              <a:defRPr/>
            </a:lvl5pPr>
          </a:lstStyle>
          <a:p>
            <a:pPr lvl="0"/>
            <a:r>
              <a:rPr lang="en-US"/>
              <a:t>Stat#</a:t>
            </a:r>
          </a:p>
        </p:txBody>
      </p:sp>
      <p:sp>
        <p:nvSpPr>
          <p:cNvPr id="14" name="Text Placeholder 11">
            <a:extLst>
              <a:ext uri="{FF2B5EF4-FFF2-40B4-BE49-F238E27FC236}">
                <a16:creationId xmlns:a16="http://schemas.microsoft.com/office/drawing/2014/main" id="{7E370C39-1685-5646-B8FB-7585595AC96E}"/>
              </a:ext>
            </a:extLst>
          </p:cNvPr>
          <p:cNvSpPr>
            <a:spLocks noGrp="1"/>
          </p:cNvSpPr>
          <p:nvPr>
            <p:ph type="body" sz="quarter" idx="16" hasCustomPrompt="1"/>
          </p:nvPr>
        </p:nvSpPr>
        <p:spPr>
          <a:xfrm>
            <a:off x="6674118" y="2376814"/>
            <a:ext cx="2247900" cy="795528"/>
          </a:xfrm>
        </p:spPr>
        <p:txBody>
          <a:bodyPr>
            <a:noAutofit/>
          </a:bodyPr>
          <a:lstStyle>
            <a:lvl1pPr marL="0" indent="0">
              <a:spcBef>
                <a:spcPts val="0"/>
              </a:spcBef>
              <a:buNone/>
              <a:defRPr sz="1200"/>
            </a:lvl1pPr>
            <a:lvl2pPr marL="228600" indent="0">
              <a:buNone/>
              <a:defRPr sz="1400"/>
            </a:lvl2pPr>
            <a:lvl3pPr marL="482600" indent="0">
              <a:buNone/>
              <a:defRPr sz="1400"/>
            </a:lvl3pPr>
            <a:lvl4pPr marL="769938" indent="0">
              <a:buNone/>
              <a:defRPr sz="1400"/>
            </a:lvl4pPr>
            <a:lvl5pPr marL="1031875" indent="0">
              <a:buNone/>
              <a:defRPr sz="1400"/>
            </a:lvl5pPr>
          </a:lstStyle>
          <a:p>
            <a:pPr lvl="0"/>
            <a:r>
              <a:rPr lang="en-US"/>
              <a:t>[Stat description – </a:t>
            </a:r>
            <a:r>
              <a:rPr lang="en-US" err="1"/>
              <a:t>Lato</a:t>
            </a:r>
            <a:r>
              <a:rPr lang="en-US"/>
              <a:t> Light 12pt – four lines max]</a:t>
            </a:r>
          </a:p>
        </p:txBody>
      </p:sp>
      <p:sp>
        <p:nvSpPr>
          <p:cNvPr id="24" name="Text Placeholder 9">
            <a:extLst>
              <a:ext uri="{FF2B5EF4-FFF2-40B4-BE49-F238E27FC236}">
                <a16:creationId xmlns:a16="http://schemas.microsoft.com/office/drawing/2014/main" id="{3E99CECD-4345-BE46-83C7-680529089FBE}"/>
              </a:ext>
            </a:extLst>
          </p:cNvPr>
          <p:cNvSpPr>
            <a:spLocks noGrp="1"/>
          </p:cNvSpPr>
          <p:nvPr>
            <p:ph type="body" sz="quarter" idx="19" hasCustomPrompt="1"/>
          </p:nvPr>
        </p:nvSpPr>
        <p:spPr>
          <a:xfrm>
            <a:off x="4077222" y="3723758"/>
            <a:ext cx="2247900" cy="704850"/>
          </a:xfrm>
        </p:spPr>
        <p:txBody>
          <a:bodyPr>
            <a:noAutofit/>
          </a:bodyPr>
          <a:lstStyle>
            <a:lvl1pPr marL="0" indent="0">
              <a:buNone/>
              <a:defRPr sz="5000">
                <a:solidFill>
                  <a:schemeClr val="accent1"/>
                </a:solidFill>
              </a:defRPr>
            </a:lvl1pPr>
            <a:lvl2pPr marL="228600" indent="0">
              <a:buNone/>
              <a:defRPr/>
            </a:lvl2pPr>
            <a:lvl3pPr marL="482600" indent="0">
              <a:buNone/>
              <a:defRPr/>
            </a:lvl3pPr>
            <a:lvl4pPr marL="769938" indent="0">
              <a:buNone/>
              <a:defRPr/>
            </a:lvl4pPr>
            <a:lvl5pPr marL="1031875" indent="0">
              <a:buNone/>
              <a:defRPr/>
            </a:lvl5pPr>
          </a:lstStyle>
          <a:p>
            <a:pPr lvl="0"/>
            <a:r>
              <a:rPr lang="en-US"/>
              <a:t>Stat#</a:t>
            </a:r>
          </a:p>
        </p:txBody>
      </p:sp>
      <p:sp>
        <p:nvSpPr>
          <p:cNvPr id="25" name="Text Placeholder 11">
            <a:extLst>
              <a:ext uri="{FF2B5EF4-FFF2-40B4-BE49-F238E27FC236}">
                <a16:creationId xmlns:a16="http://schemas.microsoft.com/office/drawing/2014/main" id="{7CAD9BFB-F419-214B-BEC7-8D376822A220}"/>
              </a:ext>
            </a:extLst>
          </p:cNvPr>
          <p:cNvSpPr>
            <a:spLocks noGrp="1"/>
          </p:cNvSpPr>
          <p:nvPr>
            <p:ph type="body" sz="quarter" idx="20" hasCustomPrompt="1"/>
          </p:nvPr>
        </p:nvSpPr>
        <p:spPr>
          <a:xfrm>
            <a:off x="4077222" y="4481186"/>
            <a:ext cx="2247900" cy="795528"/>
          </a:xfrm>
        </p:spPr>
        <p:txBody>
          <a:bodyPr>
            <a:noAutofit/>
          </a:bodyPr>
          <a:lstStyle>
            <a:lvl1pPr marL="0" indent="0">
              <a:spcBef>
                <a:spcPts val="0"/>
              </a:spcBef>
              <a:buNone/>
              <a:defRPr sz="1200"/>
            </a:lvl1pPr>
            <a:lvl2pPr marL="228600" indent="0">
              <a:buNone/>
              <a:defRPr sz="1400"/>
            </a:lvl2pPr>
            <a:lvl3pPr marL="482600" indent="0">
              <a:buNone/>
              <a:defRPr sz="1400"/>
            </a:lvl3pPr>
            <a:lvl4pPr marL="769938" indent="0">
              <a:buNone/>
              <a:defRPr sz="1400"/>
            </a:lvl4pPr>
            <a:lvl5pPr marL="1031875" indent="0">
              <a:buNone/>
              <a:defRPr sz="1400"/>
            </a:lvl5pPr>
          </a:lstStyle>
          <a:p>
            <a:pPr lvl="0"/>
            <a:r>
              <a:rPr lang="en-US"/>
              <a:t>[Stat description – </a:t>
            </a:r>
            <a:r>
              <a:rPr lang="en-US" err="1"/>
              <a:t>Lato</a:t>
            </a:r>
            <a:r>
              <a:rPr lang="en-US"/>
              <a:t> Light 12pt – four lines max]</a:t>
            </a:r>
          </a:p>
        </p:txBody>
      </p:sp>
      <p:sp>
        <p:nvSpPr>
          <p:cNvPr id="26" name="Text Placeholder 9">
            <a:extLst>
              <a:ext uri="{FF2B5EF4-FFF2-40B4-BE49-F238E27FC236}">
                <a16:creationId xmlns:a16="http://schemas.microsoft.com/office/drawing/2014/main" id="{47FA941D-A967-B649-8D43-3542C1EA09E9}"/>
              </a:ext>
            </a:extLst>
          </p:cNvPr>
          <p:cNvSpPr>
            <a:spLocks noGrp="1"/>
          </p:cNvSpPr>
          <p:nvPr>
            <p:ph type="body" sz="quarter" idx="21" hasCustomPrompt="1"/>
          </p:nvPr>
        </p:nvSpPr>
        <p:spPr>
          <a:xfrm>
            <a:off x="6674118" y="3723758"/>
            <a:ext cx="2247900" cy="704850"/>
          </a:xfrm>
        </p:spPr>
        <p:txBody>
          <a:bodyPr>
            <a:noAutofit/>
          </a:bodyPr>
          <a:lstStyle>
            <a:lvl1pPr marL="0" indent="0">
              <a:buNone/>
              <a:defRPr sz="5000">
                <a:solidFill>
                  <a:schemeClr val="accent1"/>
                </a:solidFill>
              </a:defRPr>
            </a:lvl1pPr>
            <a:lvl2pPr marL="228600" indent="0">
              <a:buNone/>
              <a:defRPr/>
            </a:lvl2pPr>
            <a:lvl3pPr marL="482600" indent="0">
              <a:buNone/>
              <a:defRPr/>
            </a:lvl3pPr>
            <a:lvl4pPr marL="769938" indent="0">
              <a:buNone/>
              <a:defRPr/>
            </a:lvl4pPr>
            <a:lvl5pPr marL="1031875" indent="0">
              <a:buNone/>
              <a:defRPr/>
            </a:lvl5pPr>
          </a:lstStyle>
          <a:p>
            <a:pPr lvl="0"/>
            <a:r>
              <a:rPr lang="en-US"/>
              <a:t>Stat#</a:t>
            </a:r>
          </a:p>
        </p:txBody>
      </p:sp>
      <p:sp>
        <p:nvSpPr>
          <p:cNvPr id="27" name="Text Placeholder 11">
            <a:extLst>
              <a:ext uri="{FF2B5EF4-FFF2-40B4-BE49-F238E27FC236}">
                <a16:creationId xmlns:a16="http://schemas.microsoft.com/office/drawing/2014/main" id="{21A1E788-E092-B14B-BCBA-35322A9CE1AF}"/>
              </a:ext>
            </a:extLst>
          </p:cNvPr>
          <p:cNvSpPr>
            <a:spLocks noGrp="1"/>
          </p:cNvSpPr>
          <p:nvPr>
            <p:ph type="body" sz="quarter" idx="22" hasCustomPrompt="1"/>
          </p:nvPr>
        </p:nvSpPr>
        <p:spPr>
          <a:xfrm>
            <a:off x="6674118" y="4481186"/>
            <a:ext cx="2247900" cy="795528"/>
          </a:xfrm>
        </p:spPr>
        <p:txBody>
          <a:bodyPr>
            <a:noAutofit/>
          </a:bodyPr>
          <a:lstStyle>
            <a:lvl1pPr marL="0" indent="0">
              <a:spcBef>
                <a:spcPts val="0"/>
              </a:spcBef>
              <a:buNone/>
              <a:defRPr sz="1200"/>
            </a:lvl1pPr>
            <a:lvl2pPr marL="228600" indent="0">
              <a:buNone/>
              <a:defRPr sz="1400"/>
            </a:lvl2pPr>
            <a:lvl3pPr marL="482600" indent="0">
              <a:buNone/>
              <a:defRPr sz="1400"/>
            </a:lvl3pPr>
            <a:lvl4pPr marL="769938" indent="0">
              <a:buNone/>
              <a:defRPr sz="1400"/>
            </a:lvl4pPr>
            <a:lvl5pPr marL="1031875" indent="0">
              <a:buNone/>
              <a:defRPr sz="1400"/>
            </a:lvl5pPr>
          </a:lstStyle>
          <a:p>
            <a:pPr lvl="0"/>
            <a:r>
              <a:rPr lang="en-US"/>
              <a:t>[Stat description – </a:t>
            </a:r>
            <a:r>
              <a:rPr lang="en-US" err="1"/>
              <a:t>Lato</a:t>
            </a:r>
            <a:r>
              <a:rPr lang="en-US"/>
              <a:t> Light 12pt – four lines max]</a:t>
            </a:r>
          </a:p>
        </p:txBody>
      </p:sp>
      <p:sp>
        <p:nvSpPr>
          <p:cNvPr id="28" name="Text Placeholder 9">
            <a:extLst>
              <a:ext uri="{FF2B5EF4-FFF2-40B4-BE49-F238E27FC236}">
                <a16:creationId xmlns:a16="http://schemas.microsoft.com/office/drawing/2014/main" id="{EA42EA4F-292E-C34D-B932-E75AAA656D4F}"/>
              </a:ext>
            </a:extLst>
          </p:cNvPr>
          <p:cNvSpPr>
            <a:spLocks noGrp="1"/>
          </p:cNvSpPr>
          <p:nvPr>
            <p:ph type="body" sz="quarter" idx="23" hasCustomPrompt="1"/>
          </p:nvPr>
        </p:nvSpPr>
        <p:spPr>
          <a:xfrm>
            <a:off x="9271014" y="3723758"/>
            <a:ext cx="2247900" cy="704850"/>
          </a:xfrm>
        </p:spPr>
        <p:txBody>
          <a:bodyPr>
            <a:noAutofit/>
          </a:bodyPr>
          <a:lstStyle>
            <a:lvl1pPr marL="0" indent="0">
              <a:buNone/>
              <a:defRPr sz="5000">
                <a:solidFill>
                  <a:schemeClr val="accent1"/>
                </a:solidFill>
              </a:defRPr>
            </a:lvl1pPr>
            <a:lvl2pPr marL="228600" indent="0">
              <a:buNone/>
              <a:defRPr/>
            </a:lvl2pPr>
            <a:lvl3pPr marL="482600" indent="0">
              <a:buNone/>
              <a:defRPr/>
            </a:lvl3pPr>
            <a:lvl4pPr marL="769938" indent="0">
              <a:buNone/>
              <a:defRPr/>
            </a:lvl4pPr>
            <a:lvl5pPr marL="1031875" indent="0">
              <a:buNone/>
              <a:defRPr/>
            </a:lvl5pPr>
          </a:lstStyle>
          <a:p>
            <a:pPr lvl="0"/>
            <a:r>
              <a:rPr lang="en-US"/>
              <a:t>Stat#</a:t>
            </a:r>
          </a:p>
        </p:txBody>
      </p:sp>
      <p:sp>
        <p:nvSpPr>
          <p:cNvPr id="29" name="Text Placeholder 11">
            <a:extLst>
              <a:ext uri="{FF2B5EF4-FFF2-40B4-BE49-F238E27FC236}">
                <a16:creationId xmlns:a16="http://schemas.microsoft.com/office/drawing/2014/main" id="{44ACED10-E12C-2546-A3D0-F45F0A477A80}"/>
              </a:ext>
            </a:extLst>
          </p:cNvPr>
          <p:cNvSpPr>
            <a:spLocks noGrp="1"/>
          </p:cNvSpPr>
          <p:nvPr>
            <p:ph type="body" sz="quarter" idx="24" hasCustomPrompt="1"/>
          </p:nvPr>
        </p:nvSpPr>
        <p:spPr>
          <a:xfrm>
            <a:off x="9271014" y="4481186"/>
            <a:ext cx="2247900" cy="795528"/>
          </a:xfrm>
        </p:spPr>
        <p:txBody>
          <a:bodyPr>
            <a:noAutofit/>
          </a:bodyPr>
          <a:lstStyle>
            <a:lvl1pPr marL="0" indent="0">
              <a:spcBef>
                <a:spcPts val="0"/>
              </a:spcBef>
              <a:buNone/>
              <a:defRPr sz="1200"/>
            </a:lvl1pPr>
            <a:lvl2pPr marL="228600" indent="0">
              <a:buNone/>
              <a:defRPr sz="1400"/>
            </a:lvl2pPr>
            <a:lvl3pPr marL="482600" indent="0">
              <a:buNone/>
              <a:defRPr sz="1400"/>
            </a:lvl3pPr>
            <a:lvl4pPr marL="769938" indent="0">
              <a:buNone/>
              <a:defRPr sz="1400"/>
            </a:lvl4pPr>
            <a:lvl5pPr marL="1031875" indent="0">
              <a:buNone/>
              <a:defRPr sz="1400"/>
            </a:lvl5pPr>
          </a:lstStyle>
          <a:p>
            <a:pPr lvl="0"/>
            <a:r>
              <a:rPr lang="en-US"/>
              <a:t>[Stat description – </a:t>
            </a:r>
            <a:r>
              <a:rPr lang="en-US" err="1"/>
              <a:t>Lato</a:t>
            </a:r>
            <a:r>
              <a:rPr lang="en-US"/>
              <a:t> Light 12pt – four lines max]</a:t>
            </a:r>
          </a:p>
        </p:txBody>
      </p:sp>
      <p:pic>
        <p:nvPicPr>
          <p:cNvPr id="16" name="Picture 6">
            <a:extLst>
              <a:ext uri="{FF2B5EF4-FFF2-40B4-BE49-F238E27FC236}">
                <a16:creationId xmlns:a16="http://schemas.microsoft.com/office/drawing/2014/main" id="{35779896-CCE4-C444-B973-AA7798FE050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69829"/>
          <a:stretch/>
        </p:blipFill>
        <p:spPr>
          <a:xfrm>
            <a:off x="457199" y="5943610"/>
            <a:ext cx="528085" cy="457192"/>
          </a:xfrm>
          <a:prstGeom prst="rect">
            <a:avLst/>
          </a:prstGeom>
        </p:spPr>
      </p:pic>
    </p:spTree>
    <p:extLst>
      <p:ext uri="{BB962C8B-B14F-4D97-AF65-F5344CB8AC3E}">
        <p14:creationId xmlns:p14="http://schemas.microsoft.com/office/powerpoint/2010/main" val="213258237"/>
      </p:ext>
    </p:extLst>
  </p:cSld>
  <p:clrMapOvr>
    <a:masterClrMapping/>
  </p:clrMapOvr>
  <p:extLst>
    <p:ext uri="{DCECCB84-F9BA-43D5-87BE-67443E8EF086}">
      <p15:sldGuideLst xmlns:p15="http://schemas.microsoft.com/office/powerpoint/2012/main">
        <p15:guide id="1" orient="horz" pos="2736"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Subhead + Eight Sponsor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782A-94C5-B041-B840-736424E69E7E}"/>
              </a:ext>
            </a:extLst>
          </p:cNvPr>
          <p:cNvSpPr>
            <a:spLocks noGrp="1"/>
          </p:cNvSpPr>
          <p:nvPr>
            <p:ph type="title" hasCustomPrompt="1"/>
          </p:nvPr>
        </p:nvSpPr>
        <p:spPr>
          <a:xfrm>
            <a:off x="457200" y="457200"/>
            <a:ext cx="11277600" cy="457200"/>
          </a:xfrm>
        </p:spPr>
        <p:txBody>
          <a:bodyPr/>
          <a:lstStyle>
            <a:lvl1pPr algn="ct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4" name="Footer Placeholder 3">
            <a:extLst>
              <a:ext uri="{FF2B5EF4-FFF2-40B4-BE49-F238E27FC236}">
                <a16:creationId xmlns:a16="http://schemas.microsoft.com/office/drawing/2014/main" id="{59E94238-1619-204E-8D1C-E37B3656D82B}"/>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5" name="Slide Number Placeholder 4">
            <a:extLst>
              <a:ext uri="{FF2B5EF4-FFF2-40B4-BE49-F238E27FC236}">
                <a16:creationId xmlns:a16="http://schemas.microsoft.com/office/drawing/2014/main" id="{4C05865D-4177-9041-BD2E-D3B25E7D0BB7}"/>
              </a:ext>
            </a:extLst>
          </p:cNvPr>
          <p:cNvSpPr>
            <a:spLocks noGrp="1"/>
          </p:cNvSpPr>
          <p:nvPr>
            <p:ph type="sldNum" sz="quarter" idx="12"/>
          </p:nvPr>
        </p:nvSpPr>
        <p:spPr/>
        <p:txBody>
          <a:bodyPr/>
          <a:lstStyle/>
          <a:p>
            <a:fld id="{6FDC89C3-8E1C-1B4E-9829-76D4B1BE5FAC}" type="slidenum">
              <a:rPr lang="en-US" smtClean="0"/>
              <a:t>‹#›</a:t>
            </a:fld>
            <a:endParaRPr lang="en-US"/>
          </a:p>
        </p:txBody>
      </p:sp>
      <p:cxnSp>
        <p:nvCxnSpPr>
          <p:cNvPr id="7" name="Straight Connector 6">
            <a:extLst>
              <a:ext uri="{FF2B5EF4-FFF2-40B4-BE49-F238E27FC236}">
                <a16:creationId xmlns:a16="http://schemas.microsoft.com/office/drawing/2014/main" id="{EB6F605A-A309-E444-A03D-4613C872D02A}"/>
              </a:ext>
            </a:extLst>
          </p:cNvPr>
          <p:cNvCxnSpPr/>
          <p:nvPr userDrawn="1"/>
        </p:nvCxnSpPr>
        <p:spPr>
          <a:xfrm>
            <a:off x="5821680" y="1159069"/>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CE517009-D1FD-BA44-9165-D121C79B820E}"/>
              </a:ext>
            </a:extLst>
          </p:cNvPr>
          <p:cNvSpPr>
            <a:spLocks noGrp="1"/>
          </p:cNvSpPr>
          <p:nvPr>
            <p:ph type="pic" sz="quarter" idx="13" hasCustomPrompt="1"/>
          </p:nvPr>
        </p:nvSpPr>
        <p:spPr>
          <a:xfrm>
            <a:off x="1192044" y="2353941"/>
            <a:ext cx="1975390" cy="701100"/>
          </a:xfrm>
        </p:spPr>
        <p:txBody>
          <a:bodyPr anchor="ctr">
            <a:normAutofit/>
          </a:bodyPr>
          <a:lstStyle>
            <a:lvl1pPr marL="0" indent="0" algn="ctr">
              <a:buNone/>
              <a:defRPr sz="1000"/>
            </a:lvl1pPr>
          </a:lstStyle>
          <a:p>
            <a:r>
              <a:rPr lang="en-US"/>
              <a:t>CLICK TO INSERT LOGO</a:t>
            </a:r>
          </a:p>
        </p:txBody>
      </p:sp>
      <p:sp>
        <p:nvSpPr>
          <p:cNvPr id="14" name="Text Placeholder 13">
            <a:extLst>
              <a:ext uri="{FF2B5EF4-FFF2-40B4-BE49-F238E27FC236}">
                <a16:creationId xmlns:a16="http://schemas.microsoft.com/office/drawing/2014/main" id="{27B6284C-EA0A-494A-853E-97FF81B612B3}"/>
              </a:ext>
            </a:extLst>
          </p:cNvPr>
          <p:cNvSpPr>
            <a:spLocks noGrp="1"/>
          </p:cNvSpPr>
          <p:nvPr>
            <p:ph type="body" sz="quarter" idx="14" hasCustomPrompt="1"/>
          </p:nvPr>
        </p:nvSpPr>
        <p:spPr>
          <a:xfrm>
            <a:off x="1192044" y="3161978"/>
            <a:ext cx="1974850" cy="530225"/>
          </a:xfrm>
        </p:spPr>
        <p:txBody>
          <a:bodyPr>
            <a:noAutofit/>
          </a:bodyPr>
          <a:lstStyle>
            <a:lvl1pPr marL="0" indent="0" algn="ctr">
              <a:spcBef>
                <a:spcPts val="0"/>
              </a:spcBef>
              <a:buNone/>
              <a:defRPr sz="1100"/>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three lines max]</a:t>
            </a:r>
          </a:p>
        </p:txBody>
      </p:sp>
      <p:sp>
        <p:nvSpPr>
          <p:cNvPr id="68" name="Picture Placeholder 7">
            <a:extLst>
              <a:ext uri="{FF2B5EF4-FFF2-40B4-BE49-F238E27FC236}">
                <a16:creationId xmlns:a16="http://schemas.microsoft.com/office/drawing/2014/main" id="{99375573-1B4D-A44F-89CA-9565C75D244A}"/>
              </a:ext>
            </a:extLst>
          </p:cNvPr>
          <p:cNvSpPr>
            <a:spLocks noGrp="1"/>
          </p:cNvSpPr>
          <p:nvPr>
            <p:ph type="pic" sz="quarter" idx="15" hasCustomPrompt="1"/>
          </p:nvPr>
        </p:nvSpPr>
        <p:spPr>
          <a:xfrm>
            <a:off x="3810946" y="2353941"/>
            <a:ext cx="1975390" cy="701100"/>
          </a:xfrm>
        </p:spPr>
        <p:txBody>
          <a:bodyPr anchor="ctr">
            <a:normAutofit/>
          </a:bodyPr>
          <a:lstStyle>
            <a:lvl1pPr marL="0" indent="0" algn="ctr">
              <a:buNone/>
              <a:defRPr sz="1000"/>
            </a:lvl1pPr>
          </a:lstStyle>
          <a:p>
            <a:r>
              <a:rPr lang="en-US"/>
              <a:t>CLICK TO INSERT LOGO</a:t>
            </a:r>
          </a:p>
        </p:txBody>
      </p:sp>
      <p:sp>
        <p:nvSpPr>
          <p:cNvPr id="83" name="Text Placeholder 13">
            <a:extLst>
              <a:ext uri="{FF2B5EF4-FFF2-40B4-BE49-F238E27FC236}">
                <a16:creationId xmlns:a16="http://schemas.microsoft.com/office/drawing/2014/main" id="{623226E2-767A-6B4B-871F-F7E9E952FDD3}"/>
              </a:ext>
            </a:extLst>
          </p:cNvPr>
          <p:cNvSpPr>
            <a:spLocks noGrp="1"/>
          </p:cNvSpPr>
          <p:nvPr>
            <p:ph type="body" sz="quarter" idx="16" hasCustomPrompt="1"/>
          </p:nvPr>
        </p:nvSpPr>
        <p:spPr>
          <a:xfrm>
            <a:off x="3811486" y="3161978"/>
            <a:ext cx="1974850" cy="530225"/>
          </a:xfrm>
        </p:spPr>
        <p:txBody>
          <a:bodyPr>
            <a:noAutofit/>
          </a:bodyPr>
          <a:lstStyle>
            <a:lvl1pPr marL="0" indent="0" algn="ctr">
              <a:spcBef>
                <a:spcPts val="0"/>
              </a:spcBef>
              <a:buNone/>
              <a:defRPr sz="1100"/>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three lines max]</a:t>
            </a:r>
          </a:p>
        </p:txBody>
      </p:sp>
      <p:sp>
        <p:nvSpPr>
          <p:cNvPr id="84" name="Picture Placeholder 7">
            <a:extLst>
              <a:ext uri="{FF2B5EF4-FFF2-40B4-BE49-F238E27FC236}">
                <a16:creationId xmlns:a16="http://schemas.microsoft.com/office/drawing/2014/main" id="{53D1C59E-0699-8B45-A09F-8F79954A24AA}"/>
              </a:ext>
            </a:extLst>
          </p:cNvPr>
          <p:cNvSpPr>
            <a:spLocks noGrp="1"/>
          </p:cNvSpPr>
          <p:nvPr>
            <p:ph type="pic" sz="quarter" idx="17" hasCustomPrompt="1"/>
          </p:nvPr>
        </p:nvSpPr>
        <p:spPr>
          <a:xfrm>
            <a:off x="6429848" y="2353941"/>
            <a:ext cx="1975390" cy="701100"/>
          </a:xfrm>
        </p:spPr>
        <p:txBody>
          <a:bodyPr anchor="ctr">
            <a:normAutofit/>
          </a:bodyPr>
          <a:lstStyle>
            <a:lvl1pPr marL="0" indent="0" algn="ctr">
              <a:buNone/>
              <a:defRPr sz="1000"/>
            </a:lvl1pPr>
          </a:lstStyle>
          <a:p>
            <a:r>
              <a:rPr lang="en-US"/>
              <a:t>CLICK TO INSERT LOGO</a:t>
            </a:r>
          </a:p>
        </p:txBody>
      </p:sp>
      <p:sp>
        <p:nvSpPr>
          <p:cNvPr id="85" name="Text Placeholder 13">
            <a:extLst>
              <a:ext uri="{FF2B5EF4-FFF2-40B4-BE49-F238E27FC236}">
                <a16:creationId xmlns:a16="http://schemas.microsoft.com/office/drawing/2014/main" id="{3E140619-C56A-E240-BB09-E97FB3EAC78F}"/>
              </a:ext>
            </a:extLst>
          </p:cNvPr>
          <p:cNvSpPr>
            <a:spLocks noGrp="1"/>
          </p:cNvSpPr>
          <p:nvPr>
            <p:ph type="body" sz="quarter" idx="18" hasCustomPrompt="1"/>
          </p:nvPr>
        </p:nvSpPr>
        <p:spPr>
          <a:xfrm>
            <a:off x="6430388" y="3161978"/>
            <a:ext cx="1974850" cy="530225"/>
          </a:xfrm>
        </p:spPr>
        <p:txBody>
          <a:bodyPr>
            <a:noAutofit/>
          </a:bodyPr>
          <a:lstStyle>
            <a:lvl1pPr marL="0" indent="0" algn="ctr">
              <a:spcBef>
                <a:spcPts val="0"/>
              </a:spcBef>
              <a:buNone/>
              <a:defRPr sz="1100"/>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three lines max]</a:t>
            </a:r>
          </a:p>
        </p:txBody>
      </p:sp>
      <p:sp>
        <p:nvSpPr>
          <p:cNvPr id="86" name="Picture Placeholder 7">
            <a:extLst>
              <a:ext uri="{FF2B5EF4-FFF2-40B4-BE49-F238E27FC236}">
                <a16:creationId xmlns:a16="http://schemas.microsoft.com/office/drawing/2014/main" id="{8993A6D7-D25F-6040-91EE-033B3D8155D2}"/>
              </a:ext>
            </a:extLst>
          </p:cNvPr>
          <p:cNvSpPr>
            <a:spLocks noGrp="1"/>
          </p:cNvSpPr>
          <p:nvPr>
            <p:ph type="pic" sz="quarter" idx="19" hasCustomPrompt="1"/>
          </p:nvPr>
        </p:nvSpPr>
        <p:spPr>
          <a:xfrm>
            <a:off x="9048750" y="2353941"/>
            <a:ext cx="1975390" cy="701100"/>
          </a:xfrm>
        </p:spPr>
        <p:txBody>
          <a:bodyPr anchor="ctr">
            <a:normAutofit/>
          </a:bodyPr>
          <a:lstStyle>
            <a:lvl1pPr marL="0" indent="0" algn="ctr">
              <a:buNone/>
              <a:defRPr sz="1000"/>
            </a:lvl1pPr>
          </a:lstStyle>
          <a:p>
            <a:r>
              <a:rPr lang="en-US"/>
              <a:t>CLICK TO INSERT LOGO</a:t>
            </a:r>
          </a:p>
        </p:txBody>
      </p:sp>
      <p:sp>
        <p:nvSpPr>
          <p:cNvPr id="87" name="Text Placeholder 13">
            <a:extLst>
              <a:ext uri="{FF2B5EF4-FFF2-40B4-BE49-F238E27FC236}">
                <a16:creationId xmlns:a16="http://schemas.microsoft.com/office/drawing/2014/main" id="{3BFD616F-DBB6-2645-A4B8-B54C50C62A6E}"/>
              </a:ext>
            </a:extLst>
          </p:cNvPr>
          <p:cNvSpPr>
            <a:spLocks noGrp="1"/>
          </p:cNvSpPr>
          <p:nvPr>
            <p:ph type="body" sz="quarter" idx="20" hasCustomPrompt="1"/>
          </p:nvPr>
        </p:nvSpPr>
        <p:spPr>
          <a:xfrm>
            <a:off x="9048750" y="3161978"/>
            <a:ext cx="1974850" cy="530225"/>
          </a:xfrm>
        </p:spPr>
        <p:txBody>
          <a:bodyPr>
            <a:noAutofit/>
          </a:bodyPr>
          <a:lstStyle>
            <a:lvl1pPr marL="0" indent="0" algn="ctr">
              <a:spcBef>
                <a:spcPts val="0"/>
              </a:spcBef>
              <a:buNone/>
              <a:defRPr sz="1100"/>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three lines max]</a:t>
            </a:r>
          </a:p>
        </p:txBody>
      </p:sp>
      <p:sp>
        <p:nvSpPr>
          <p:cNvPr id="88" name="Picture Placeholder 7">
            <a:extLst>
              <a:ext uri="{FF2B5EF4-FFF2-40B4-BE49-F238E27FC236}">
                <a16:creationId xmlns:a16="http://schemas.microsoft.com/office/drawing/2014/main" id="{5AD7F7EC-A88D-F540-98DC-C5B7E507E1D5}"/>
              </a:ext>
            </a:extLst>
          </p:cNvPr>
          <p:cNvSpPr>
            <a:spLocks noGrp="1"/>
          </p:cNvSpPr>
          <p:nvPr>
            <p:ph type="pic" sz="quarter" idx="21" hasCustomPrompt="1"/>
          </p:nvPr>
        </p:nvSpPr>
        <p:spPr>
          <a:xfrm>
            <a:off x="1192044" y="4153553"/>
            <a:ext cx="1975390" cy="701100"/>
          </a:xfrm>
        </p:spPr>
        <p:txBody>
          <a:bodyPr anchor="ctr">
            <a:normAutofit/>
          </a:bodyPr>
          <a:lstStyle>
            <a:lvl1pPr marL="0" indent="0" algn="ctr">
              <a:buNone/>
              <a:defRPr sz="1000"/>
            </a:lvl1pPr>
          </a:lstStyle>
          <a:p>
            <a:r>
              <a:rPr lang="en-US"/>
              <a:t>CLICK TO INSERT LOGO</a:t>
            </a:r>
          </a:p>
        </p:txBody>
      </p:sp>
      <p:sp>
        <p:nvSpPr>
          <p:cNvPr id="89" name="Text Placeholder 13">
            <a:extLst>
              <a:ext uri="{FF2B5EF4-FFF2-40B4-BE49-F238E27FC236}">
                <a16:creationId xmlns:a16="http://schemas.microsoft.com/office/drawing/2014/main" id="{64479C63-60BC-CF4B-A9F7-6CE9A6E3D88E}"/>
              </a:ext>
            </a:extLst>
          </p:cNvPr>
          <p:cNvSpPr>
            <a:spLocks noGrp="1"/>
          </p:cNvSpPr>
          <p:nvPr>
            <p:ph type="body" sz="quarter" idx="22" hasCustomPrompt="1"/>
          </p:nvPr>
        </p:nvSpPr>
        <p:spPr>
          <a:xfrm>
            <a:off x="1192044" y="4961590"/>
            <a:ext cx="1974850" cy="530225"/>
          </a:xfrm>
        </p:spPr>
        <p:txBody>
          <a:bodyPr>
            <a:noAutofit/>
          </a:bodyPr>
          <a:lstStyle>
            <a:lvl1pPr marL="0" indent="0" algn="ctr">
              <a:spcBef>
                <a:spcPts val="0"/>
              </a:spcBef>
              <a:buNone/>
              <a:defRPr sz="1100"/>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three lines max]</a:t>
            </a:r>
          </a:p>
        </p:txBody>
      </p:sp>
      <p:sp>
        <p:nvSpPr>
          <p:cNvPr id="90" name="Picture Placeholder 7">
            <a:extLst>
              <a:ext uri="{FF2B5EF4-FFF2-40B4-BE49-F238E27FC236}">
                <a16:creationId xmlns:a16="http://schemas.microsoft.com/office/drawing/2014/main" id="{B520DCB3-8B37-8142-85F9-742D85B6FEB1}"/>
              </a:ext>
            </a:extLst>
          </p:cNvPr>
          <p:cNvSpPr>
            <a:spLocks noGrp="1"/>
          </p:cNvSpPr>
          <p:nvPr>
            <p:ph type="pic" sz="quarter" idx="23" hasCustomPrompt="1"/>
          </p:nvPr>
        </p:nvSpPr>
        <p:spPr>
          <a:xfrm>
            <a:off x="3810946" y="4153553"/>
            <a:ext cx="1975390" cy="701100"/>
          </a:xfrm>
        </p:spPr>
        <p:txBody>
          <a:bodyPr anchor="ctr">
            <a:normAutofit/>
          </a:bodyPr>
          <a:lstStyle>
            <a:lvl1pPr marL="0" indent="0" algn="ctr">
              <a:buNone/>
              <a:defRPr sz="1000"/>
            </a:lvl1pPr>
          </a:lstStyle>
          <a:p>
            <a:r>
              <a:rPr lang="en-US"/>
              <a:t>CLICK TO INSERT LOGO</a:t>
            </a:r>
          </a:p>
        </p:txBody>
      </p:sp>
      <p:sp>
        <p:nvSpPr>
          <p:cNvPr id="91" name="Text Placeholder 13">
            <a:extLst>
              <a:ext uri="{FF2B5EF4-FFF2-40B4-BE49-F238E27FC236}">
                <a16:creationId xmlns:a16="http://schemas.microsoft.com/office/drawing/2014/main" id="{CD538388-C3D6-8B42-824A-CF5993B601E6}"/>
              </a:ext>
            </a:extLst>
          </p:cNvPr>
          <p:cNvSpPr>
            <a:spLocks noGrp="1"/>
          </p:cNvSpPr>
          <p:nvPr>
            <p:ph type="body" sz="quarter" idx="24" hasCustomPrompt="1"/>
          </p:nvPr>
        </p:nvSpPr>
        <p:spPr>
          <a:xfrm>
            <a:off x="3811486" y="4961590"/>
            <a:ext cx="1974850" cy="530225"/>
          </a:xfrm>
        </p:spPr>
        <p:txBody>
          <a:bodyPr>
            <a:noAutofit/>
          </a:bodyPr>
          <a:lstStyle>
            <a:lvl1pPr marL="0" indent="0" algn="ctr">
              <a:spcBef>
                <a:spcPts val="0"/>
              </a:spcBef>
              <a:buNone/>
              <a:defRPr sz="1100"/>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three lines max]</a:t>
            </a:r>
          </a:p>
        </p:txBody>
      </p:sp>
      <p:sp>
        <p:nvSpPr>
          <p:cNvPr id="92" name="Picture Placeholder 7">
            <a:extLst>
              <a:ext uri="{FF2B5EF4-FFF2-40B4-BE49-F238E27FC236}">
                <a16:creationId xmlns:a16="http://schemas.microsoft.com/office/drawing/2014/main" id="{8CA9670F-E83D-0842-A3B3-E16F6E3D7233}"/>
              </a:ext>
            </a:extLst>
          </p:cNvPr>
          <p:cNvSpPr>
            <a:spLocks noGrp="1"/>
          </p:cNvSpPr>
          <p:nvPr>
            <p:ph type="pic" sz="quarter" idx="25" hasCustomPrompt="1"/>
          </p:nvPr>
        </p:nvSpPr>
        <p:spPr>
          <a:xfrm>
            <a:off x="6429848" y="4153553"/>
            <a:ext cx="1975390" cy="701100"/>
          </a:xfrm>
        </p:spPr>
        <p:txBody>
          <a:bodyPr anchor="ctr">
            <a:normAutofit/>
          </a:bodyPr>
          <a:lstStyle>
            <a:lvl1pPr marL="0" indent="0" algn="ctr">
              <a:buNone/>
              <a:defRPr sz="1000"/>
            </a:lvl1pPr>
          </a:lstStyle>
          <a:p>
            <a:r>
              <a:rPr lang="en-US"/>
              <a:t>CLICK TO INSERT LOGO</a:t>
            </a:r>
          </a:p>
        </p:txBody>
      </p:sp>
      <p:sp>
        <p:nvSpPr>
          <p:cNvPr id="93" name="Text Placeholder 13">
            <a:extLst>
              <a:ext uri="{FF2B5EF4-FFF2-40B4-BE49-F238E27FC236}">
                <a16:creationId xmlns:a16="http://schemas.microsoft.com/office/drawing/2014/main" id="{5ED76DF7-E612-C547-81CF-A722FDAC9AEA}"/>
              </a:ext>
            </a:extLst>
          </p:cNvPr>
          <p:cNvSpPr>
            <a:spLocks noGrp="1"/>
          </p:cNvSpPr>
          <p:nvPr>
            <p:ph type="body" sz="quarter" idx="26" hasCustomPrompt="1"/>
          </p:nvPr>
        </p:nvSpPr>
        <p:spPr>
          <a:xfrm>
            <a:off x="6429308" y="4961590"/>
            <a:ext cx="1974850" cy="530225"/>
          </a:xfrm>
        </p:spPr>
        <p:txBody>
          <a:bodyPr>
            <a:noAutofit/>
          </a:bodyPr>
          <a:lstStyle>
            <a:lvl1pPr marL="0" indent="0" algn="ctr">
              <a:spcBef>
                <a:spcPts val="0"/>
              </a:spcBef>
              <a:buNone/>
              <a:defRPr sz="1100"/>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three lines max]</a:t>
            </a:r>
          </a:p>
        </p:txBody>
      </p:sp>
      <p:sp>
        <p:nvSpPr>
          <p:cNvPr id="94" name="Picture Placeholder 7">
            <a:extLst>
              <a:ext uri="{FF2B5EF4-FFF2-40B4-BE49-F238E27FC236}">
                <a16:creationId xmlns:a16="http://schemas.microsoft.com/office/drawing/2014/main" id="{B083D70B-5025-9E48-9AC7-870420FA7C00}"/>
              </a:ext>
            </a:extLst>
          </p:cNvPr>
          <p:cNvSpPr>
            <a:spLocks noGrp="1"/>
          </p:cNvSpPr>
          <p:nvPr>
            <p:ph type="pic" sz="quarter" idx="27" hasCustomPrompt="1"/>
          </p:nvPr>
        </p:nvSpPr>
        <p:spPr>
          <a:xfrm>
            <a:off x="9048750" y="4153553"/>
            <a:ext cx="1975390" cy="701100"/>
          </a:xfrm>
        </p:spPr>
        <p:txBody>
          <a:bodyPr anchor="ctr">
            <a:normAutofit/>
          </a:bodyPr>
          <a:lstStyle>
            <a:lvl1pPr marL="0" indent="0" algn="ctr">
              <a:buNone/>
              <a:defRPr sz="1000"/>
            </a:lvl1pPr>
          </a:lstStyle>
          <a:p>
            <a:r>
              <a:rPr lang="en-US"/>
              <a:t>CLICK TO INSERT LOGO</a:t>
            </a:r>
          </a:p>
        </p:txBody>
      </p:sp>
      <p:sp>
        <p:nvSpPr>
          <p:cNvPr id="95" name="Text Placeholder 13">
            <a:extLst>
              <a:ext uri="{FF2B5EF4-FFF2-40B4-BE49-F238E27FC236}">
                <a16:creationId xmlns:a16="http://schemas.microsoft.com/office/drawing/2014/main" id="{64B19AAA-EDFB-6E49-B398-4F49ED6CAC77}"/>
              </a:ext>
            </a:extLst>
          </p:cNvPr>
          <p:cNvSpPr>
            <a:spLocks noGrp="1"/>
          </p:cNvSpPr>
          <p:nvPr>
            <p:ph type="body" sz="quarter" idx="28" hasCustomPrompt="1"/>
          </p:nvPr>
        </p:nvSpPr>
        <p:spPr>
          <a:xfrm>
            <a:off x="9048750" y="4961590"/>
            <a:ext cx="1974850" cy="530225"/>
          </a:xfrm>
        </p:spPr>
        <p:txBody>
          <a:bodyPr>
            <a:noAutofit/>
          </a:bodyPr>
          <a:lstStyle>
            <a:lvl1pPr marL="0" indent="0" algn="ctr">
              <a:spcBef>
                <a:spcPts val="0"/>
              </a:spcBef>
              <a:buNone/>
              <a:defRPr sz="1100"/>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three lines max]</a:t>
            </a:r>
          </a:p>
        </p:txBody>
      </p:sp>
      <p:sp>
        <p:nvSpPr>
          <p:cNvPr id="23" name="Text Placeholder 12">
            <a:extLst>
              <a:ext uri="{FF2B5EF4-FFF2-40B4-BE49-F238E27FC236}">
                <a16:creationId xmlns:a16="http://schemas.microsoft.com/office/drawing/2014/main" id="{158B37CB-D6EB-2446-8BEC-748C73919188}"/>
              </a:ext>
            </a:extLst>
          </p:cNvPr>
          <p:cNvSpPr>
            <a:spLocks noGrp="1"/>
          </p:cNvSpPr>
          <p:nvPr>
            <p:ph type="body" sz="quarter" idx="29" hasCustomPrompt="1"/>
          </p:nvPr>
        </p:nvSpPr>
        <p:spPr>
          <a:xfrm>
            <a:off x="463973" y="1484556"/>
            <a:ext cx="11277599" cy="321750"/>
          </a:xfrm>
        </p:spPr>
        <p:txBody>
          <a:bodyPr anchor="t">
            <a:noAutofit/>
          </a:bodyPr>
          <a:lstStyle>
            <a:lvl1pPr marL="0" indent="0" algn="ctr">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Tree>
    <p:extLst>
      <p:ext uri="{BB962C8B-B14F-4D97-AF65-F5344CB8AC3E}">
        <p14:creationId xmlns:p14="http://schemas.microsoft.com/office/powerpoint/2010/main" val="26606566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 Subhead + Two Highligh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484556"/>
            <a:ext cx="10194840" cy="321750"/>
          </a:xfrm>
        </p:spPr>
        <p:txBody>
          <a:bodyPr anchor="t">
            <a:norm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10" name="Text Placeholder 12">
            <a:extLst>
              <a:ext uri="{FF2B5EF4-FFF2-40B4-BE49-F238E27FC236}">
                <a16:creationId xmlns:a16="http://schemas.microsoft.com/office/drawing/2014/main" id="{CB50AF07-AAC6-1F47-9505-580BE5BD64AD}"/>
              </a:ext>
            </a:extLst>
          </p:cNvPr>
          <p:cNvSpPr>
            <a:spLocks noGrp="1"/>
          </p:cNvSpPr>
          <p:nvPr>
            <p:ph type="body" sz="quarter" idx="15" hasCustomPrompt="1"/>
          </p:nvPr>
        </p:nvSpPr>
        <p:spPr>
          <a:xfrm>
            <a:off x="463974" y="3703320"/>
            <a:ext cx="4288896" cy="233363"/>
          </a:xfrm>
        </p:spPr>
        <p:txBody>
          <a:bodyPr>
            <a:noAutofit/>
          </a:bodyPr>
          <a:lstStyle>
            <a:lvl1pPr marL="0" indent="0">
              <a:buNone/>
              <a:defRPr sz="1600"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[Description title – </a:t>
            </a:r>
            <a:r>
              <a:rPr lang="en-US" err="1"/>
              <a:t>Lato</a:t>
            </a:r>
            <a:r>
              <a:rPr lang="en-US"/>
              <a:t> Bold 16pt]</a:t>
            </a:r>
          </a:p>
        </p:txBody>
      </p:sp>
      <p:sp>
        <p:nvSpPr>
          <p:cNvPr id="11" name="Text Placeholder 12">
            <a:extLst>
              <a:ext uri="{FF2B5EF4-FFF2-40B4-BE49-F238E27FC236}">
                <a16:creationId xmlns:a16="http://schemas.microsoft.com/office/drawing/2014/main" id="{329A48FC-3B2C-224E-B0F4-7EDE1792650A}"/>
              </a:ext>
            </a:extLst>
          </p:cNvPr>
          <p:cNvSpPr>
            <a:spLocks noGrp="1"/>
          </p:cNvSpPr>
          <p:nvPr>
            <p:ph type="body" sz="quarter" idx="16" hasCustomPrompt="1"/>
          </p:nvPr>
        </p:nvSpPr>
        <p:spPr>
          <a:xfrm>
            <a:off x="463974" y="4164255"/>
            <a:ext cx="4288896" cy="970450"/>
          </a:xfrm>
        </p:spPr>
        <p:txBody>
          <a:bodyPr>
            <a:noAutofit/>
          </a:bodyPr>
          <a:lstStyle>
            <a:lvl1pPr marL="0" indent="0">
              <a:spcBef>
                <a:spcPts val="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four lines max]</a:t>
            </a:r>
          </a:p>
        </p:txBody>
      </p:sp>
      <p:sp>
        <p:nvSpPr>
          <p:cNvPr id="13" name="Picture Placeholder 13">
            <a:extLst>
              <a:ext uri="{FF2B5EF4-FFF2-40B4-BE49-F238E27FC236}">
                <a16:creationId xmlns:a16="http://schemas.microsoft.com/office/drawing/2014/main" id="{CC5777E9-5501-B845-854B-76B5722D741F}"/>
              </a:ext>
            </a:extLst>
          </p:cNvPr>
          <p:cNvSpPr>
            <a:spLocks noGrp="1"/>
          </p:cNvSpPr>
          <p:nvPr>
            <p:ph type="pic" sz="quarter" idx="20" hasCustomPrompt="1"/>
          </p:nvPr>
        </p:nvSpPr>
        <p:spPr>
          <a:xfrm>
            <a:off x="456756" y="2651172"/>
            <a:ext cx="822960" cy="822960"/>
          </a:xfrm>
        </p:spPr>
        <p:txBody>
          <a:bodyPr anchor="ctr">
            <a:normAutofit/>
          </a:bodyPr>
          <a:lstStyle>
            <a:lvl1pPr marL="0" indent="0" algn="ctr">
              <a:buNone/>
              <a:defRPr sz="1000"/>
            </a:lvl1pPr>
          </a:lstStyle>
          <a:p>
            <a:r>
              <a:rPr lang="en-US"/>
              <a:t>CLICK TO </a:t>
            </a:r>
            <a:br>
              <a:rPr lang="en-US"/>
            </a:br>
            <a:r>
              <a:rPr lang="en-US"/>
              <a:t>INSERT ICON</a:t>
            </a:r>
          </a:p>
        </p:txBody>
      </p:sp>
      <p:sp>
        <p:nvSpPr>
          <p:cNvPr id="14" name="Text Placeholder 12">
            <a:extLst>
              <a:ext uri="{FF2B5EF4-FFF2-40B4-BE49-F238E27FC236}">
                <a16:creationId xmlns:a16="http://schemas.microsoft.com/office/drawing/2014/main" id="{69049C8A-8854-304E-AE8E-03E058DE8155}"/>
              </a:ext>
            </a:extLst>
          </p:cNvPr>
          <p:cNvSpPr>
            <a:spLocks noGrp="1"/>
          </p:cNvSpPr>
          <p:nvPr>
            <p:ph type="body" sz="quarter" idx="21" hasCustomPrompt="1"/>
          </p:nvPr>
        </p:nvSpPr>
        <p:spPr>
          <a:xfrm>
            <a:off x="6369918" y="3703320"/>
            <a:ext cx="4288896" cy="233363"/>
          </a:xfrm>
        </p:spPr>
        <p:txBody>
          <a:bodyPr>
            <a:noAutofit/>
          </a:bodyPr>
          <a:lstStyle>
            <a:lvl1pPr marL="0" indent="0">
              <a:buNone/>
              <a:defRPr sz="1600"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[Description title – </a:t>
            </a:r>
            <a:r>
              <a:rPr lang="en-US" err="1"/>
              <a:t>Lato</a:t>
            </a:r>
            <a:r>
              <a:rPr lang="en-US"/>
              <a:t> Bold 16pt]</a:t>
            </a:r>
          </a:p>
        </p:txBody>
      </p:sp>
      <p:sp>
        <p:nvSpPr>
          <p:cNvPr id="15" name="Text Placeholder 12">
            <a:extLst>
              <a:ext uri="{FF2B5EF4-FFF2-40B4-BE49-F238E27FC236}">
                <a16:creationId xmlns:a16="http://schemas.microsoft.com/office/drawing/2014/main" id="{74F443B3-E2B0-2343-A272-31720A1CB9A9}"/>
              </a:ext>
            </a:extLst>
          </p:cNvPr>
          <p:cNvSpPr>
            <a:spLocks noGrp="1"/>
          </p:cNvSpPr>
          <p:nvPr>
            <p:ph type="body" sz="quarter" idx="22" hasCustomPrompt="1"/>
          </p:nvPr>
        </p:nvSpPr>
        <p:spPr>
          <a:xfrm>
            <a:off x="6369918" y="4164255"/>
            <a:ext cx="4288896" cy="970450"/>
          </a:xfrm>
        </p:spPr>
        <p:txBody>
          <a:bodyPr>
            <a:noAutofit/>
          </a:bodyPr>
          <a:lstStyle>
            <a:lvl1pPr marL="0" marR="0" indent="0" algn="l" defTabSz="914400" rtl="0" eaLnBrk="1" fontAlgn="auto" latinLnBrk="0" hangingPunct="1">
              <a:lnSpc>
                <a:spcPct val="100000"/>
              </a:lnSpc>
              <a:spcBef>
                <a:spcPts val="0"/>
              </a:spcBef>
              <a:spcAft>
                <a:spcPts val="0"/>
              </a:spcAft>
              <a:buClrTx/>
              <a:buSzTx/>
              <a:buFont typeface="Graphik Regular" pitchFamily="34" charset="0"/>
              <a:buNone/>
              <a:tabLst/>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four lines max]</a:t>
            </a:r>
          </a:p>
        </p:txBody>
      </p:sp>
      <p:sp>
        <p:nvSpPr>
          <p:cNvPr id="16" name="Picture Placeholder 13">
            <a:extLst>
              <a:ext uri="{FF2B5EF4-FFF2-40B4-BE49-F238E27FC236}">
                <a16:creationId xmlns:a16="http://schemas.microsoft.com/office/drawing/2014/main" id="{C0F990A2-E786-8344-BFBC-94A1CFF56304}"/>
              </a:ext>
            </a:extLst>
          </p:cNvPr>
          <p:cNvSpPr>
            <a:spLocks noGrp="1"/>
          </p:cNvSpPr>
          <p:nvPr>
            <p:ph type="pic" sz="quarter" idx="23" hasCustomPrompt="1"/>
          </p:nvPr>
        </p:nvSpPr>
        <p:spPr>
          <a:xfrm>
            <a:off x="6362700" y="2651172"/>
            <a:ext cx="822960" cy="822960"/>
          </a:xfrm>
        </p:spPr>
        <p:txBody>
          <a:bodyPr anchor="ctr">
            <a:normAutofit/>
          </a:bodyPr>
          <a:lstStyle>
            <a:lvl1pPr marL="0" indent="0" algn="ctr">
              <a:buNone/>
              <a:defRPr sz="1000"/>
            </a:lvl1pPr>
          </a:lstStyle>
          <a:p>
            <a:r>
              <a:rPr lang="en-US"/>
              <a:t>CLICK TO </a:t>
            </a:r>
            <a:br>
              <a:rPr lang="en-US"/>
            </a:br>
            <a:r>
              <a:rPr lang="en-US"/>
              <a:t>INSERT ICON</a:t>
            </a:r>
          </a:p>
        </p:txBody>
      </p:sp>
    </p:spTree>
    <p:extLst>
      <p:ext uri="{BB962C8B-B14F-4D97-AF65-F5344CB8AC3E}">
        <p14:creationId xmlns:p14="http://schemas.microsoft.com/office/powerpoint/2010/main" val="37094864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 Subhead + Three Highligh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4" y="1484556"/>
            <a:ext cx="8584776"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10" name="Text Placeholder 12">
            <a:extLst>
              <a:ext uri="{FF2B5EF4-FFF2-40B4-BE49-F238E27FC236}">
                <a16:creationId xmlns:a16="http://schemas.microsoft.com/office/drawing/2014/main" id="{CB50AF07-AAC6-1F47-9505-580BE5BD64AD}"/>
              </a:ext>
            </a:extLst>
          </p:cNvPr>
          <p:cNvSpPr>
            <a:spLocks noGrp="1"/>
          </p:cNvSpPr>
          <p:nvPr>
            <p:ph type="body" sz="quarter" idx="15" hasCustomPrompt="1"/>
          </p:nvPr>
        </p:nvSpPr>
        <p:spPr>
          <a:xfrm>
            <a:off x="463974" y="3703320"/>
            <a:ext cx="2942417" cy="233363"/>
          </a:xfrm>
        </p:spPr>
        <p:txBody>
          <a:bodyPr>
            <a:noAutofit/>
          </a:bodyPr>
          <a:lstStyle>
            <a:lvl1pPr marL="0" indent="0">
              <a:buNone/>
              <a:defRPr sz="1600"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[Description title – LB 16pt]</a:t>
            </a:r>
          </a:p>
        </p:txBody>
      </p:sp>
      <p:sp>
        <p:nvSpPr>
          <p:cNvPr id="11" name="Text Placeholder 12">
            <a:extLst>
              <a:ext uri="{FF2B5EF4-FFF2-40B4-BE49-F238E27FC236}">
                <a16:creationId xmlns:a16="http://schemas.microsoft.com/office/drawing/2014/main" id="{329A48FC-3B2C-224E-B0F4-7EDE1792650A}"/>
              </a:ext>
            </a:extLst>
          </p:cNvPr>
          <p:cNvSpPr>
            <a:spLocks noGrp="1"/>
          </p:cNvSpPr>
          <p:nvPr>
            <p:ph type="body" sz="quarter" idx="16" hasCustomPrompt="1"/>
          </p:nvPr>
        </p:nvSpPr>
        <p:spPr>
          <a:xfrm>
            <a:off x="463974" y="4164254"/>
            <a:ext cx="2942417" cy="1275414"/>
          </a:xfrm>
        </p:spPr>
        <p:txBody>
          <a:bodyPr>
            <a:noAutofit/>
          </a:bodyPr>
          <a:lstStyle>
            <a:lvl1pPr marL="0" indent="0">
              <a:spcBef>
                <a:spcPts val="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five lines max]</a:t>
            </a:r>
          </a:p>
        </p:txBody>
      </p:sp>
      <p:sp>
        <p:nvSpPr>
          <p:cNvPr id="13" name="Picture Placeholder 13">
            <a:extLst>
              <a:ext uri="{FF2B5EF4-FFF2-40B4-BE49-F238E27FC236}">
                <a16:creationId xmlns:a16="http://schemas.microsoft.com/office/drawing/2014/main" id="{CC5777E9-5501-B845-854B-76B5722D741F}"/>
              </a:ext>
            </a:extLst>
          </p:cNvPr>
          <p:cNvSpPr>
            <a:spLocks noGrp="1"/>
          </p:cNvSpPr>
          <p:nvPr>
            <p:ph type="pic" sz="quarter" idx="20" hasCustomPrompt="1"/>
          </p:nvPr>
        </p:nvSpPr>
        <p:spPr>
          <a:xfrm>
            <a:off x="456756" y="2652789"/>
            <a:ext cx="822960" cy="822960"/>
          </a:xfrm>
        </p:spPr>
        <p:txBody>
          <a:bodyPr anchor="ctr">
            <a:normAutofit/>
          </a:bodyPr>
          <a:lstStyle>
            <a:lvl1pPr marL="0" indent="0" algn="ctr">
              <a:buNone/>
              <a:defRPr sz="1000"/>
            </a:lvl1pPr>
          </a:lstStyle>
          <a:p>
            <a:r>
              <a:rPr lang="en-US"/>
              <a:t>CLICK TO </a:t>
            </a:r>
            <a:br>
              <a:rPr lang="en-US"/>
            </a:br>
            <a:r>
              <a:rPr lang="en-US"/>
              <a:t>INSERT ICON</a:t>
            </a:r>
          </a:p>
        </p:txBody>
      </p:sp>
      <p:sp>
        <p:nvSpPr>
          <p:cNvPr id="23" name="Text Placeholder 12">
            <a:extLst>
              <a:ext uri="{FF2B5EF4-FFF2-40B4-BE49-F238E27FC236}">
                <a16:creationId xmlns:a16="http://schemas.microsoft.com/office/drawing/2014/main" id="{49CE74E7-C363-7D43-A25A-D3D944F66590}"/>
              </a:ext>
            </a:extLst>
          </p:cNvPr>
          <p:cNvSpPr>
            <a:spLocks noGrp="1"/>
          </p:cNvSpPr>
          <p:nvPr>
            <p:ph type="body" sz="quarter" idx="21" hasCustomPrompt="1"/>
          </p:nvPr>
        </p:nvSpPr>
        <p:spPr>
          <a:xfrm>
            <a:off x="4292396" y="3703320"/>
            <a:ext cx="2942417" cy="233363"/>
          </a:xfrm>
        </p:spPr>
        <p:txBody>
          <a:bodyPr>
            <a:noAutofit/>
          </a:bodyPr>
          <a:lstStyle>
            <a:lvl1pPr marL="0" indent="0">
              <a:buNone/>
              <a:defRPr sz="1600"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[Description title – LB 16pt]</a:t>
            </a:r>
          </a:p>
        </p:txBody>
      </p:sp>
      <p:sp>
        <p:nvSpPr>
          <p:cNvPr id="24" name="Text Placeholder 12">
            <a:extLst>
              <a:ext uri="{FF2B5EF4-FFF2-40B4-BE49-F238E27FC236}">
                <a16:creationId xmlns:a16="http://schemas.microsoft.com/office/drawing/2014/main" id="{43C62F25-26F9-C64A-89AA-148A663B2C61}"/>
              </a:ext>
            </a:extLst>
          </p:cNvPr>
          <p:cNvSpPr>
            <a:spLocks noGrp="1"/>
          </p:cNvSpPr>
          <p:nvPr>
            <p:ph type="body" sz="quarter" idx="22" hasCustomPrompt="1"/>
          </p:nvPr>
        </p:nvSpPr>
        <p:spPr>
          <a:xfrm>
            <a:off x="4292396" y="4164254"/>
            <a:ext cx="2942417" cy="1275414"/>
          </a:xfrm>
        </p:spPr>
        <p:txBody>
          <a:bodyPr>
            <a:noAutofit/>
          </a:bodyPr>
          <a:lstStyle>
            <a:lvl1pPr marL="0" indent="0">
              <a:spcBef>
                <a:spcPts val="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five lines max]</a:t>
            </a:r>
          </a:p>
        </p:txBody>
      </p:sp>
      <p:sp>
        <p:nvSpPr>
          <p:cNvPr id="25" name="Picture Placeholder 13">
            <a:extLst>
              <a:ext uri="{FF2B5EF4-FFF2-40B4-BE49-F238E27FC236}">
                <a16:creationId xmlns:a16="http://schemas.microsoft.com/office/drawing/2014/main" id="{311C6BE7-EF1C-DC47-A333-5ABF99511739}"/>
              </a:ext>
            </a:extLst>
          </p:cNvPr>
          <p:cNvSpPr>
            <a:spLocks noGrp="1"/>
          </p:cNvSpPr>
          <p:nvPr>
            <p:ph type="pic" sz="quarter" idx="23" hasCustomPrompt="1"/>
          </p:nvPr>
        </p:nvSpPr>
        <p:spPr>
          <a:xfrm>
            <a:off x="4285178" y="2652789"/>
            <a:ext cx="822960" cy="822960"/>
          </a:xfrm>
        </p:spPr>
        <p:txBody>
          <a:bodyPr anchor="ctr">
            <a:normAutofit/>
          </a:bodyPr>
          <a:lstStyle>
            <a:lvl1pPr marL="0" indent="0" algn="ctr">
              <a:buNone/>
              <a:defRPr sz="1000"/>
            </a:lvl1pPr>
          </a:lstStyle>
          <a:p>
            <a:r>
              <a:rPr lang="en-US"/>
              <a:t>CLICK TO </a:t>
            </a:r>
            <a:br>
              <a:rPr lang="en-US"/>
            </a:br>
            <a:r>
              <a:rPr lang="en-US"/>
              <a:t>INSERT ICON</a:t>
            </a:r>
          </a:p>
        </p:txBody>
      </p:sp>
      <p:sp>
        <p:nvSpPr>
          <p:cNvPr id="26" name="Text Placeholder 12">
            <a:extLst>
              <a:ext uri="{FF2B5EF4-FFF2-40B4-BE49-F238E27FC236}">
                <a16:creationId xmlns:a16="http://schemas.microsoft.com/office/drawing/2014/main" id="{DB46252E-F2FE-534A-8399-7B47F7202CD6}"/>
              </a:ext>
            </a:extLst>
          </p:cNvPr>
          <p:cNvSpPr>
            <a:spLocks noGrp="1"/>
          </p:cNvSpPr>
          <p:nvPr>
            <p:ph type="body" sz="quarter" idx="24" hasCustomPrompt="1"/>
          </p:nvPr>
        </p:nvSpPr>
        <p:spPr>
          <a:xfrm>
            <a:off x="8120818" y="3703320"/>
            <a:ext cx="2942417" cy="233363"/>
          </a:xfrm>
        </p:spPr>
        <p:txBody>
          <a:bodyPr>
            <a:noAutofit/>
          </a:bodyPr>
          <a:lstStyle>
            <a:lvl1pPr marL="0" indent="0">
              <a:buNone/>
              <a:defRPr sz="1600" b="1" i="0">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[Description title – LB 16pt]</a:t>
            </a:r>
          </a:p>
        </p:txBody>
      </p:sp>
      <p:sp>
        <p:nvSpPr>
          <p:cNvPr id="27" name="Text Placeholder 12">
            <a:extLst>
              <a:ext uri="{FF2B5EF4-FFF2-40B4-BE49-F238E27FC236}">
                <a16:creationId xmlns:a16="http://schemas.microsoft.com/office/drawing/2014/main" id="{D7958667-AB83-714F-A547-A02DDD3CE0C3}"/>
              </a:ext>
            </a:extLst>
          </p:cNvPr>
          <p:cNvSpPr>
            <a:spLocks noGrp="1"/>
          </p:cNvSpPr>
          <p:nvPr>
            <p:ph type="body" sz="quarter" idx="25" hasCustomPrompt="1"/>
          </p:nvPr>
        </p:nvSpPr>
        <p:spPr>
          <a:xfrm>
            <a:off x="8120818" y="4164254"/>
            <a:ext cx="2942417" cy="1275414"/>
          </a:xfrm>
        </p:spPr>
        <p:txBody>
          <a:bodyPr>
            <a:noAutofit/>
          </a:bodyPr>
          <a:lstStyle>
            <a:lvl1pPr marL="0" indent="0">
              <a:spcBef>
                <a:spcPts val="0"/>
              </a:spcBef>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five lines max]</a:t>
            </a:r>
          </a:p>
        </p:txBody>
      </p:sp>
      <p:sp>
        <p:nvSpPr>
          <p:cNvPr id="28" name="Picture Placeholder 13">
            <a:extLst>
              <a:ext uri="{FF2B5EF4-FFF2-40B4-BE49-F238E27FC236}">
                <a16:creationId xmlns:a16="http://schemas.microsoft.com/office/drawing/2014/main" id="{ACDB371E-0092-9F4A-823D-CD8EE073B475}"/>
              </a:ext>
            </a:extLst>
          </p:cNvPr>
          <p:cNvSpPr>
            <a:spLocks noGrp="1"/>
          </p:cNvSpPr>
          <p:nvPr>
            <p:ph type="pic" sz="quarter" idx="26" hasCustomPrompt="1"/>
          </p:nvPr>
        </p:nvSpPr>
        <p:spPr>
          <a:xfrm>
            <a:off x="8113600" y="2652789"/>
            <a:ext cx="822960" cy="822960"/>
          </a:xfrm>
        </p:spPr>
        <p:txBody>
          <a:bodyPr anchor="ctr">
            <a:normAutofit/>
          </a:bodyPr>
          <a:lstStyle>
            <a:lvl1pPr marL="0" indent="0" algn="ctr">
              <a:buNone/>
              <a:defRPr sz="1000"/>
            </a:lvl1pPr>
          </a:lstStyle>
          <a:p>
            <a:r>
              <a:rPr lang="en-US"/>
              <a:t>CLICK TO </a:t>
            </a:r>
            <a:br>
              <a:rPr lang="en-US"/>
            </a:br>
            <a:r>
              <a:rPr lang="en-US"/>
              <a:t>INSERT ICON</a:t>
            </a:r>
          </a:p>
        </p:txBody>
      </p:sp>
    </p:spTree>
    <p:extLst>
      <p:ext uri="{BB962C8B-B14F-4D97-AF65-F5344CB8AC3E}">
        <p14:creationId xmlns:p14="http://schemas.microsoft.com/office/powerpoint/2010/main" val="953393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 Three Sponsor Logo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8" name="Text Placeholder 12">
            <a:extLst>
              <a:ext uri="{FF2B5EF4-FFF2-40B4-BE49-F238E27FC236}">
                <a16:creationId xmlns:a16="http://schemas.microsoft.com/office/drawing/2014/main" id="{5EBFBA98-EFD9-A245-B6EB-0DD2DA65B15D}"/>
              </a:ext>
            </a:extLst>
          </p:cNvPr>
          <p:cNvSpPr>
            <a:spLocks noGrp="1"/>
          </p:cNvSpPr>
          <p:nvPr>
            <p:ph type="body" sz="quarter" idx="15" hasCustomPrompt="1"/>
          </p:nvPr>
        </p:nvSpPr>
        <p:spPr>
          <a:xfrm>
            <a:off x="463974" y="1188721"/>
            <a:ext cx="11270824" cy="303196"/>
          </a:xfrm>
        </p:spPr>
        <p:txBody>
          <a:bodyPr>
            <a:noAutofit/>
          </a:bodyPr>
          <a:lstStyle>
            <a:lvl1pPr marL="0" indent="0">
              <a:buNone/>
              <a:defRPr sz="14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14pt – one line max]</a:t>
            </a:r>
          </a:p>
        </p:txBody>
      </p:sp>
      <p:sp>
        <p:nvSpPr>
          <p:cNvPr id="10" name="Rectangle 9">
            <a:extLst>
              <a:ext uri="{FF2B5EF4-FFF2-40B4-BE49-F238E27FC236}">
                <a16:creationId xmlns:a16="http://schemas.microsoft.com/office/drawing/2014/main" id="{DF90DA77-C724-3947-B41B-47F77FEA467A}"/>
              </a:ext>
            </a:extLst>
          </p:cNvPr>
          <p:cNvSpPr/>
          <p:nvPr userDrawn="1"/>
        </p:nvSpPr>
        <p:spPr>
          <a:xfrm>
            <a:off x="190500" y="3147461"/>
            <a:ext cx="11811000" cy="1559293"/>
          </a:xfrm>
          <a:prstGeom prst="rect">
            <a:avLst/>
          </a:prstGeom>
          <a:solidFill>
            <a:schemeClr val="bg2">
              <a:alpha val="40000"/>
            </a:schemeClr>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1" name="Rectangle 10">
            <a:extLst>
              <a:ext uri="{FF2B5EF4-FFF2-40B4-BE49-F238E27FC236}">
                <a16:creationId xmlns:a16="http://schemas.microsoft.com/office/drawing/2014/main" id="{B91A7152-064F-E44B-9EA0-932B6DA5A585}"/>
              </a:ext>
            </a:extLst>
          </p:cNvPr>
          <p:cNvSpPr/>
          <p:nvPr userDrawn="1"/>
        </p:nvSpPr>
        <p:spPr>
          <a:xfrm>
            <a:off x="190500" y="4706753"/>
            <a:ext cx="11811000" cy="1559293"/>
          </a:xfrm>
          <a:prstGeom prst="rect">
            <a:avLst/>
          </a:prstGeom>
          <a:solidFill>
            <a:schemeClr val="bg2"/>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3" name="Rectangle 12">
            <a:extLst>
              <a:ext uri="{FF2B5EF4-FFF2-40B4-BE49-F238E27FC236}">
                <a16:creationId xmlns:a16="http://schemas.microsoft.com/office/drawing/2014/main" id="{6497928F-D995-404F-9B17-28F316680E79}"/>
              </a:ext>
            </a:extLst>
          </p:cNvPr>
          <p:cNvSpPr/>
          <p:nvPr userDrawn="1"/>
        </p:nvSpPr>
        <p:spPr>
          <a:xfrm>
            <a:off x="190500" y="1588168"/>
            <a:ext cx="11811000" cy="1559293"/>
          </a:xfrm>
          <a:prstGeom prst="rect">
            <a:avLst/>
          </a:prstGeom>
          <a:solidFill>
            <a:schemeClr val="bg2"/>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
        <p:nvSpPr>
          <p:cNvPr id="14" name="Picture Placeholder 13">
            <a:extLst>
              <a:ext uri="{FF2B5EF4-FFF2-40B4-BE49-F238E27FC236}">
                <a16:creationId xmlns:a16="http://schemas.microsoft.com/office/drawing/2014/main" id="{F6D8AADC-561B-F640-A916-B7BEDBE25940}"/>
              </a:ext>
            </a:extLst>
          </p:cNvPr>
          <p:cNvSpPr>
            <a:spLocks noGrp="1" noChangeAspect="1"/>
          </p:cNvSpPr>
          <p:nvPr userDrawn="1">
            <p:ph type="pic" sz="quarter" idx="16" hasCustomPrompt="1"/>
          </p:nvPr>
        </p:nvSpPr>
        <p:spPr>
          <a:xfrm>
            <a:off x="457203" y="1992314"/>
            <a:ext cx="1512881" cy="773582"/>
          </a:xfrm>
          <a:noFill/>
        </p:spPr>
        <p:txBody>
          <a:bodyPr anchor="ctr">
            <a:normAutofit/>
          </a:bodyPr>
          <a:lstStyle>
            <a:lvl1pPr marL="0" indent="0" algn="ctr">
              <a:buNone/>
              <a:defRPr sz="1000"/>
            </a:lvl1pPr>
          </a:lstStyle>
          <a:p>
            <a:r>
              <a:rPr lang="en-US"/>
              <a:t>CLICK TO INSERT LOGO</a:t>
            </a:r>
          </a:p>
        </p:txBody>
      </p:sp>
      <p:sp>
        <p:nvSpPr>
          <p:cNvPr id="16" name="Freeform 15">
            <a:extLst>
              <a:ext uri="{FF2B5EF4-FFF2-40B4-BE49-F238E27FC236}">
                <a16:creationId xmlns:a16="http://schemas.microsoft.com/office/drawing/2014/main" id="{0D00B7C8-014E-8A4F-A001-4B81D4856BB2}"/>
              </a:ext>
            </a:extLst>
          </p:cNvPr>
          <p:cNvSpPr>
            <a:spLocks noChangeAspect="1"/>
          </p:cNvSpPr>
          <p:nvPr userDrawn="1"/>
        </p:nvSpPr>
        <p:spPr bwMode="auto">
          <a:xfrm>
            <a:off x="2362200" y="220476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7" name="Freeform 16">
            <a:extLst>
              <a:ext uri="{FF2B5EF4-FFF2-40B4-BE49-F238E27FC236}">
                <a16:creationId xmlns:a16="http://schemas.microsoft.com/office/drawing/2014/main" id="{54982814-B8A2-B84A-8D79-73C14A1A665C}"/>
              </a:ext>
            </a:extLst>
          </p:cNvPr>
          <p:cNvSpPr>
            <a:spLocks noChangeAspect="1"/>
          </p:cNvSpPr>
          <p:nvPr userDrawn="1"/>
        </p:nvSpPr>
        <p:spPr bwMode="auto">
          <a:xfrm>
            <a:off x="4884645" y="218952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8" name="Freeform 17">
            <a:extLst>
              <a:ext uri="{FF2B5EF4-FFF2-40B4-BE49-F238E27FC236}">
                <a16:creationId xmlns:a16="http://schemas.microsoft.com/office/drawing/2014/main" id="{F0F726B3-EAC3-BC4E-9E07-91A1583155B2}"/>
              </a:ext>
            </a:extLst>
          </p:cNvPr>
          <p:cNvSpPr>
            <a:spLocks noChangeAspect="1"/>
          </p:cNvSpPr>
          <p:nvPr userDrawn="1"/>
        </p:nvSpPr>
        <p:spPr bwMode="auto">
          <a:xfrm>
            <a:off x="7407090" y="2191896"/>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9" name="Freeform 18">
            <a:extLst>
              <a:ext uri="{FF2B5EF4-FFF2-40B4-BE49-F238E27FC236}">
                <a16:creationId xmlns:a16="http://schemas.microsoft.com/office/drawing/2014/main" id="{FDD0A35B-F5D0-7F45-96B6-28CD737CBA8D}"/>
              </a:ext>
            </a:extLst>
          </p:cNvPr>
          <p:cNvSpPr>
            <a:spLocks noChangeAspect="1"/>
          </p:cNvSpPr>
          <p:nvPr userDrawn="1"/>
        </p:nvSpPr>
        <p:spPr bwMode="auto">
          <a:xfrm>
            <a:off x="9929534" y="218029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1" name="Text Placeholder 20">
            <a:extLst>
              <a:ext uri="{FF2B5EF4-FFF2-40B4-BE49-F238E27FC236}">
                <a16:creationId xmlns:a16="http://schemas.microsoft.com/office/drawing/2014/main" id="{27376926-B907-BD47-BB27-2B19189CA9F3}"/>
              </a:ext>
            </a:extLst>
          </p:cNvPr>
          <p:cNvSpPr>
            <a:spLocks noGrp="1"/>
          </p:cNvSpPr>
          <p:nvPr userDrawn="1">
            <p:ph type="body" sz="quarter" idx="17" hasCustomPrompt="1"/>
          </p:nvPr>
        </p:nvSpPr>
        <p:spPr>
          <a:xfrm>
            <a:off x="2724150" y="2021189"/>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22" name="Text Placeholder 20">
            <a:extLst>
              <a:ext uri="{FF2B5EF4-FFF2-40B4-BE49-F238E27FC236}">
                <a16:creationId xmlns:a16="http://schemas.microsoft.com/office/drawing/2014/main" id="{814E27DF-CA29-DE46-A72B-051BA498E9BE}"/>
              </a:ext>
            </a:extLst>
          </p:cNvPr>
          <p:cNvSpPr>
            <a:spLocks noGrp="1"/>
          </p:cNvSpPr>
          <p:nvPr userDrawn="1">
            <p:ph type="body" sz="quarter" idx="18" hasCustomPrompt="1"/>
          </p:nvPr>
        </p:nvSpPr>
        <p:spPr>
          <a:xfrm>
            <a:off x="5226718" y="2021189"/>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23" name="Text Placeholder 20">
            <a:extLst>
              <a:ext uri="{FF2B5EF4-FFF2-40B4-BE49-F238E27FC236}">
                <a16:creationId xmlns:a16="http://schemas.microsoft.com/office/drawing/2014/main" id="{130D35C1-C1BE-8044-BAE6-975E52096D17}"/>
              </a:ext>
            </a:extLst>
          </p:cNvPr>
          <p:cNvSpPr>
            <a:spLocks noGrp="1"/>
          </p:cNvSpPr>
          <p:nvPr userDrawn="1">
            <p:ph type="body" sz="quarter" idx="19" hasCustomPrompt="1"/>
          </p:nvPr>
        </p:nvSpPr>
        <p:spPr>
          <a:xfrm>
            <a:off x="7758162" y="2021189"/>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24" name="Picture Placeholder 13">
            <a:extLst>
              <a:ext uri="{FF2B5EF4-FFF2-40B4-BE49-F238E27FC236}">
                <a16:creationId xmlns:a16="http://schemas.microsoft.com/office/drawing/2014/main" id="{1E489ED1-CF54-4847-AB04-09586AF3D391}"/>
              </a:ext>
            </a:extLst>
          </p:cNvPr>
          <p:cNvSpPr>
            <a:spLocks noGrp="1"/>
          </p:cNvSpPr>
          <p:nvPr userDrawn="1">
            <p:ph type="pic" sz="quarter" idx="20" hasCustomPrompt="1"/>
          </p:nvPr>
        </p:nvSpPr>
        <p:spPr>
          <a:xfrm>
            <a:off x="10638818" y="1770414"/>
            <a:ext cx="731520" cy="731520"/>
          </a:xfrm>
        </p:spPr>
        <p:txBody>
          <a:bodyPr anchor="ctr">
            <a:normAutofit/>
          </a:bodyPr>
          <a:lstStyle>
            <a:lvl1pPr marL="0" indent="0" algn="ctr">
              <a:buNone/>
              <a:defRPr sz="1000"/>
            </a:lvl1pPr>
          </a:lstStyle>
          <a:p>
            <a:r>
              <a:rPr lang="en-US"/>
              <a:t>CLICK TO </a:t>
            </a:r>
            <a:br>
              <a:rPr lang="en-US"/>
            </a:br>
            <a:r>
              <a:rPr lang="en-US"/>
              <a:t>INSERT ICON</a:t>
            </a:r>
          </a:p>
        </p:txBody>
      </p:sp>
      <p:sp>
        <p:nvSpPr>
          <p:cNvPr id="25" name="Picture Placeholder 13">
            <a:extLst>
              <a:ext uri="{FF2B5EF4-FFF2-40B4-BE49-F238E27FC236}">
                <a16:creationId xmlns:a16="http://schemas.microsoft.com/office/drawing/2014/main" id="{54AF6742-B948-0E43-9F0C-07491835B5E5}"/>
              </a:ext>
            </a:extLst>
          </p:cNvPr>
          <p:cNvSpPr>
            <a:spLocks noGrp="1" noChangeAspect="1"/>
          </p:cNvSpPr>
          <p:nvPr userDrawn="1">
            <p:ph type="pic" sz="quarter" idx="21" hasCustomPrompt="1"/>
          </p:nvPr>
        </p:nvSpPr>
        <p:spPr>
          <a:xfrm>
            <a:off x="457203" y="3551607"/>
            <a:ext cx="1512881" cy="773582"/>
          </a:xfrm>
        </p:spPr>
        <p:txBody>
          <a:bodyPr anchor="ctr">
            <a:normAutofit/>
          </a:bodyPr>
          <a:lstStyle>
            <a:lvl1pPr marL="0" indent="0" algn="ctr">
              <a:buNone/>
              <a:defRPr sz="1000"/>
            </a:lvl1pPr>
          </a:lstStyle>
          <a:p>
            <a:r>
              <a:rPr lang="en-US"/>
              <a:t>CLICK TO INSERT LOGO</a:t>
            </a:r>
          </a:p>
        </p:txBody>
      </p:sp>
      <p:sp>
        <p:nvSpPr>
          <p:cNvPr id="26" name="Freeform 25">
            <a:extLst>
              <a:ext uri="{FF2B5EF4-FFF2-40B4-BE49-F238E27FC236}">
                <a16:creationId xmlns:a16="http://schemas.microsoft.com/office/drawing/2014/main" id="{FCCE540B-8FCF-F542-9892-FD316E2D1097}"/>
              </a:ext>
            </a:extLst>
          </p:cNvPr>
          <p:cNvSpPr>
            <a:spLocks noChangeAspect="1"/>
          </p:cNvSpPr>
          <p:nvPr userDrawn="1"/>
        </p:nvSpPr>
        <p:spPr bwMode="auto">
          <a:xfrm>
            <a:off x="2362200" y="3764054"/>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7" name="Freeform 26">
            <a:extLst>
              <a:ext uri="{FF2B5EF4-FFF2-40B4-BE49-F238E27FC236}">
                <a16:creationId xmlns:a16="http://schemas.microsoft.com/office/drawing/2014/main" id="{D7CDB42A-CF44-024A-8736-D93E0FAC4E22}"/>
              </a:ext>
            </a:extLst>
          </p:cNvPr>
          <p:cNvSpPr>
            <a:spLocks noChangeAspect="1"/>
          </p:cNvSpPr>
          <p:nvPr userDrawn="1"/>
        </p:nvSpPr>
        <p:spPr bwMode="auto">
          <a:xfrm>
            <a:off x="4884645" y="3748814"/>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8" name="Freeform 27">
            <a:extLst>
              <a:ext uri="{FF2B5EF4-FFF2-40B4-BE49-F238E27FC236}">
                <a16:creationId xmlns:a16="http://schemas.microsoft.com/office/drawing/2014/main" id="{DBE4EA9A-49D1-B54D-A2B9-1913E1C3AB0E}"/>
              </a:ext>
            </a:extLst>
          </p:cNvPr>
          <p:cNvSpPr>
            <a:spLocks noChangeAspect="1"/>
          </p:cNvSpPr>
          <p:nvPr userDrawn="1"/>
        </p:nvSpPr>
        <p:spPr bwMode="auto">
          <a:xfrm>
            <a:off x="7407090" y="3751189"/>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9" name="Freeform 28">
            <a:extLst>
              <a:ext uri="{FF2B5EF4-FFF2-40B4-BE49-F238E27FC236}">
                <a16:creationId xmlns:a16="http://schemas.microsoft.com/office/drawing/2014/main" id="{04915C10-E3D0-8445-B7A6-E1F88BB69788}"/>
              </a:ext>
            </a:extLst>
          </p:cNvPr>
          <p:cNvSpPr>
            <a:spLocks noChangeAspect="1"/>
          </p:cNvSpPr>
          <p:nvPr userDrawn="1"/>
        </p:nvSpPr>
        <p:spPr bwMode="auto">
          <a:xfrm>
            <a:off x="9929534" y="3739584"/>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0" name="Text Placeholder 20">
            <a:extLst>
              <a:ext uri="{FF2B5EF4-FFF2-40B4-BE49-F238E27FC236}">
                <a16:creationId xmlns:a16="http://schemas.microsoft.com/office/drawing/2014/main" id="{C535469C-AB81-3B4B-97F2-7875F5E8F69B}"/>
              </a:ext>
            </a:extLst>
          </p:cNvPr>
          <p:cNvSpPr>
            <a:spLocks noGrp="1"/>
          </p:cNvSpPr>
          <p:nvPr userDrawn="1">
            <p:ph type="body" sz="quarter" idx="22" hasCustomPrompt="1"/>
          </p:nvPr>
        </p:nvSpPr>
        <p:spPr>
          <a:xfrm>
            <a:off x="2724150" y="3580482"/>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31" name="Text Placeholder 20">
            <a:extLst>
              <a:ext uri="{FF2B5EF4-FFF2-40B4-BE49-F238E27FC236}">
                <a16:creationId xmlns:a16="http://schemas.microsoft.com/office/drawing/2014/main" id="{92F4FB57-E2BE-C848-A018-0D58402106EC}"/>
              </a:ext>
            </a:extLst>
          </p:cNvPr>
          <p:cNvSpPr>
            <a:spLocks noGrp="1"/>
          </p:cNvSpPr>
          <p:nvPr userDrawn="1">
            <p:ph type="body" sz="quarter" idx="23" hasCustomPrompt="1"/>
          </p:nvPr>
        </p:nvSpPr>
        <p:spPr>
          <a:xfrm>
            <a:off x="5226718" y="3580482"/>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32" name="Text Placeholder 20">
            <a:extLst>
              <a:ext uri="{FF2B5EF4-FFF2-40B4-BE49-F238E27FC236}">
                <a16:creationId xmlns:a16="http://schemas.microsoft.com/office/drawing/2014/main" id="{AB2DB0E6-B9E9-3244-829B-7551EFA7C13C}"/>
              </a:ext>
            </a:extLst>
          </p:cNvPr>
          <p:cNvSpPr>
            <a:spLocks noGrp="1"/>
          </p:cNvSpPr>
          <p:nvPr userDrawn="1">
            <p:ph type="body" sz="quarter" idx="24" hasCustomPrompt="1"/>
          </p:nvPr>
        </p:nvSpPr>
        <p:spPr>
          <a:xfrm>
            <a:off x="7758162" y="3580482"/>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34" name="Picture Placeholder 13">
            <a:extLst>
              <a:ext uri="{FF2B5EF4-FFF2-40B4-BE49-F238E27FC236}">
                <a16:creationId xmlns:a16="http://schemas.microsoft.com/office/drawing/2014/main" id="{2A118D7F-A170-AB46-84C8-CC119D74FD5E}"/>
              </a:ext>
            </a:extLst>
          </p:cNvPr>
          <p:cNvSpPr>
            <a:spLocks noGrp="1" noChangeAspect="1"/>
          </p:cNvSpPr>
          <p:nvPr userDrawn="1">
            <p:ph type="pic" sz="quarter" idx="26" hasCustomPrompt="1"/>
          </p:nvPr>
        </p:nvSpPr>
        <p:spPr>
          <a:xfrm>
            <a:off x="457203" y="5120524"/>
            <a:ext cx="1512881" cy="773582"/>
          </a:xfrm>
        </p:spPr>
        <p:txBody>
          <a:bodyPr anchor="ctr">
            <a:normAutofit/>
          </a:bodyPr>
          <a:lstStyle>
            <a:lvl1pPr marL="0" indent="0" algn="ctr">
              <a:buNone/>
              <a:defRPr sz="1000"/>
            </a:lvl1pPr>
          </a:lstStyle>
          <a:p>
            <a:r>
              <a:rPr lang="en-US"/>
              <a:t>CLICK TO INSERT LOGO</a:t>
            </a:r>
          </a:p>
        </p:txBody>
      </p:sp>
      <p:sp>
        <p:nvSpPr>
          <p:cNvPr id="35" name="Freeform 34">
            <a:extLst>
              <a:ext uri="{FF2B5EF4-FFF2-40B4-BE49-F238E27FC236}">
                <a16:creationId xmlns:a16="http://schemas.microsoft.com/office/drawing/2014/main" id="{5CE581CC-9AF6-5F4B-8441-4F1C67597E1A}"/>
              </a:ext>
            </a:extLst>
          </p:cNvPr>
          <p:cNvSpPr>
            <a:spLocks noChangeAspect="1"/>
          </p:cNvSpPr>
          <p:nvPr userDrawn="1"/>
        </p:nvSpPr>
        <p:spPr bwMode="auto">
          <a:xfrm>
            <a:off x="2362200" y="533297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6" name="Freeform 35">
            <a:extLst>
              <a:ext uri="{FF2B5EF4-FFF2-40B4-BE49-F238E27FC236}">
                <a16:creationId xmlns:a16="http://schemas.microsoft.com/office/drawing/2014/main" id="{CA6815E3-D0C9-284E-8B4C-CBDE571F50AF}"/>
              </a:ext>
            </a:extLst>
          </p:cNvPr>
          <p:cNvSpPr>
            <a:spLocks noChangeAspect="1"/>
          </p:cNvSpPr>
          <p:nvPr userDrawn="1"/>
        </p:nvSpPr>
        <p:spPr bwMode="auto">
          <a:xfrm>
            <a:off x="4884645" y="531773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7" name="Freeform 36">
            <a:extLst>
              <a:ext uri="{FF2B5EF4-FFF2-40B4-BE49-F238E27FC236}">
                <a16:creationId xmlns:a16="http://schemas.microsoft.com/office/drawing/2014/main" id="{9EF605D9-75B2-4A4B-BAB6-E7D43147FEB7}"/>
              </a:ext>
            </a:extLst>
          </p:cNvPr>
          <p:cNvSpPr>
            <a:spLocks noChangeAspect="1"/>
          </p:cNvSpPr>
          <p:nvPr userDrawn="1"/>
        </p:nvSpPr>
        <p:spPr bwMode="auto">
          <a:xfrm>
            <a:off x="7407090" y="5320106"/>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8" name="Freeform 37">
            <a:extLst>
              <a:ext uri="{FF2B5EF4-FFF2-40B4-BE49-F238E27FC236}">
                <a16:creationId xmlns:a16="http://schemas.microsoft.com/office/drawing/2014/main" id="{B7E70DA7-0496-7740-B426-F252565DDDA8}"/>
              </a:ext>
            </a:extLst>
          </p:cNvPr>
          <p:cNvSpPr>
            <a:spLocks noChangeAspect="1"/>
          </p:cNvSpPr>
          <p:nvPr userDrawn="1"/>
        </p:nvSpPr>
        <p:spPr bwMode="auto">
          <a:xfrm>
            <a:off x="9929534" y="5308501"/>
            <a:ext cx="185416" cy="365760"/>
          </a:xfrm>
          <a:custGeom>
            <a:avLst/>
            <a:gdLst>
              <a:gd name="T0" fmla="*/ 0 w 1076"/>
              <a:gd name="T1" fmla="*/ 0 h 2152"/>
              <a:gd name="T2" fmla="*/ 0 w 1076"/>
              <a:gd name="T3" fmla="*/ 0 h 2152"/>
              <a:gd name="T4" fmla="*/ 1076 w 1076"/>
              <a:gd name="T5" fmla="*/ 1076 h 2152"/>
              <a:gd name="T6" fmla="*/ 0 w 1076"/>
              <a:gd name="T7" fmla="*/ 2152 h 2152"/>
            </a:gdLst>
            <a:ahLst/>
            <a:cxnLst>
              <a:cxn ang="0">
                <a:pos x="T0" y="T1"/>
              </a:cxn>
              <a:cxn ang="0">
                <a:pos x="T2" y="T3"/>
              </a:cxn>
              <a:cxn ang="0">
                <a:pos x="T4" y="T5"/>
              </a:cxn>
              <a:cxn ang="0">
                <a:pos x="T6" y="T7"/>
              </a:cxn>
            </a:cxnLst>
            <a:rect l="0" t="0" r="r" b="b"/>
            <a:pathLst>
              <a:path w="1076" h="2152">
                <a:moveTo>
                  <a:pt x="0" y="0"/>
                </a:moveTo>
                <a:lnTo>
                  <a:pt x="0" y="0"/>
                </a:lnTo>
                <a:lnTo>
                  <a:pt x="1076" y="1076"/>
                </a:lnTo>
                <a:lnTo>
                  <a:pt x="0" y="2152"/>
                </a:lnTo>
              </a:path>
            </a:pathLst>
          </a:custGeom>
          <a:noFill/>
          <a:ln w="12700" cap="rnd">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9" name="Text Placeholder 20">
            <a:extLst>
              <a:ext uri="{FF2B5EF4-FFF2-40B4-BE49-F238E27FC236}">
                <a16:creationId xmlns:a16="http://schemas.microsoft.com/office/drawing/2014/main" id="{E4DC4AED-22CF-2241-BD9A-EBE6C08D0BF7}"/>
              </a:ext>
            </a:extLst>
          </p:cNvPr>
          <p:cNvSpPr>
            <a:spLocks noGrp="1"/>
          </p:cNvSpPr>
          <p:nvPr userDrawn="1">
            <p:ph type="body" sz="quarter" idx="27" hasCustomPrompt="1"/>
          </p:nvPr>
        </p:nvSpPr>
        <p:spPr>
          <a:xfrm>
            <a:off x="2724150" y="5149399"/>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40" name="Text Placeholder 20">
            <a:extLst>
              <a:ext uri="{FF2B5EF4-FFF2-40B4-BE49-F238E27FC236}">
                <a16:creationId xmlns:a16="http://schemas.microsoft.com/office/drawing/2014/main" id="{54907106-A9B7-7946-A517-37A423BEDFCB}"/>
              </a:ext>
            </a:extLst>
          </p:cNvPr>
          <p:cNvSpPr>
            <a:spLocks noGrp="1"/>
          </p:cNvSpPr>
          <p:nvPr userDrawn="1">
            <p:ph type="body" sz="quarter" idx="28" hasCustomPrompt="1"/>
          </p:nvPr>
        </p:nvSpPr>
        <p:spPr>
          <a:xfrm>
            <a:off x="5226718" y="5149399"/>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41" name="Text Placeholder 20">
            <a:extLst>
              <a:ext uri="{FF2B5EF4-FFF2-40B4-BE49-F238E27FC236}">
                <a16:creationId xmlns:a16="http://schemas.microsoft.com/office/drawing/2014/main" id="{7B077ECE-FE59-AF43-A068-6D8B15155127}"/>
              </a:ext>
            </a:extLst>
          </p:cNvPr>
          <p:cNvSpPr>
            <a:spLocks noGrp="1"/>
          </p:cNvSpPr>
          <p:nvPr userDrawn="1">
            <p:ph type="body" sz="quarter" idx="29" hasCustomPrompt="1"/>
          </p:nvPr>
        </p:nvSpPr>
        <p:spPr>
          <a:xfrm>
            <a:off x="7758162" y="5149399"/>
            <a:ext cx="1992313" cy="693136"/>
          </a:xfrm>
        </p:spPr>
        <p:txBody>
          <a:bodyPr anchor="ctr">
            <a:noAutofit/>
          </a:bodyPr>
          <a:lstStyle>
            <a:lvl1pPr marL="0" indent="0" algn="ctr">
              <a:spcBef>
                <a:spcPts val="0"/>
              </a:spcBef>
              <a:buNone/>
              <a:defRPr sz="1200"/>
            </a:lvl1pPr>
            <a:lvl2pPr marL="228600" indent="0">
              <a:buNone/>
              <a:defRPr sz="1200"/>
            </a:lvl2pPr>
            <a:lvl3pPr marL="482600" indent="0">
              <a:buNone/>
              <a:defRPr sz="1200"/>
            </a:lvl3pPr>
            <a:lvl4pPr marL="769938" indent="0">
              <a:buNone/>
              <a:defRPr sz="1200"/>
            </a:lvl4pPr>
            <a:lvl5pPr marL="1031875" indent="0">
              <a:buNone/>
              <a:defRPr sz="1200"/>
            </a:lvl5pPr>
          </a:lstStyle>
          <a:p>
            <a:pPr lvl="0"/>
            <a:r>
              <a:rPr lang="en-US"/>
              <a:t>[Description – </a:t>
            </a:r>
            <a:br>
              <a:rPr lang="en-US"/>
            </a:br>
            <a:r>
              <a:rPr lang="en-US" err="1"/>
              <a:t>Lato</a:t>
            </a:r>
            <a:r>
              <a:rPr lang="en-US"/>
              <a:t> Light 12 </a:t>
            </a:r>
            <a:r>
              <a:rPr lang="en-US" err="1"/>
              <a:t>pt – </a:t>
            </a:r>
            <a:br>
              <a:rPr lang="en-US" err="1"/>
            </a:br>
            <a:r>
              <a:rPr lang="en-US"/>
              <a:t>three lines max]</a:t>
            </a:r>
          </a:p>
        </p:txBody>
      </p:sp>
      <p:sp>
        <p:nvSpPr>
          <p:cNvPr id="45" name="Text Placeholder 44">
            <a:extLst>
              <a:ext uri="{FF2B5EF4-FFF2-40B4-BE49-F238E27FC236}">
                <a16:creationId xmlns:a16="http://schemas.microsoft.com/office/drawing/2014/main" id="{810C2316-60E6-CE4E-AA97-9AF612B17D99}"/>
              </a:ext>
            </a:extLst>
          </p:cNvPr>
          <p:cNvSpPr>
            <a:spLocks noGrp="1"/>
          </p:cNvSpPr>
          <p:nvPr userDrawn="1">
            <p:ph type="body" sz="quarter" idx="31" hasCustomPrompt="1"/>
          </p:nvPr>
        </p:nvSpPr>
        <p:spPr>
          <a:xfrm>
            <a:off x="10265343" y="2636689"/>
            <a:ext cx="1544855" cy="422377"/>
          </a:xfrm>
        </p:spPr>
        <p:txBody>
          <a:bodyPr>
            <a:noAutofit/>
          </a:bodyPr>
          <a:lstStyle>
            <a:lvl1pPr marL="0" indent="0" algn="ctr">
              <a:spcBef>
                <a:spcPts val="0"/>
              </a:spcBef>
              <a:buNone/>
              <a:defRPr sz="1100" b="1" i="0">
                <a:latin typeface="Lato" panose="020F0502020204030203" pitchFamily="34" charset="0"/>
                <a:ea typeface="Lato" panose="020F0502020204030203" pitchFamily="34" charset="0"/>
                <a:cs typeface="Lato" panose="020F0502020204030203" pitchFamily="34" charset="0"/>
              </a:defRPr>
            </a:lvl1pPr>
            <a:lvl2pPr marL="228600" indent="0">
              <a:buNone/>
              <a:defRPr sz="1200" b="1" i="0">
                <a:latin typeface="Lato" panose="020F0502020204030203" pitchFamily="34" charset="0"/>
                <a:ea typeface="Lato" panose="020F0502020204030203" pitchFamily="34" charset="0"/>
                <a:cs typeface="Lato" panose="020F0502020204030203" pitchFamily="34" charset="0"/>
              </a:defRPr>
            </a:lvl2pPr>
            <a:lvl3pPr marL="482600" indent="0">
              <a:buNone/>
              <a:defRPr sz="1200" b="1" i="0">
                <a:latin typeface="Lato" panose="020F0502020204030203" pitchFamily="34" charset="0"/>
                <a:ea typeface="Lato" panose="020F0502020204030203" pitchFamily="34" charset="0"/>
                <a:cs typeface="Lato" panose="020F0502020204030203" pitchFamily="34" charset="0"/>
              </a:defRPr>
            </a:lvl3pPr>
            <a:lvl4pPr marL="769938" indent="0">
              <a:buNone/>
              <a:defRPr sz="1200" b="1" i="0">
                <a:latin typeface="Lato" panose="020F0502020204030203" pitchFamily="34" charset="0"/>
                <a:ea typeface="Lato" panose="020F0502020204030203" pitchFamily="34" charset="0"/>
                <a:cs typeface="Lato" panose="020F0502020204030203" pitchFamily="34" charset="0"/>
              </a:defRPr>
            </a:lvl4pPr>
            <a:lvl5pPr marL="1031875" indent="0">
              <a:buNone/>
              <a:defRPr sz="1200" b="1" i="0">
                <a:latin typeface="Lato" panose="020F0502020204030203" pitchFamily="34" charset="0"/>
                <a:ea typeface="Lato" panose="020F0502020204030203" pitchFamily="34" charset="0"/>
                <a:cs typeface="Lato" panose="020F0502020204030203" pitchFamily="34" charset="0"/>
              </a:defRPr>
            </a:lvl5pPr>
          </a:lstStyle>
          <a:p>
            <a:pPr lvl="0"/>
            <a:r>
              <a:rPr lang="en-US"/>
              <a:t>[Caption – LB 12pt – two lines max]</a:t>
            </a:r>
          </a:p>
        </p:txBody>
      </p:sp>
      <p:sp>
        <p:nvSpPr>
          <p:cNvPr id="46" name="Picture Placeholder 13">
            <a:extLst>
              <a:ext uri="{FF2B5EF4-FFF2-40B4-BE49-F238E27FC236}">
                <a16:creationId xmlns:a16="http://schemas.microsoft.com/office/drawing/2014/main" id="{97F882AF-996F-2947-A8E1-0A929C06C652}"/>
              </a:ext>
            </a:extLst>
          </p:cNvPr>
          <p:cNvSpPr>
            <a:spLocks noGrp="1"/>
          </p:cNvSpPr>
          <p:nvPr userDrawn="1">
            <p:ph type="pic" sz="quarter" idx="32" hasCustomPrompt="1"/>
          </p:nvPr>
        </p:nvSpPr>
        <p:spPr>
          <a:xfrm>
            <a:off x="10638818" y="3339332"/>
            <a:ext cx="731520" cy="731520"/>
          </a:xfrm>
        </p:spPr>
        <p:txBody>
          <a:bodyPr anchor="ctr">
            <a:normAutofit/>
          </a:bodyPr>
          <a:lstStyle>
            <a:lvl1pPr marL="0" indent="0" algn="ctr">
              <a:buNone/>
              <a:defRPr sz="1000"/>
            </a:lvl1pPr>
          </a:lstStyle>
          <a:p>
            <a:r>
              <a:rPr lang="en-US"/>
              <a:t>CLICK TO </a:t>
            </a:r>
            <a:br>
              <a:rPr lang="en-US"/>
            </a:br>
            <a:r>
              <a:rPr lang="en-US"/>
              <a:t>INSERT ICON</a:t>
            </a:r>
          </a:p>
        </p:txBody>
      </p:sp>
      <p:sp>
        <p:nvSpPr>
          <p:cNvPr id="47" name="Text Placeholder 44">
            <a:extLst>
              <a:ext uri="{FF2B5EF4-FFF2-40B4-BE49-F238E27FC236}">
                <a16:creationId xmlns:a16="http://schemas.microsoft.com/office/drawing/2014/main" id="{CA0F82B1-BB7D-6C4A-8919-2A5BC143889D}"/>
              </a:ext>
            </a:extLst>
          </p:cNvPr>
          <p:cNvSpPr>
            <a:spLocks noGrp="1"/>
          </p:cNvSpPr>
          <p:nvPr userDrawn="1">
            <p:ph type="body" sz="quarter" idx="33" hasCustomPrompt="1"/>
          </p:nvPr>
        </p:nvSpPr>
        <p:spPr>
          <a:xfrm>
            <a:off x="10265343" y="4205607"/>
            <a:ext cx="1544855" cy="422377"/>
          </a:xfrm>
        </p:spPr>
        <p:txBody>
          <a:bodyPr>
            <a:noAutofit/>
          </a:bodyPr>
          <a:lstStyle>
            <a:lvl1pPr marL="0" indent="0" algn="ctr">
              <a:spcBef>
                <a:spcPts val="0"/>
              </a:spcBef>
              <a:buNone/>
              <a:defRPr sz="1100" b="1" i="0">
                <a:latin typeface="Lato" panose="020F0502020204030203" pitchFamily="34" charset="0"/>
                <a:ea typeface="Lato" panose="020F0502020204030203" pitchFamily="34" charset="0"/>
                <a:cs typeface="Lato" panose="020F0502020204030203" pitchFamily="34" charset="0"/>
              </a:defRPr>
            </a:lvl1pPr>
            <a:lvl2pPr marL="228600" indent="0">
              <a:buNone/>
              <a:defRPr sz="1200" b="1" i="0">
                <a:latin typeface="Lato" panose="020F0502020204030203" pitchFamily="34" charset="0"/>
                <a:ea typeface="Lato" panose="020F0502020204030203" pitchFamily="34" charset="0"/>
                <a:cs typeface="Lato" panose="020F0502020204030203" pitchFamily="34" charset="0"/>
              </a:defRPr>
            </a:lvl2pPr>
            <a:lvl3pPr marL="482600" indent="0">
              <a:buNone/>
              <a:defRPr sz="1200" b="1" i="0">
                <a:latin typeface="Lato" panose="020F0502020204030203" pitchFamily="34" charset="0"/>
                <a:ea typeface="Lato" panose="020F0502020204030203" pitchFamily="34" charset="0"/>
                <a:cs typeface="Lato" panose="020F0502020204030203" pitchFamily="34" charset="0"/>
              </a:defRPr>
            </a:lvl3pPr>
            <a:lvl4pPr marL="769938" indent="0">
              <a:buNone/>
              <a:defRPr sz="1200" b="1" i="0">
                <a:latin typeface="Lato" panose="020F0502020204030203" pitchFamily="34" charset="0"/>
                <a:ea typeface="Lato" panose="020F0502020204030203" pitchFamily="34" charset="0"/>
                <a:cs typeface="Lato" panose="020F0502020204030203" pitchFamily="34" charset="0"/>
              </a:defRPr>
            </a:lvl4pPr>
            <a:lvl5pPr marL="1031875" indent="0">
              <a:buNone/>
              <a:defRPr sz="1200" b="1" i="0">
                <a:latin typeface="Lato" panose="020F0502020204030203" pitchFamily="34" charset="0"/>
                <a:ea typeface="Lato" panose="020F0502020204030203" pitchFamily="34" charset="0"/>
                <a:cs typeface="Lato" panose="020F0502020204030203" pitchFamily="34" charset="0"/>
              </a:defRPr>
            </a:lvl5pPr>
          </a:lstStyle>
          <a:p>
            <a:pPr lvl="0"/>
            <a:r>
              <a:rPr lang="en-US"/>
              <a:t>[Caption – LB 12pt – two lines max]</a:t>
            </a:r>
          </a:p>
        </p:txBody>
      </p:sp>
      <p:sp>
        <p:nvSpPr>
          <p:cNvPr id="48" name="Picture Placeholder 13">
            <a:extLst>
              <a:ext uri="{FF2B5EF4-FFF2-40B4-BE49-F238E27FC236}">
                <a16:creationId xmlns:a16="http://schemas.microsoft.com/office/drawing/2014/main" id="{F470E9CD-D83E-9D47-B6E9-C8154AB68F70}"/>
              </a:ext>
            </a:extLst>
          </p:cNvPr>
          <p:cNvSpPr>
            <a:spLocks noGrp="1"/>
          </p:cNvSpPr>
          <p:nvPr userDrawn="1">
            <p:ph type="pic" sz="quarter" idx="34" hasCustomPrompt="1"/>
          </p:nvPr>
        </p:nvSpPr>
        <p:spPr>
          <a:xfrm>
            <a:off x="10638818" y="4898625"/>
            <a:ext cx="731520" cy="731520"/>
          </a:xfrm>
        </p:spPr>
        <p:txBody>
          <a:bodyPr anchor="ctr">
            <a:normAutofit/>
          </a:bodyPr>
          <a:lstStyle>
            <a:lvl1pPr marL="0" indent="0" algn="ctr">
              <a:buNone/>
              <a:defRPr sz="1000"/>
            </a:lvl1pPr>
          </a:lstStyle>
          <a:p>
            <a:r>
              <a:rPr lang="en-US"/>
              <a:t>CLICK TO </a:t>
            </a:r>
            <a:br>
              <a:rPr lang="en-US"/>
            </a:br>
            <a:r>
              <a:rPr lang="en-US"/>
              <a:t>INSERT ICON</a:t>
            </a:r>
          </a:p>
        </p:txBody>
      </p:sp>
      <p:sp>
        <p:nvSpPr>
          <p:cNvPr id="49" name="Text Placeholder 44">
            <a:extLst>
              <a:ext uri="{FF2B5EF4-FFF2-40B4-BE49-F238E27FC236}">
                <a16:creationId xmlns:a16="http://schemas.microsoft.com/office/drawing/2014/main" id="{63351658-B5BB-314F-89A6-FA104DFFE4B6}"/>
              </a:ext>
            </a:extLst>
          </p:cNvPr>
          <p:cNvSpPr>
            <a:spLocks noGrp="1"/>
          </p:cNvSpPr>
          <p:nvPr userDrawn="1">
            <p:ph type="body" sz="quarter" idx="35" hasCustomPrompt="1"/>
          </p:nvPr>
        </p:nvSpPr>
        <p:spPr>
          <a:xfrm>
            <a:off x="10265343" y="5764900"/>
            <a:ext cx="1544855" cy="422377"/>
          </a:xfrm>
        </p:spPr>
        <p:txBody>
          <a:bodyPr>
            <a:noAutofit/>
          </a:bodyPr>
          <a:lstStyle>
            <a:lvl1pPr marL="0" indent="0" algn="ctr">
              <a:spcBef>
                <a:spcPts val="0"/>
              </a:spcBef>
              <a:buNone/>
              <a:defRPr sz="1100" b="1" i="0">
                <a:latin typeface="Lato" panose="020F0502020204030203" pitchFamily="34" charset="0"/>
                <a:ea typeface="Lato" panose="020F0502020204030203" pitchFamily="34" charset="0"/>
                <a:cs typeface="Lato" panose="020F0502020204030203" pitchFamily="34" charset="0"/>
              </a:defRPr>
            </a:lvl1pPr>
            <a:lvl2pPr marL="228600" indent="0">
              <a:buNone/>
              <a:defRPr sz="1200" b="1" i="0">
                <a:latin typeface="Lato" panose="020F0502020204030203" pitchFamily="34" charset="0"/>
                <a:ea typeface="Lato" panose="020F0502020204030203" pitchFamily="34" charset="0"/>
                <a:cs typeface="Lato" panose="020F0502020204030203" pitchFamily="34" charset="0"/>
              </a:defRPr>
            </a:lvl2pPr>
            <a:lvl3pPr marL="482600" indent="0">
              <a:buNone/>
              <a:defRPr sz="1200" b="1" i="0">
                <a:latin typeface="Lato" panose="020F0502020204030203" pitchFamily="34" charset="0"/>
                <a:ea typeface="Lato" panose="020F0502020204030203" pitchFamily="34" charset="0"/>
                <a:cs typeface="Lato" panose="020F0502020204030203" pitchFamily="34" charset="0"/>
              </a:defRPr>
            </a:lvl3pPr>
            <a:lvl4pPr marL="769938" indent="0">
              <a:buNone/>
              <a:defRPr sz="1200" b="1" i="0">
                <a:latin typeface="Lato" panose="020F0502020204030203" pitchFamily="34" charset="0"/>
                <a:ea typeface="Lato" panose="020F0502020204030203" pitchFamily="34" charset="0"/>
                <a:cs typeface="Lato" panose="020F0502020204030203" pitchFamily="34" charset="0"/>
              </a:defRPr>
            </a:lvl4pPr>
            <a:lvl5pPr marL="1031875" indent="0">
              <a:buNone/>
              <a:defRPr sz="1200" b="1" i="0">
                <a:latin typeface="Lato" panose="020F0502020204030203" pitchFamily="34" charset="0"/>
                <a:ea typeface="Lato" panose="020F0502020204030203" pitchFamily="34" charset="0"/>
                <a:cs typeface="Lato" panose="020F0502020204030203" pitchFamily="34" charset="0"/>
              </a:defRPr>
            </a:lvl5pPr>
          </a:lstStyle>
          <a:p>
            <a:pPr lvl="0"/>
            <a:r>
              <a:rPr lang="en-US"/>
              <a:t>[Caption – LB 12pt – two lines max]</a:t>
            </a:r>
          </a:p>
        </p:txBody>
      </p:sp>
    </p:spTree>
    <p:extLst>
      <p:ext uri="{BB962C8B-B14F-4D97-AF65-F5344CB8AC3E}">
        <p14:creationId xmlns:p14="http://schemas.microsoft.com/office/powerpoint/2010/main" val="38904882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 Subhead + Eight Sponsors with Description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8DB90-44B2-8046-9E1A-83F26F4EDC4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4" name="Slide Number Placeholder 3">
            <a:extLst>
              <a:ext uri="{FF2B5EF4-FFF2-40B4-BE49-F238E27FC236}">
                <a16:creationId xmlns:a16="http://schemas.microsoft.com/office/drawing/2014/main" id="{A21D26F5-09ED-224E-AE12-2FA56DD317DC}"/>
              </a:ext>
            </a:extLst>
          </p:cNvPr>
          <p:cNvSpPr>
            <a:spLocks noGrp="1"/>
          </p:cNvSpPr>
          <p:nvPr>
            <p:ph type="sldNum" sz="quarter" idx="12"/>
          </p:nvPr>
        </p:nvSpPr>
        <p:spPr/>
        <p:txBody>
          <a:bodyPr/>
          <a:lstStyle/>
          <a:p>
            <a:fld id="{6FDC89C3-8E1C-1B4E-9829-76D4B1BE5FAC}" type="slidenum">
              <a:rPr lang="en-US" smtClean="0"/>
              <a:t>‹#›</a:t>
            </a:fld>
            <a:endParaRPr lang="en-US"/>
          </a:p>
        </p:txBody>
      </p:sp>
      <p:sp>
        <p:nvSpPr>
          <p:cNvPr id="6" name="Title 1">
            <a:extLst>
              <a:ext uri="{FF2B5EF4-FFF2-40B4-BE49-F238E27FC236}">
                <a16:creationId xmlns:a16="http://schemas.microsoft.com/office/drawing/2014/main" id="{50F05E3A-BCDF-CC4F-A81A-0DA061FB0CF1}"/>
              </a:ext>
            </a:extLst>
          </p:cNvPr>
          <p:cNvSpPr>
            <a:spLocks noGrp="1"/>
          </p:cNvSpPr>
          <p:nvPr>
            <p:ph type="title" hasCustomPrompt="1"/>
          </p:nvPr>
        </p:nvSpPr>
        <p:spPr>
          <a:xfrm>
            <a:off x="457199" y="457201"/>
            <a:ext cx="11277599" cy="457200"/>
          </a:xfr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cxnSp>
        <p:nvCxnSpPr>
          <p:cNvPr id="9" name="Straight Connector 8">
            <a:extLst>
              <a:ext uri="{FF2B5EF4-FFF2-40B4-BE49-F238E27FC236}">
                <a16:creationId xmlns:a16="http://schemas.microsoft.com/office/drawing/2014/main" id="{94305157-1438-AF4C-B466-A7748150985B}"/>
              </a:ext>
            </a:extLst>
          </p:cNvPr>
          <p:cNvCxnSpPr/>
          <p:nvPr userDrawn="1"/>
        </p:nvCxnSpPr>
        <p:spPr>
          <a:xfrm>
            <a:off x="463974" y="1188720"/>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53A4BF40-F538-084F-AD1E-51B322D02164}"/>
              </a:ext>
            </a:extLst>
          </p:cNvPr>
          <p:cNvSpPr>
            <a:spLocks noGrp="1"/>
          </p:cNvSpPr>
          <p:nvPr>
            <p:ph type="body" sz="quarter" idx="14" hasCustomPrompt="1"/>
          </p:nvPr>
        </p:nvSpPr>
        <p:spPr>
          <a:xfrm>
            <a:off x="463973" y="1484556"/>
            <a:ext cx="11277599" cy="321750"/>
          </a:xfrm>
        </p:spPr>
        <p:txBody>
          <a:bodyPr anchor="t">
            <a:noAutofit/>
          </a:bodyPr>
          <a:lstStyle>
            <a:lvl1pPr marL="0" indent="0">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10" name="Text Placeholder 12">
            <a:extLst>
              <a:ext uri="{FF2B5EF4-FFF2-40B4-BE49-F238E27FC236}">
                <a16:creationId xmlns:a16="http://schemas.microsoft.com/office/drawing/2014/main" id="{6E25982D-3D67-2444-AADC-85C364CF70C3}"/>
              </a:ext>
            </a:extLst>
          </p:cNvPr>
          <p:cNvSpPr>
            <a:spLocks noGrp="1"/>
          </p:cNvSpPr>
          <p:nvPr>
            <p:ph type="body" sz="quarter" idx="17" hasCustomPrompt="1"/>
          </p:nvPr>
        </p:nvSpPr>
        <p:spPr>
          <a:xfrm>
            <a:off x="469678" y="2837378"/>
            <a:ext cx="2538512" cy="233363"/>
          </a:xfrm>
        </p:spPr>
        <p:txBody>
          <a:bodyPr>
            <a:noAutofit/>
          </a:bodyPr>
          <a:lstStyle>
            <a:lvl1pPr marL="0" indent="0">
              <a:buNone/>
              <a:defRPr sz="1100" b="1" i="0" spc="5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[Category name – </a:t>
            </a:r>
            <a:r>
              <a:rPr lang="en-US" err="1"/>
              <a:t>Lato</a:t>
            </a:r>
            <a:r>
              <a:rPr lang="en-US"/>
              <a:t> Bold 11pt]</a:t>
            </a:r>
          </a:p>
        </p:txBody>
      </p:sp>
      <p:sp>
        <p:nvSpPr>
          <p:cNvPr id="11" name="Text Placeholder 12">
            <a:extLst>
              <a:ext uri="{FF2B5EF4-FFF2-40B4-BE49-F238E27FC236}">
                <a16:creationId xmlns:a16="http://schemas.microsoft.com/office/drawing/2014/main" id="{0C5273AD-FDFB-A04C-98BB-52C97AD302E0}"/>
              </a:ext>
            </a:extLst>
          </p:cNvPr>
          <p:cNvSpPr>
            <a:spLocks noGrp="1"/>
          </p:cNvSpPr>
          <p:nvPr>
            <p:ph type="body" sz="quarter" idx="18" hasCustomPrompt="1"/>
          </p:nvPr>
        </p:nvSpPr>
        <p:spPr>
          <a:xfrm>
            <a:off x="469678" y="3129205"/>
            <a:ext cx="2538512" cy="853620"/>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a:t>
            </a:r>
            <a:br>
              <a:rPr lang="en-US"/>
            </a:br>
            <a:r>
              <a:rPr lang="en-US"/>
              <a:t>– four lines max]</a:t>
            </a:r>
          </a:p>
        </p:txBody>
      </p:sp>
      <p:sp>
        <p:nvSpPr>
          <p:cNvPr id="13" name="Picture Placeholder 13">
            <a:extLst>
              <a:ext uri="{FF2B5EF4-FFF2-40B4-BE49-F238E27FC236}">
                <a16:creationId xmlns:a16="http://schemas.microsoft.com/office/drawing/2014/main" id="{1ACE2276-80E5-D340-9563-1C4DAEDABC82}"/>
              </a:ext>
            </a:extLst>
          </p:cNvPr>
          <p:cNvSpPr>
            <a:spLocks noGrp="1"/>
          </p:cNvSpPr>
          <p:nvPr>
            <p:ph type="pic" sz="quarter" idx="16" hasCustomPrompt="1"/>
          </p:nvPr>
        </p:nvSpPr>
        <p:spPr>
          <a:xfrm>
            <a:off x="457200" y="2135599"/>
            <a:ext cx="1093693" cy="561881"/>
          </a:xfrm>
          <a:noFill/>
        </p:spPr>
        <p:txBody>
          <a:bodyPr anchor="ctr">
            <a:normAutofit/>
          </a:bodyPr>
          <a:lstStyle>
            <a:lvl1pPr marL="0" indent="0" algn="ctr">
              <a:buNone/>
              <a:defRPr sz="800"/>
            </a:lvl1pPr>
          </a:lstStyle>
          <a:p>
            <a:r>
              <a:rPr lang="en-US"/>
              <a:t>1. CLICK TO </a:t>
            </a:r>
            <a:br>
              <a:rPr lang="en-US"/>
            </a:br>
            <a:r>
              <a:rPr lang="en-US"/>
              <a:t>INSERT LOGO  </a:t>
            </a:r>
            <a:br>
              <a:rPr lang="en-US"/>
            </a:br>
            <a:r>
              <a:rPr lang="en-US"/>
              <a:t>2. CONVERT TO GRAYSCALE</a:t>
            </a:r>
          </a:p>
        </p:txBody>
      </p:sp>
      <p:sp>
        <p:nvSpPr>
          <p:cNvPr id="17" name="Text Placeholder 12">
            <a:extLst>
              <a:ext uri="{FF2B5EF4-FFF2-40B4-BE49-F238E27FC236}">
                <a16:creationId xmlns:a16="http://schemas.microsoft.com/office/drawing/2014/main" id="{92040B20-325D-A04D-922B-4C304D675D8A}"/>
              </a:ext>
            </a:extLst>
          </p:cNvPr>
          <p:cNvSpPr>
            <a:spLocks noGrp="1"/>
          </p:cNvSpPr>
          <p:nvPr>
            <p:ph type="body" sz="quarter" idx="19" hasCustomPrompt="1"/>
          </p:nvPr>
        </p:nvSpPr>
        <p:spPr>
          <a:xfrm>
            <a:off x="463973" y="4926061"/>
            <a:ext cx="2538512" cy="233363"/>
          </a:xfrm>
        </p:spPr>
        <p:txBody>
          <a:bodyPr>
            <a:noAutofit/>
          </a:bodyPr>
          <a:lstStyle>
            <a:lvl1pPr marL="0" indent="0">
              <a:buNone/>
              <a:defRPr sz="1100" b="1" i="0" spc="5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[Category name – </a:t>
            </a:r>
            <a:r>
              <a:rPr lang="en-US" err="1"/>
              <a:t>Lato</a:t>
            </a:r>
            <a:r>
              <a:rPr lang="en-US"/>
              <a:t> Bold 11pt]</a:t>
            </a:r>
          </a:p>
        </p:txBody>
      </p:sp>
      <p:sp>
        <p:nvSpPr>
          <p:cNvPr id="18" name="Text Placeholder 12">
            <a:extLst>
              <a:ext uri="{FF2B5EF4-FFF2-40B4-BE49-F238E27FC236}">
                <a16:creationId xmlns:a16="http://schemas.microsoft.com/office/drawing/2014/main" id="{FCAEF3C1-5D68-AE49-A8E9-8F85BFBF5562}"/>
              </a:ext>
            </a:extLst>
          </p:cNvPr>
          <p:cNvSpPr>
            <a:spLocks noGrp="1"/>
          </p:cNvSpPr>
          <p:nvPr>
            <p:ph type="body" sz="quarter" idx="20" hasCustomPrompt="1"/>
          </p:nvPr>
        </p:nvSpPr>
        <p:spPr>
          <a:xfrm>
            <a:off x="463973" y="5217888"/>
            <a:ext cx="2538512" cy="853620"/>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a:t>
            </a:r>
            <a:br>
              <a:rPr lang="en-US"/>
            </a:br>
            <a:r>
              <a:rPr lang="en-US"/>
              <a:t>– four lines max]</a:t>
            </a:r>
          </a:p>
        </p:txBody>
      </p:sp>
      <p:sp>
        <p:nvSpPr>
          <p:cNvPr id="19" name="Picture Placeholder 13">
            <a:extLst>
              <a:ext uri="{FF2B5EF4-FFF2-40B4-BE49-F238E27FC236}">
                <a16:creationId xmlns:a16="http://schemas.microsoft.com/office/drawing/2014/main" id="{5A7636B7-8B1E-BA44-A76A-BFC03406AC94}"/>
              </a:ext>
            </a:extLst>
          </p:cNvPr>
          <p:cNvSpPr>
            <a:spLocks noGrp="1"/>
          </p:cNvSpPr>
          <p:nvPr>
            <p:ph type="pic" sz="quarter" idx="21" hasCustomPrompt="1"/>
          </p:nvPr>
        </p:nvSpPr>
        <p:spPr>
          <a:xfrm>
            <a:off x="457200" y="4224282"/>
            <a:ext cx="1093693" cy="561881"/>
          </a:xfrm>
          <a:noFill/>
        </p:spPr>
        <p:txBody>
          <a:bodyPr anchor="ctr">
            <a:normAutofit/>
          </a:bodyPr>
          <a:lstStyle>
            <a:lvl1pPr marL="0" indent="0" algn="ctr">
              <a:buNone/>
              <a:defRPr sz="800"/>
            </a:lvl1pPr>
          </a:lstStyle>
          <a:p>
            <a:r>
              <a:rPr lang="en-US"/>
              <a:t>1. CLICK TO </a:t>
            </a:r>
            <a:br>
              <a:rPr lang="en-US"/>
            </a:br>
            <a:r>
              <a:rPr lang="en-US"/>
              <a:t>INSERT LOGO  </a:t>
            </a:r>
            <a:br>
              <a:rPr lang="en-US"/>
            </a:br>
            <a:r>
              <a:rPr lang="en-US"/>
              <a:t>2. CONVERT TO GRAYSCALE</a:t>
            </a:r>
          </a:p>
        </p:txBody>
      </p:sp>
      <p:sp>
        <p:nvSpPr>
          <p:cNvPr id="20" name="Text Placeholder 12">
            <a:extLst>
              <a:ext uri="{FF2B5EF4-FFF2-40B4-BE49-F238E27FC236}">
                <a16:creationId xmlns:a16="http://schemas.microsoft.com/office/drawing/2014/main" id="{9F1CAF97-B38B-5A45-893F-6A2D01A6A338}"/>
              </a:ext>
            </a:extLst>
          </p:cNvPr>
          <p:cNvSpPr>
            <a:spLocks noGrp="1"/>
          </p:cNvSpPr>
          <p:nvPr>
            <p:ph type="body" sz="quarter" idx="22" hasCustomPrompt="1"/>
          </p:nvPr>
        </p:nvSpPr>
        <p:spPr>
          <a:xfrm>
            <a:off x="3370230" y="2837378"/>
            <a:ext cx="2538512" cy="233363"/>
          </a:xfrm>
        </p:spPr>
        <p:txBody>
          <a:bodyPr>
            <a:noAutofit/>
          </a:bodyPr>
          <a:lstStyle>
            <a:lvl1pPr marL="0" indent="0">
              <a:buNone/>
              <a:defRPr sz="1100" b="1" i="0" spc="5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[Category name – </a:t>
            </a:r>
            <a:r>
              <a:rPr lang="en-US" err="1"/>
              <a:t>Lato</a:t>
            </a:r>
            <a:r>
              <a:rPr lang="en-US"/>
              <a:t> Bold 11pt]</a:t>
            </a:r>
          </a:p>
        </p:txBody>
      </p:sp>
      <p:sp>
        <p:nvSpPr>
          <p:cNvPr id="21" name="Text Placeholder 12">
            <a:extLst>
              <a:ext uri="{FF2B5EF4-FFF2-40B4-BE49-F238E27FC236}">
                <a16:creationId xmlns:a16="http://schemas.microsoft.com/office/drawing/2014/main" id="{B25AA86A-8DAE-F348-B0F1-6C3BEF4BE000}"/>
              </a:ext>
            </a:extLst>
          </p:cNvPr>
          <p:cNvSpPr>
            <a:spLocks noGrp="1"/>
          </p:cNvSpPr>
          <p:nvPr>
            <p:ph type="body" sz="quarter" idx="23" hasCustomPrompt="1"/>
          </p:nvPr>
        </p:nvSpPr>
        <p:spPr>
          <a:xfrm>
            <a:off x="3370230" y="3129205"/>
            <a:ext cx="2538512" cy="853620"/>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a:t>
            </a:r>
            <a:br>
              <a:rPr lang="en-US"/>
            </a:br>
            <a:r>
              <a:rPr lang="en-US"/>
              <a:t>– four lines max]</a:t>
            </a:r>
          </a:p>
        </p:txBody>
      </p:sp>
      <p:sp>
        <p:nvSpPr>
          <p:cNvPr id="22" name="Picture Placeholder 13">
            <a:extLst>
              <a:ext uri="{FF2B5EF4-FFF2-40B4-BE49-F238E27FC236}">
                <a16:creationId xmlns:a16="http://schemas.microsoft.com/office/drawing/2014/main" id="{86E67077-AF21-604C-9695-4C672CEF1038}"/>
              </a:ext>
            </a:extLst>
          </p:cNvPr>
          <p:cNvSpPr>
            <a:spLocks noGrp="1"/>
          </p:cNvSpPr>
          <p:nvPr>
            <p:ph type="pic" sz="quarter" idx="24" hasCustomPrompt="1"/>
          </p:nvPr>
        </p:nvSpPr>
        <p:spPr>
          <a:xfrm>
            <a:off x="3370229" y="2135599"/>
            <a:ext cx="1093693" cy="561881"/>
          </a:xfrm>
          <a:noFill/>
        </p:spPr>
        <p:txBody>
          <a:bodyPr anchor="ctr">
            <a:normAutofit/>
          </a:bodyPr>
          <a:lstStyle>
            <a:lvl1pPr marL="0" marR="0" indent="0" algn="ctr" defTabSz="914400" rtl="0" eaLnBrk="1" fontAlgn="auto" latinLnBrk="0" hangingPunct="1">
              <a:lnSpc>
                <a:spcPct val="100000"/>
              </a:lnSpc>
              <a:spcBef>
                <a:spcPts val="300"/>
              </a:spcBef>
              <a:spcAft>
                <a:spcPts val="0"/>
              </a:spcAft>
              <a:buClrTx/>
              <a:buSzTx/>
              <a:buFont typeface="Graphik Regular" pitchFamily="34" charset="0"/>
              <a:buNone/>
              <a:tabLst/>
              <a:defRPr sz="800"/>
            </a:lvl1pPr>
          </a:lstStyle>
          <a:p>
            <a:r>
              <a:rPr lang="en-US"/>
              <a:t>1. CLICK TO </a:t>
            </a:r>
            <a:br>
              <a:rPr lang="en-US"/>
            </a:br>
            <a:r>
              <a:rPr lang="en-US"/>
              <a:t>INSERT LOGO  </a:t>
            </a:r>
            <a:br>
              <a:rPr lang="en-US"/>
            </a:br>
            <a:r>
              <a:rPr lang="en-US"/>
              <a:t>2. CONVERT TO GRAYSCALE</a:t>
            </a:r>
          </a:p>
        </p:txBody>
      </p:sp>
      <p:sp>
        <p:nvSpPr>
          <p:cNvPr id="23" name="Text Placeholder 12">
            <a:extLst>
              <a:ext uri="{FF2B5EF4-FFF2-40B4-BE49-F238E27FC236}">
                <a16:creationId xmlns:a16="http://schemas.microsoft.com/office/drawing/2014/main" id="{E7690AF2-0C71-2F45-8C34-773DBE80C139}"/>
              </a:ext>
            </a:extLst>
          </p:cNvPr>
          <p:cNvSpPr>
            <a:spLocks noGrp="1"/>
          </p:cNvSpPr>
          <p:nvPr>
            <p:ph type="body" sz="quarter" idx="25" hasCustomPrompt="1"/>
          </p:nvPr>
        </p:nvSpPr>
        <p:spPr>
          <a:xfrm>
            <a:off x="3370230" y="4926061"/>
            <a:ext cx="2538512" cy="233363"/>
          </a:xfrm>
        </p:spPr>
        <p:txBody>
          <a:bodyPr>
            <a:noAutofit/>
          </a:bodyPr>
          <a:lstStyle>
            <a:lvl1pPr marL="0" indent="0">
              <a:buNone/>
              <a:defRPr sz="1100" b="1" i="0" spc="5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[Category name – </a:t>
            </a:r>
            <a:r>
              <a:rPr lang="en-US" err="1"/>
              <a:t>Lato</a:t>
            </a:r>
            <a:r>
              <a:rPr lang="en-US"/>
              <a:t> Bold 11pt]</a:t>
            </a:r>
          </a:p>
        </p:txBody>
      </p:sp>
      <p:sp>
        <p:nvSpPr>
          <p:cNvPr id="24" name="Text Placeholder 12">
            <a:extLst>
              <a:ext uri="{FF2B5EF4-FFF2-40B4-BE49-F238E27FC236}">
                <a16:creationId xmlns:a16="http://schemas.microsoft.com/office/drawing/2014/main" id="{9337AA86-2560-7F45-993E-F42DBC359598}"/>
              </a:ext>
            </a:extLst>
          </p:cNvPr>
          <p:cNvSpPr>
            <a:spLocks noGrp="1"/>
          </p:cNvSpPr>
          <p:nvPr>
            <p:ph type="body" sz="quarter" idx="26" hasCustomPrompt="1"/>
          </p:nvPr>
        </p:nvSpPr>
        <p:spPr>
          <a:xfrm>
            <a:off x="3370230" y="5217888"/>
            <a:ext cx="2538512" cy="853620"/>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a:t>
            </a:r>
            <a:br>
              <a:rPr lang="en-US"/>
            </a:br>
            <a:r>
              <a:rPr lang="en-US"/>
              <a:t>– four lines max]</a:t>
            </a:r>
          </a:p>
        </p:txBody>
      </p:sp>
      <p:sp>
        <p:nvSpPr>
          <p:cNvPr id="25" name="Picture Placeholder 13">
            <a:extLst>
              <a:ext uri="{FF2B5EF4-FFF2-40B4-BE49-F238E27FC236}">
                <a16:creationId xmlns:a16="http://schemas.microsoft.com/office/drawing/2014/main" id="{5009EF50-8C5B-B647-864D-6480E0DFAB71}"/>
              </a:ext>
            </a:extLst>
          </p:cNvPr>
          <p:cNvSpPr>
            <a:spLocks noGrp="1"/>
          </p:cNvSpPr>
          <p:nvPr>
            <p:ph type="pic" sz="quarter" idx="27" hasCustomPrompt="1"/>
          </p:nvPr>
        </p:nvSpPr>
        <p:spPr>
          <a:xfrm>
            <a:off x="3370229" y="4224282"/>
            <a:ext cx="1093693" cy="561881"/>
          </a:xfrm>
          <a:noFill/>
        </p:spPr>
        <p:txBody>
          <a:bodyPr anchor="ctr">
            <a:normAutofit/>
          </a:bodyPr>
          <a:lstStyle>
            <a:lvl1pPr marL="0" indent="0" algn="ctr">
              <a:buNone/>
              <a:defRPr sz="800"/>
            </a:lvl1pPr>
          </a:lstStyle>
          <a:p>
            <a:r>
              <a:rPr lang="en-US"/>
              <a:t>1. CLICK TO </a:t>
            </a:r>
            <a:br>
              <a:rPr lang="en-US"/>
            </a:br>
            <a:r>
              <a:rPr lang="en-US"/>
              <a:t>INSERT LOGO  </a:t>
            </a:r>
            <a:br>
              <a:rPr lang="en-US"/>
            </a:br>
            <a:r>
              <a:rPr lang="en-US"/>
              <a:t>2. CONVERT TO GRAYSCALE</a:t>
            </a:r>
          </a:p>
        </p:txBody>
      </p:sp>
      <p:sp>
        <p:nvSpPr>
          <p:cNvPr id="26" name="Text Placeholder 12">
            <a:extLst>
              <a:ext uri="{FF2B5EF4-FFF2-40B4-BE49-F238E27FC236}">
                <a16:creationId xmlns:a16="http://schemas.microsoft.com/office/drawing/2014/main" id="{FF25A048-C27B-BB4C-BDED-E6D84851C3C2}"/>
              </a:ext>
            </a:extLst>
          </p:cNvPr>
          <p:cNvSpPr>
            <a:spLocks noGrp="1"/>
          </p:cNvSpPr>
          <p:nvPr>
            <p:ph type="body" sz="quarter" idx="28" hasCustomPrompt="1"/>
          </p:nvPr>
        </p:nvSpPr>
        <p:spPr>
          <a:xfrm>
            <a:off x="6283259" y="2837378"/>
            <a:ext cx="2538512" cy="233363"/>
          </a:xfrm>
        </p:spPr>
        <p:txBody>
          <a:bodyPr>
            <a:noAutofit/>
          </a:bodyPr>
          <a:lstStyle>
            <a:lvl1pPr marL="0" indent="0">
              <a:buNone/>
              <a:defRPr sz="1100" b="1" i="0" spc="5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[Category name – </a:t>
            </a:r>
            <a:r>
              <a:rPr lang="en-US" err="1"/>
              <a:t>Lato</a:t>
            </a:r>
            <a:r>
              <a:rPr lang="en-US"/>
              <a:t> Bold 11pt]</a:t>
            </a:r>
          </a:p>
        </p:txBody>
      </p:sp>
      <p:sp>
        <p:nvSpPr>
          <p:cNvPr id="27" name="Text Placeholder 12">
            <a:extLst>
              <a:ext uri="{FF2B5EF4-FFF2-40B4-BE49-F238E27FC236}">
                <a16:creationId xmlns:a16="http://schemas.microsoft.com/office/drawing/2014/main" id="{9FE848F6-0FC9-3B40-A5B2-32E8B818BA6C}"/>
              </a:ext>
            </a:extLst>
          </p:cNvPr>
          <p:cNvSpPr>
            <a:spLocks noGrp="1"/>
          </p:cNvSpPr>
          <p:nvPr>
            <p:ph type="body" sz="quarter" idx="29" hasCustomPrompt="1"/>
          </p:nvPr>
        </p:nvSpPr>
        <p:spPr>
          <a:xfrm>
            <a:off x="6283259" y="3129205"/>
            <a:ext cx="2538512" cy="853620"/>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a:t>
            </a:r>
            <a:br>
              <a:rPr lang="en-US"/>
            </a:br>
            <a:r>
              <a:rPr lang="en-US"/>
              <a:t>– four lines max]</a:t>
            </a:r>
          </a:p>
        </p:txBody>
      </p:sp>
      <p:sp>
        <p:nvSpPr>
          <p:cNvPr id="28" name="Picture Placeholder 13">
            <a:extLst>
              <a:ext uri="{FF2B5EF4-FFF2-40B4-BE49-F238E27FC236}">
                <a16:creationId xmlns:a16="http://schemas.microsoft.com/office/drawing/2014/main" id="{8038896D-E2CD-7741-B431-AAE14D0AEA8D}"/>
              </a:ext>
            </a:extLst>
          </p:cNvPr>
          <p:cNvSpPr>
            <a:spLocks noGrp="1"/>
          </p:cNvSpPr>
          <p:nvPr>
            <p:ph type="pic" sz="quarter" idx="30" hasCustomPrompt="1"/>
          </p:nvPr>
        </p:nvSpPr>
        <p:spPr>
          <a:xfrm>
            <a:off x="6283258" y="2135599"/>
            <a:ext cx="1093693" cy="561881"/>
          </a:xfrm>
          <a:noFill/>
        </p:spPr>
        <p:txBody>
          <a:bodyPr anchor="ctr">
            <a:normAutofit/>
          </a:bodyPr>
          <a:lstStyle>
            <a:lvl1pPr marL="0" indent="0" algn="ctr">
              <a:buNone/>
              <a:defRPr sz="800"/>
            </a:lvl1pPr>
          </a:lstStyle>
          <a:p>
            <a:r>
              <a:rPr lang="en-US"/>
              <a:t>1. CLICK TO </a:t>
            </a:r>
            <a:br>
              <a:rPr lang="en-US"/>
            </a:br>
            <a:r>
              <a:rPr lang="en-US"/>
              <a:t>INSERT LOGO  </a:t>
            </a:r>
            <a:br>
              <a:rPr lang="en-US"/>
            </a:br>
            <a:r>
              <a:rPr lang="en-US"/>
              <a:t>2. CONVERT TO GRAYSCALE</a:t>
            </a:r>
          </a:p>
        </p:txBody>
      </p:sp>
      <p:sp>
        <p:nvSpPr>
          <p:cNvPr id="29" name="Text Placeholder 12">
            <a:extLst>
              <a:ext uri="{FF2B5EF4-FFF2-40B4-BE49-F238E27FC236}">
                <a16:creationId xmlns:a16="http://schemas.microsoft.com/office/drawing/2014/main" id="{DA87E697-DD31-3546-AB6A-912B959F5DA4}"/>
              </a:ext>
            </a:extLst>
          </p:cNvPr>
          <p:cNvSpPr>
            <a:spLocks noGrp="1"/>
          </p:cNvSpPr>
          <p:nvPr>
            <p:ph type="body" sz="quarter" idx="31" hasCustomPrompt="1"/>
          </p:nvPr>
        </p:nvSpPr>
        <p:spPr>
          <a:xfrm>
            <a:off x="6283259" y="4926061"/>
            <a:ext cx="2538512" cy="233363"/>
          </a:xfrm>
        </p:spPr>
        <p:txBody>
          <a:bodyPr>
            <a:noAutofit/>
          </a:bodyPr>
          <a:lstStyle>
            <a:lvl1pPr marL="0" indent="0">
              <a:buNone/>
              <a:defRPr sz="1100" b="1" i="0" spc="5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[Category name – </a:t>
            </a:r>
            <a:r>
              <a:rPr lang="en-US" err="1"/>
              <a:t>Lato</a:t>
            </a:r>
            <a:r>
              <a:rPr lang="en-US"/>
              <a:t> Bold 11pt]</a:t>
            </a:r>
          </a:p>
        </p:txBody>
      </p:sp>
      <p:sp>
        <p:nvSpPr>
          <p:cNvPr id="30" name="Text Placeholder 12">
            <a:extLst>
              <a:ext uri="{FF2B5EF4-FFF2-40B4-BE49-F238E27FC236}">
                <a16:creationId xmlns:a16="http://schemas.microsoft.com/office/drawing/2014/main" id="{00BC0699-C6A4-E24F-AB74-91486B49C574}"/>
              </a:ext>
            </a:extLst>
          </p:cNvPr>
          <p:cNvSpPr>
            <a:spLocks noGrp="1"/>
          </p:cNvSpPr>
          <p:nvPr>
            <p:ph type="body" sz="quarter" idx="32" hasCustomPrompt="1"/>
          </p:nvPr>
        </p:nvSpPr>
        <p:spPr>
          <a:xfrm>
            <a:off x="6283259" y="5217888"/>
            <a:ext cx="2538512" cy="853620"/>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a:t>
            </a:r>
            <a:br>
              <a:rPr lang="en-US"/>
            </a:br>
            <a:r>
              <a:rPr lang="en-US"/>
              <a:t>– four lines max]</a:t>
            </a:r>
          </a:p>
        </p:txBody>
      </p:sp>
      <p:sp>
        <p:nvSpPr>
          <p:cNvPr id="31" name="Picture Placeholder 13">
            <a:extLst>
              <a:ext uri="{FF2B5EF4-FFF2-40B4-BE49-F238E27FC236}">
                <a16:creationId xmlns:a16="http://schemas.microsoft.com/office/drawing/2014/main" id="{E624AEB1-BEBB-664E-9A4A-A3D96FFB8AD2}"/>
              </a:ext>
            </a:extLst>
          </p:cNvPr>
          <p:cNvSpPr>
            <a:spLocks noGrp="1"/>
          </p:cNvSpPr>
          <p:nvPr>
            <p:ph type="pic" sz="quarter" idx="33" hasCustomPrompt="1"/>
          </p:nvPr>
        </p:nvSpPr>
        <p:spPr>
          <a:xfrm>
            <a:off x="6283258" y="4224282"/>
            <a:ext cx="1093693" cy="561881"/>
          </a:xfrm>
          <a:noFill/>
        </p:spPr>
        <p:txBody>
          <a:bodyPr anchor="ctr">
            <a:normAutofit/>
          </a:bodyPr>
          <a:lstStyle>
            <a:lvl1pPr marL="0" indent="0" algn="ctr">
              <a:buNone/>
              <a:defRPr sz="800"/>
            </a:lvl1pPr>
          </a:lstStyle>
          <a:p>
            <a:r>
              <a:rPr lang="en-US"/>
              <a:t>1. CLICK TO </a:t>
            </a:r>
            <a:br>
              <a:rPr lang="en-US"/>
            </a:br>
            <a:r>
              <a:rPr lang="en-US"/>
              <a:t>INSERT LOGO  </a:t>
            </a:r>
            <a:br>
              <a:rPr lang="en-US"/>
            </a:br>
            <a:r>
              <a:rPr lang="en-US"/>
              <a:t>2. CONVERT TO GRAYSCALE</a:t>
            </a:r>
          </a:p>
        </p:txBody>
      </p:sp>
      <p:sp>
        <p:nvSpPr>
          <p:cNvPr id="32" name="Text Placeholder 12">
            <a:extLst>
              <a:ext uri="{FF2B5EF4-FFF2-40B4-BE49-F238E27FC236}">
                <a16:creationId xmlns:a16="http://schemas.microsoft.com/office/drawing/2014/main" id="{DA380F81-B8D6-8140-90C9-C0AF40469FB2}"/>
              </a:ext>
            </a:extLst>
          </p:cNvPr>
          <p:cNvSpPr>
            <a:spLocks noGrp="1"/>
          </p:cNvSpPr>
          <p:nvPr>
            <p:ph type="body" sz="quarter" idx="34" hasCustomPrompt="1"/>
          </p:nvPr>
        </p:nvSpPr>
        <p:spPr>
          <a:xfrm>
            <a:off x="9203060" y="2837378"/>
            <a:ext cx="2538512" cy="233363"/>
          </a:xfrm>
        </p:spPr>
        <p:txBody>
          <a:bodyPr>
            <a:noAutofit/>
          </a:bodyPr>
          <a:lstStyle>
            <a:lvl1pPr marL="0" indent="0">
              <a:buNone/>
              <a:defRPr sz="1100" b="1" i="0" spc="5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[Category name – </a:t>
            </a:r>
            <a:r>
              <a:rPr lang="en-US" err="1"/>
              <a:t>Lato</a:t>
            </a:r>
            <a:r>
              <a:rPr lang="en-US"/>
              <a:t> Bold 11pt]</a:t>
            </a:r>
          </a:p>
        </p:txBody>
      </p:sp>
      <p:sp>
        <p:nvSpPr>
          <p:cNvPr id="33" name="Text Placeholder 12">
            <a:extLst>
              <a:ext uri="{FF2B5EF4-FFF2-40B4-BE49-F238E27FC236}">
                <a16:creationId xmlns:a16="http://schemas.microsoft.com/office/drawing/2014/main" id="{B0558025-2C5D-D14D-BC19-4F90B2F7990F}"/>
              </a:ext>
            </a:extLst>
          </p:cNvPr>
          <p:cNvSpPr>
            <a:spLocks noGrp="1"/>
          </p:cNvSpPr>
          <p:nvPr>
            <p:ph type="body" sz="quarter" idx="35" hasCustomPrompt="1"/>
          </p:nvPr>
        </p:nvSpPr>
        <p:spPr>
          <a:xfrm>
            <a:off x="9203060" y="3129205"/>
            <a:ext cx="2538512" cy="853620"/>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a:t>
            </a:r>
            <a:br>
              <a:rPr lang="en-US"/>
            </a:br>
            <a:r>
              <a:rPr lang="en-US"/>
              <a:t>– four lines max]</a:t>
            </a:r>
          </a:p>
        </p:txBody>
      </p:sp>
      <p:sp>
        <p:nvSpPr>
          <p:cNvPr id="34" name="Picture Placeholder 13">
            <a:extLst>
              <a:ext uri="{FF2B5EF4-FFF2-40B4-BE49-F238E27FC236}">
                <a16:creationId xmlns:a16="http://schemas.microsoft.com/office/drawing/2014/main" id="{1FE66A77-DDF7-CF4E-B0C2-8A41805AD0DF}"/>
              </a:ext>
            </a:extLst>
          </p:cNvPr>
          <p:cNvSpPr>
            <a:spLocks noGrp="1"/>
          </p:cNvSpPr>
          <p:nvPr>
            <p:ph type="pic" sz="quarter" idx="36" hasCustomPrompt="1"/>
          </p:nvPr>
        </p:nvSpPr>
        <p:spPr>
          <a:xfrm>
            <a:off x="9196286" y="2135599"/>
            <a:ext cx="1093693" cy="561881"/>
          </a:xfrm>
          <a:noFill/>
        </p:spPr>
        <p:txBody>
          <a:bodyPr anchor="ctr">
            <a:normAutofit/>
          </a:bodyPr>
          <a:lstStyle>
            <a:lvl1pPr marL="0" indent="0" algn="ctr">
              <a:buNone/>
              <a:defRPr sz="800"/>
            </a:lvl1pPr>
          </a:lstStyle>
          <a:p>
            <a:r>
              <a:rPr lang="en-US"/>
              <a:t>1. CLICK TO </a:t>
            </a:r>
            <a:br>
              <a:rPr lang="en-US"/>
            </a:br>
            <a:r>
              <a:rPr lang="en-US"/>
              <a:t>INSERT LOGO  </a:t>
            </a:r>
            <a:br>
              <a:rPr lang="en-US"/>
            </a:br>
            <a:r>
              <a:rPr lang="en-US"/>
              <a:t>2. CONVERT TO GRAYSCALE</a:t>
            </a:r>
          </a:p>
        </p:txBody>
      </p:sp>
      <p:sp>
        <p:nvSpPr>
          <p:cNvPr id="35" name="Text Placeholder 12">
            <a:extLst>
              <a:ext uri="{FF2B5EF4-FFF2-40B4-BE49-F238E27FC236}">
                <a16:creationId xmlns:a16="http://schemas.microsoft.com/office/drawing/2014/main" id="{8258FC16-1AE7-3B4B-8347-5F0EB00CC1E0}"/>
              </a:ext>
            </a:extLst>
          </p:cNvPr>
          <p:cNvSpPr>
            <a:spLocks noGrp="1"/>
          </p:cNvSpPr>
          <p:nvPr>
            <p:ph type="body" sz="quarter" idx="37" hasCustomPrompt="1"/>
          </p:nvPr>
        </p:nvSpPr>
        <p:spPr>
          <a:xfrm>
            <a:off x="9203060" y="4926061"/>
            <a:ext cx="2538512" cy="233363"/>
          </a:xfrm>
        </p:spPr>
        <p:txBody>
          <a:bodyPr>
            <a:noAutofit/>
          </a:bodyPr>
          <a:lstStyle>
            <a:lvl1pPr marL="0" indent="0">
              <a:buNone/>
              <a:defRPr sz="1100" b="1" i="0" spc="50" baseline="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[Category name – </a:t>
            </a:r>
            <a:r>
              <a:rPr lang="en-US" err="1"/>
              <a:t>Lato</a:t>
            </a:r>
            <a:r>
              <a:rPr lang="en-US"/>
              <a:t> Bold 11pt]</a:t>
            </a:r>
          </a:p>
        </p:txBody>
      </p:sp>
      <p:sp>
        <p:nvSpPr>
          <p:cNvPr id="36" name="Text Placeholder 12">
            <a:extLst>
              <a:ext uri="{FF2B5EF4-FFF2-40B4-BE49-F238E27FC236}">
                <a16:creationId xmlns:a16="http://schemas.microsoft.com/office/drawing/2014/main" id="{E35FF0B9-597F-9A4F-B03E-61D2090BC88D}"/>
              </a:ext>
            </a:extLst>
          </p:cNvPr>
          <p:cNvSpPr>
            <a:spLocks noGrp="1"/>
          </p:cNvSpPr>
          <p:nvPr>
            <p:ph type="body" sz="quarter" idx="38" hasCustomPrompt="1"/>
          </p:nvPr>
        </p:nvSpPr>
        <p:spPr>
          <a:xfrm>
            <a:off x="9203060" y="5217888"/>
            <a:ext cx="2538512" cy="853620"/>
          </a:xfrm>
        </p:spPr>
        <p:txBody>
          <a:bodyPr>
            <a:noAutofit/>
          </a:bodyPr>
          <a:lstStyle>
            <a:lvl1pPr marL="0" indent="0">
              <a:spcBef>
                <a:spcPts val="0"/>
              </a:spcBef>
              <a:buNone/>
              <a:defRPr sz="1100" b="0" i="0">
                <a:latin typeface="Lato Light" panose="020F0502020204030203" pitchFamily="34" charset="0"/>
                <a:ea typeface="Lato Light" panose="020F0502020204030203" pitchFamily="34" charset="0"/>
                <a:cs typeface="Lato Light"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[Body copy – </a:t>
            </a:r>
            <a:r>
              <a:rPr lang="en-US" err="1"/>
              <a:t>Lato</a:t>
            </a:r>
            <a:r>
              <a:rPr lang="en-US"/>
              <a:t> Light 11pt </a:t>
            </a:r>
            <a:br>
              <a:rPr lang="en-US"/>
            </a:br>
            <a:r>
              <a:rPr lang="en-US"/>
              <a:t>– four lines max]</a:t>
            </a:r>
          </a:p>
        </p:txBody>
      </p:sp>
      <p:sp>
        <p:nvSpPr>
          <p:cNvPr id="37" name="Picture Placeholder 13">
            <a:extLst>
              <a:ext uri="{FF2B5EF4-FFF2-40B4-BE49-F238E27FC236}">
                <a16:creationId xmlns:a16="http://schemas.microsoft.com/office/drawing/2014/main" id="{F9424F14-CCF4-194F-8C6B-7FD478B368BC}"/>
              </a:ext>
            </a:extLst>
          </p:cNvPr>
          <p:cNvSpPr>
            <a:spLocks noGrp="1"/>
          </p:cNvSpPr>
          <p:nvPr>
            <p:ph type="pic" sz="quarter" idx="39" hasCustomPrompt="1"/>
          </p:nvPr>
        </p:nvSpPr>
        <p:spPr>
          <a:xfrm>
            <a:off x="9196286" y="4224282"/>
            <a:ext cx="1093693" cy="561881"/>
          </a:xfrm>
          <a:noFill/>
        </p:spPr>
        <p:txBody>
          <a:bodyPr anchor="ctr">
            <a:normAutofit/>
          </a:bodyPr>
          <a:lstStyle>
            <a:lvl1pPr marL="0" indent="0" algn="ctr">
              <a:buNone/>
              <a:defRPr sz="800"/>
            </a:lvl1pPr>
          </a:lstStyle>
          <a:p>
            <a:r>
              <a:rPr lang="en-US"/>
              <a:t>1. CLICK TO </a:t>
            </a:r>
            <a:br>
              <a:rPr lang="en-US"/>
            </a:br>
            <a:r>
              <a:rPr lang="en-US"/>
              <a:t>INSERT LOGO  </a:t>
            </a:r>
            <a:br>
              <a:rPr lang="en-US"/>
            </a:br>
            <a:r>
              <a:rPr lang="en-US"/>
              <a:t>2. CONVERT TO GRAYSCALE</a:t>
            </a:r>
          </a:p>
        </p:txBody>
      </p:sp>
    </p:spTree>
    <p:extLst>
      <p:ext uri="{BB962C8B-B14F-4D97-AF65-F5344CB8AC3E}">
        <p14:creationId xmlns:p14="http://schemas.microsoft.com/office/powerpoint/2010/main" val="24876451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 Subhead + Three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782A-94C5-B041-B840-736424E69E7E}"/>
              </a:ext>
            </a:extLst>
          </p:cNvPr>
          <p:cNvSpPr>
            <a:spLocks noGrp="1"/>
          </p:cNvSpPr>
          <p:nvPr>
            <p:ph type="title" hasCustomPrompt="1"/>
          </p:nvPr>
        </p:nvSpPr>
        <p:spPr>
          <a:xfrm>
            <a:off x="457200" y="457200"/>
            <a:ext cx="11277600" cy="457200"/>
          </a:xfrm>
        </p:spPr>
        <p:txBody>
          <a:bodyPr/>
          <a:lstStyle>
            <a:lvl1pPr algn="ctr">
              <a:defRPr b="1" i="0">
                <a:latin typeface="Lato" panose="020F0502020204030203" pitchFamily="34" charset="0"/>
                <a:ea typeface="Lato" panose="020F0502020204030203" pitchFamily="34" charset="0"/>
                <a:cs typeface="Lato" panose="020F0502020204030203" pitchFamily="34" charset="0"/>
              </a:defRPr>
            </a:lvl1pPr>
          </a:lstStyle>
          <a:p>
            <a:r>
              <a:rPr lang="en-US"/>
              <a:t>[Slide title – </a:t>
            </a:r>
            <a:r>
              <a:rPr lang="en-US" err="1"/>
              <a:t>Lato</a:t>
            </a:r>
            <a:r>
              <a:rPr lang="en-US"/>
              <a:t> Bold 28pt]</a:t>
            </a:r>
          </a:p>
        </p:txBody>
      </p:sp>
      <p:sp>
        <p:nvSpPr>
          <p:cNvPr id="4" name="Footer Placeholder 3">
            <a:extLst>
              <a:ext uri="{FF2B5EF4-FFF2-40B4-BE49-F238E27FC236}">
                <a16:creationId xmlns:a16="http://schemas.microsoft.com/office/drawing/2014/main" id="{59E94238-1619-204E-8D1C-E37B3656D82B}"/>
              </a:ext>
            </a:extLst>
          </p:cNvPr>
          <p:cNvSpPr>
            <a:spLocks noGrp="1"/>
          </p:cNvSpPr>
          <p:nvPr>
            <p:ph type="ftr" sz="quarter" idx="11"/>
          </p:nvPr>
        </p:nvSpPr>
        <p:spPr/>
        <p:txBody>
          <a:bodyPr/>
          <a:lstStyle/>
          <a:p>
            <a:r>
              <a:rPr lang="en-US"/>
              <a:t>© Copyright 2021  |  </a:t>
            </a:r>
            <a:r>
              <a:rPr lang="en-US" sz="800">
                <a:latin typeface="Lato Light" panose="020F0302020204030203" pitchFamily="34" charset="77"/>
              </a:rPr>
              <a:t>Multiple Myeloma Research Foundation, Inc.</a:t>
            </a:r>
          </a:p>
        </p:txBody>
      </p:sp>
      <p:sp>
        <p:nvSpPr>
          <p:cNvPr id="5" name="Slide Number Placeholder 4">
            <a:extLst>
              <a:ext uri="{FF2B5EF4-FFF2-40B4-BE49-F238E27FC236}">
                <a16:creationId xmlns:a16="http://schemas.microsoft.com/office/drawing/2014/main" id="{4C05865D-4177-9041-BD2E-D3B25E7D0BB7}"/>
              </a:ext>
            </a:extLst>
          </p:cNvPr>
          <p:cNvSpPr>
            <a:spLocks noGrp="1"/>
          </p:cNvSpPr>
          <p:nvPr>
            <p:ph type="sldNum" sz="quarter" idx="12"/>
          </p:nvPr>
        </p:nvSpPr>
        <p:spPr/>
        <p:txBody>
          <a:bodyPr/>
          <a:lstStyle/>
          <a:p>
            <a:fld id="{6FDC89C3-8E1C-1B4E-9829-76D4B1BE5FAC}" type="slidenum">
              <a:rPr lang="en-US" smtClean="0"/>
              <a:t>‹#›</a:t>
            </a:fld>
            <a:endParaRPr lang="en-US"/>
          </a:p>
        </p:txBody>
      </p:sp>
      <p:cxnSp>
        <p:nvCxnSpPr>
          <p:cNvPr id="7" name="Straight Connector 6">
            <a:extLst>
              <a:ext uri="{FF2B5EF4-FFF2-40B4-BE49-F238E27FC236}">
                <a16:creationId xmlns:a16="http://schemas.microsoft.com/office/drawing/2014/main" id="{EB6F605A-A309-E444-A03D-4613C872D02A}"/>
              </a:ext>
            </a:extLst>
          </p:cNvPr>
          <p:cNvCxnSpPr/>
          <p:nvPr userDrawn="1"/>
        </p:nvCxnSpPr>
        <p:spPr>
          <a:xfrm>
            <a:off x="5821680" y="1159069"/>
            <a:ext cx="54864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CE517009-D1FD-BA44-9165-D121C79B820E}"/>
              </a:ext>
            </a:extLst>
          </p:cNvPr>
          <p:cNvSpPr>
            <a:spLocks noGrp="1"/>
          </p:cNvSpPr>
          <p:nvPr>
            <p:ph type="pic" sz="quarter" idx="13" hasCustomPrompt="1"/>
          </p:nvPr>
        </p:nvSpPr>
        <p:spPr>
          <a:xfrm>
            <a:off x="550613" y="2226929"/>
            <a:ext cx="3257712" cy="2729245"/>
          </a:xfrm>
        </p:spPr>
        <p:txBody>
          <a:bodyPr anchor="ctr">
            <a:normAutofit/>
          </a:bodyPr>
          <a:lstStyle>
            <a:lvl1pPr marL="0" indent="0" algn="ctr">
              <a:buNone/>
              <a:defRPr sz="1000"/>
            </a:lvl1pPr>
          </a:lstStyle>
          <a:p>
            <a:r>
              <a:rPr lang="en-US"/>
              <a:t>CLICK TO INSERT IMAGE</a:t>
            </a:r>
          </a:p>
        </p:txBody>
      </p:sp>
      <p:sp>
        <p:nvSpPr>
          <p:cNvPr id="14" name="Text Placeholder 13">
            <a:extLst>
              <a:ext uri="{FF2B5EF4-FFF2-40B4-BE49-F238E27FC236}">
                <a16:creationId xmlns:a16="http://schemas.microsoft.com/office/drawing/2014/main" id="{27B6284C-EA0A-494A-853E-97FF81B612B3}"/>
              </a:ext>
            </a:extLst>
          </p:cNvPr>
          <p:cNvSpPr>
            <a:spLocks noGrp="1"/>
          </p:cNvSpPr>
          <p:nvPr>
            <p:ph type="body" sz="quarter" idx="14" hasCustomPrompt="1"/>
          </p:nvPr>
        </p:nvSpPr>
        <p:spPr>
          <a:xfrm>
            <a:off x="550613" y="5185611"/>
            <a:ext cx="3257712" cy="609845"/>
          </a:xfrm>
        </p:spPr>
        <p:txBody>
          <a:bodyPr>
            <a:noAutofit/>
          </a:bodyPr>
          <a:lstStyle>
            <a:lvl1pPr marL="0" indent="0" algn="ctr">
              <a:lnSpc>
                <a:spcPct val="100000"/>
              </a:lnSpc>
              <a:spcBef>
                <a:spcPts val="0"/>
              </a:spcBef>
              <a:buNone/>
              <a:defRPr sz="1600" b="1" i="0">
                <a:latin typeface="Lato" panose="020F0502020204030203" pitchFamily="34" charset="0"/>
                <a:ea typeface="Lato" panose="020F0502020204030203" pitchFamily="34" charset="0"/>
                <a:cs typeface="Lato" panose="020F0502020204030203" pitchFamily="34" charset="0"/>
              </a:defRPr>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two lines max]</a:t>
            </a:r>
          </a:p>
        </p:txBody>
      </p:sp>
      <p:sp>
        <p:nvSpPr>
          <p:cNvPr id="22" name="Text Placeholder 12">
            <a:extLst>
              <a:ext uri="{FF2B5EF4-FFF2-40B4-BE49-F238E27FC236}">
                <a16:creationId xmlns:a16="http://schemas.microsoft.com/office/drawing/2014/main" id="{C051565C-7142-014E-98EF-C624E2268F7D}"/>
              </a:ext>
            </a:extLst>
          </p:cNvPr>
          <p:cNvSpPr>
            <a:spLocks noGrp="1"/>
          </p:cNvSpPr>
          <p:nvPr>
            <p:ph type="body" sz="quarter" idx="29" hasCustomPrompt="1"/>
          </p:nvPr>
        </p:nvSpPr>
        <p:spPr>
          <a:xfrm>
            <a:off x="463973" y="1484556"/>
            <a:ext cx="11277599" cy="321750"/>
          </a:xfrm>
        </p:spPr>
        <p:txBody>
          <a:bodyPr anchor="t">
            <a:noAutofit/>
          </a:bodyPr>
          <a:lstStyle>
            <a:lvl1pPr marL="0" indent="0" algn="ctr">
              <a:buNone/>
              <a:defRPr sz="1600" b="1" i="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228600" indent="0">
              <a:buNone/>
              <a:defRPr b="1" i="0">
                <a:latin typeface="Lato" panose="020F0502020204030203" pitchFamily="34" charset="0"/>
                <a:ea typeface="Lato" panose="020F0502020204030203" pitchFamily="34" charset="0"/>
                <a:cs typeface="Lato" panose="020F0502020204030203" pitchFamily="34" charset="0"/>
              </a:defRPr>
            </a:lvl2pPr>
            <a:lvl3pPr marL="482600" indent="0">
              <a:buNone/>
              <a:defRPr b="1" i="0">
                <a:latin typeface="Lato" panose="020F0502020204030203" pitchFamily="34" charset="0"/>
                <a:ea typeface="Lato" panose="020F0502020204030203" pitchFamily="34" charset="0"/>
                <a:cs typeface="Lato" panose="020F0502020204030203" pitchFamily="34" charset="0"/>
              </a:defRPr>
            </a:lvl3pPr>
            <a:lvl4pPr marL="769938" indent="0">
              <a:buNone/>
              <a:defRPr b="1" i="0">
                <a:latin typeface="Lato" panose="020F0502020204030203" pitchFamily="34" charset="0"/>
                <a:ea typeface="Lato" panose="020F0502020204030203" pitchFamily="34" charset="0"/>
                <a:cs typeface="Lato" panose="020F0502020204030203" pitchFamily="34" charset="0"/>
              </a:defRPr>
            </a:lvl4pPr>
            <a:lvl5pPr marL="1031875" indent="0">
              <a:buNone/>
              <a:defRPr b="1" i="0">
                <a:latin typeface="Lato" panose="020F0502020204030203" pitchFamily="34" charset="0"/>
                <a:ea typeface="Lato" panose="020F0502020204030203" pitchFamily="34" charset="0"/>
                <a:cs typeface="Lato" panose="020F0502020204030203" pitchFamily="34" charset="0"/>
              </a:defRPr>
            </a:lvl5pPr>
          </a:lstStyle>
          <a:p>
            <a:pPr lvl="0"/>
            <a:r>
              <a:rPr lang="en-US"/>
              <a:t>[Subhead title – </a:t>
            </a:r>
            <a:r>
              <a:rPr lang="en-US" err="1"/>
              <a:t>Lato</a:t>
            </a:r>
            <a:r>
              <a:rPr lang="en-US"/>
              <a:t> Bold 16pt]</a:t>
            </a:r>
          </a:p>
        </p:txBody>
      </p:sp>
      <p:sp>
        <p:nvSpPr>
          <p:cNvPr id="23" name="Picture Placeholder 7">
            <a:extLst>
              <a:ext uri="{FF2B5EF4-FFF2-40B4-BE49-F238E27FC236}">
                <a16:creationId xmlns:a16="http://schemas.microsoft.com/office/drawing/2014/main" id="{553104E0-2FD6-D04F-A061-56367B9C8F0A}"/>
              </a:ext>
            </a:extLst>
          </p:cNvPr>
          <p:cNvSpPr>
            <a:spLocks noGrp="1"/>
          </p:cNvSpPr>
          <p:nvPr>
            <p:ph type="pic" sz="quarter" idx="30" hasCustomPrompt="1"/>
          </p:nvPr>
        </p:nvSpPr>
        <p:spPr>
          <a:xfrm>
            <a:off x="4467144" y="2226929"/>
            <a:ext cx="3257712" cy="2729245"/>
          </a:xfrm>
        </p:spPr>
        <p:txBody>
          <a:bodyPr anchor="ctr">
            <a:normAutofit/>
          </a:bodyPr>
          <a:lstStyle>
            <a:lvl1pPr marL="0" indent="0" algn="ctr">
              <a:buNone/>
              <a:defRPr sz="1000"/>
            </a:lvl1pPr>
          </a:lstStyle>
          <a:p>
            <a:r>
              <a:rPr lang="en-US"/>
              <a:t>CLICK TO INSERT IMAGE</a:t>
            </a:r>
          </a:p>
        </p:txBody>
      </p:sp>
      <p:sp>
        <p:nvSpPr>
          <p:cNvPr id="24" name="Text Placeholder 13">
            <a:extLst>
              <a:ext uri="{FF2B5EF4-FFF2-40B4-BE49-F238E27FC236}">
                <a16:creationId xmlns:a16="http://schemas.microsoft.com/office/drawing/2014/main" id="{5F493FA2-E5E9-F84D-BDB4-FE1E00F18E98}"/>
              </a:ext>
            </a:extLst>
          </p:cNvPr>
          <p:cNvSpPr>
            <a:spLocks noGrp="1"/>
          </p:cNvSpPr>
          <p:nvPr>
            <p:ph type="body" sz="quarter" idx="31" hasCustomPrompt="1"/>
          </p:nvPr>
        </p:nvSpPr>
        <p:spPr>
          <a:xfrm>
            <a:off x="4467144" y="5185612"/>
            <a:ext cx="3257712" cy="609844"/>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Graphik Regular" pitchFamily="34" charset="0"/>
              <a:buNone/>
              <a:tabLst/>
              <a:defRPr sz="1600" b="1" i="0">
                <a:latin typeface="Lato" panose="020F0502020204030203" pitchFamily="34" charset="0"/>
                <a:ea typeface="Lato" panose="020F0502020204030203" pitchFamily="34" charset="0"/>
                <a:cs typeface="Lato" panose="020F0502020204030203" pitchFamily="34" charset="0"/>
              </a:defRPr>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two lines max]</a:t>
            </a:r>
          </a:p>
        </p:txBody>
      </p:sp>
      <p:sp>
        <p:nvSpPr>
          <p:cNvPr id="25" name="Picture Placeholder 7">
            <a:extLst>
              <a:ext uri="{FF2B5EF4-FFF2-40B4-BE49-F238E27FC236}">
                <a16:creationId xmlns:a16="http://schemas.microsoft.com/office/drawing/2014/main" id="{0365A769-AAFA-704E-B239-9D8E36AA0A67}"/>
              </a:ext>
            </a:extLst>
          </p:cNvPr>
          <p:cNvSpPr>
            <a:spLocks noGrp="1"/>
          </p:cNvSpPr>
          <p:nvPr>
            <p:ph type="pic" sz="quarter" idx="32" hasCustomPrompt="1"/>
          </p:nvPr>
        </p:nvSpPr>
        <p:spPr>
          <a:xfrm>
            <a:off x="8383675" y="2226929"/>
            <a:ext cx="3257712" cy="2729245"/>
          </a:xfrm>
        </p:spPr>
        <p:txBody>
          <a:bodyPr anchor="ctr">
            <a:normAutofit/>
          </a:bodyPr>
          <a:lstStyle>
            <a:lvl1pPr marL="0" indent="0" algn="ctr">
              <a:buNone/>
              <a:defRPr sz="1000"/>
            </a:lvl1pPr>
          </a:lstStyle>
          <a:p>
            <a:r>
              <a:rPr lang="en-US"/>
              <a:t>CLICK TO INSERT IMAGE</a:t>
            </a:r>
          </a:p>
        </p:txBody>
      </p:sp>
      <p:sp>
        <p:nvSpPr>
          <p:cNvPr id="26" name="Text Placeholder 13">
            <a:extLst>
              <a:ext uri="{FF2B5EF4-FFF2-40B4-BE49-F238E27FC236}">
                <a16:creationId xmlns:a16="http://schemas.microsoft.com/office/drawing/2014/main" id="{33C774DC-E052-5E4B-B066-B4225711DF06}"/>
              </a:ext>
            </a:extLst>
          </p:cNvPr>
          <p:cNvSpPr>
            <a:spLocks noGrp="1"/>
          </p:cNvSpPr>
          <p:nvPr>
            <p:ph type="body" sz="quarter" idx="33" hasCustomPrompt="1"/>
          </p:nvPr>
        </p:nvSpPr>
        <p:spPr>
          <a:xfrm>
            <a:off x="8383675" y="5185612"/>
            <a:ext cx="3257712" cy="609844"/>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Graphik Regular" pitchFamily="34" charset="0"/>
              <a:buNone/>
              <a:tabLst/>
              <a:defRPr sz="1600" b="1" i="0">
                <a:latin typeface="Lato" panose="020F0502020204030203" pitchFamily="34" charset="0"/>
                <a:ea typeface="Lato" panose="020F0502020204030203" pitchFamily="34" charset="0"/>
                <a:cs typeface="Lato" panose="020F0502020204030203" pitchFamily="34" charset="0"/>
              </a:defRPr>
            </a:lvl1pPr>
            <a:lvl2pPr marL="228600" indent="0">
              <a:buNone/>
              <a:defRPr sz="1100"/>
            </a:lvl2pPr>
            <a:lvl3pPr marL="482600" indent="0">
              <a:buNone/>
              <a:defRPr sz="1100"/>
            </a:lvl3pPr>
            <a:lvl4pPr marL="769938" indent="0">
              <a:buNone/>
              <a:defRPr sz="1100"/>
            </a:lvl4pPr>
            <a:lvl5pPr marL="1031875" indent="0">
              <a:buNone/>
              <a:defRPr sz="1100"/>
            </a:lvl5pPr>
          </a:lstStyle>
          <a:p>
            <a:pPr lvl="0"/>
            <a:r>
              <a:rPr lang="en-US"/>
              <a:t>[Description – </a:t>
            </a:r>
            <a:r>
              <a:rPr lang="en-US" err="1"/>
              <a:t>Lato</a:t>
            </a:r>
            <a:r>
              <a:rPr lang="en-US"/>
              <a:t> Light 11pt – two lines max]</a:t>
            </a:r>
          </a:p>
        </p:txBody>
      </p:sp>
    </p:spTree>
    <p:extLst>
      <p:ext uri="{BB962C8B-B14F-4D97-AF65-F5344CB8AC3E}">
        <p14:creationId xmlns:p14="http://schemas.microsoft.com/office/powerpoint/2010/main" val="40019404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5" Type="http://schemas.openxmlformats.org/officeDocument/2006/relationships/slideLayout" Target="../slideLayouts/slideLayout66.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00A91-00E1-4642-A9BC-7C113A903020}"/>
              </a:ext>
            </a:extLst>
          </p:cNvPr>
          <p:cNvSpPr>
            <a:spLocks noGrp="1"/>
          </p:cNvSpPr>
          <p:nvPr>
            <p:ph type="title"/>
          </p:nvPr>
        </p:nvSpPr>
        <p:spPr>
          <a:xfrm>
            <a:off x="457200" y="457200"/>
            <a:ext cx="11277600" cy="457200"/>
          </a:xfrm>
          <a:prstGeom prst="rect">
            <a:avLst/>
          </a:prstGeom>
        </p:spPr>
        <p:txBody>
          <a:bodyPr vert="horz" lIns="0" tIns="0" rIns="0" bIns="0" rtlCol="0" anchor="t">
            <a:noAutofit/>
          </a:bodyPr>
          <a:lstStyle/>
          <a:p>
            <a:r>
              <a:rPr lang="en-US"/>
              <a:t>[Slide title – </a:t>
            </a:r>
            <a:r>
              <a:rPr lang="en-US" err="1"/>
              <a:t>lato</a:t>
            </a:r>
            <a:r>
              <a:rPr lang="en-US"/>
              <a:t> bold 28pt]</a:t>
            </a:r>
          </a:p>
        </p:txBody>
      </p:sp>
      <p:sp>
        <p:nvSpPr>
          <p:cNvPr id="3" name="Text Placeholder 2">
            <a:extLst>
              <a:ext uri="{FF2B5EF4-FFF2-40B4-BE49-F238E27FC236}">
                <a16:creationId xmlns:a16="http://schemas.microsoft.com/office/drawing/2014/main" id="{261473E9-3383-4648-A3C7-F69993EE4511}"/>
              </a:ext>
            </a:extLst>
          </p:cNvPr>
          <p:cNvSpPr>
            <a:spLocks noGrp="1"/>
          </p:cNvSpPr>
          <p:nvPr>
            <p:ph type="body" idx="1"/>
          </p:nvPr>
        </p:nvSpPr>
        <p:spPr>
          <a:xfrm>
            <a:off x="457200" y="1828800"/>
            <a:ext cx="11277600" cy="4114800"/>
          </a:xfrm>
          <a:prstGeom prst="rect">
            <a:avLst/>
          </a:prstGeom>
        </p:spPr>
        <p:txBody>
          <a:bodyPr vert="horz" lIns="0" tIns="0" rIns="0" bIns="0" rtlCol="0">
            <a:noAutofit/>
          </a:bodyPr>
          <a:lstStyle/>
          <a:p>
            <a:pPr lvl="0"/>
            <a:r>
              <a:rPr lang="en-US"/>
              <a:t>Body copy – </a:t>
            </a:r>
            <a:r>
              <a:rPr lang="en-US" err="1"/>
              <a:t>Lato</a:t>
            </a:r>
            <a:r>
              <a:rPr lang="en-US"/>
              <a:t> Light 14pt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B9354C1-156A-2D4C-85E9-62246D2B6FC2}"/>
              </a:ext>
            </a:extLst>
          </p:cNvPr>
          <p:cNvSpPr>
            <a:spLocks noGrp="1"/>
          </p:cNvSpPr>
          <p:nvPr>
            <p:ph type="ftr" sz="quarter" idx="3"/>
          </p:nvPr>
        </p:nvSpPr>
        <p:spPr>
          <a:xfrm>
            <a:off x="457200" y="6400801"/>
            <a:ext cx="5638800" cy="175097"/>
          </a:xfrm>
          <a:prstGeom prst="rect">
            <a:avLst/>
          </a:prstGeom>
        </p:spPr>
        <p:txBody>
          <a:bodyPr vert="horz" lIns="0" tIns="0" rIns="0" bIns="0" rtlCol="0" anchor="t" anchorCtr="0"/>
          <a:lstStyle>
            <a:lvl1pPr algn="l">
              <a:defRPr sz="8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a:t>© Copyright 2021  |  </a:t>
            </a:r>
            <a:r>
              <a:rPr lang="en-US">
                <a:latin typeface="Lato Light" panose="020F0302020204030203" pitchFamily="34" charset="77"/>
              </a:rPr>
              <a:t>Multiple Myeloma Research Foundation, Inc.</a:t>
            </a:r>
          </a:p>
        </p:txBody>
      </p:sp>
      <p:sp>
        <p:nvSpPr>
          <p:cNvPr id="6" name="Slide Number Placeholder 5">
            <a:extLst>
              <a:ext uri="{FF2B5EF4-FFF2-40B4-BE49-F238E27FC236}">
                <a16:creationId xmlns:a16="http://schemas.microsoft.com/office/drawing/2014/main" id="{28F311EA-6E14-AD47-B4E0-CA811C9DFD08}"/>
              </a:ext>
            </a:extLst>
          </p:cNvPr>
          <p:cNvSpPr>
            <a:spLocks noGrp="1"/>
          </p:cNvSpPr>
          <p:nvPr>
            <p:ph type="sldNum" sz="quarter" idx="4"/>
          </p:nvPr>
        </p:nvSpPr>
        <p:spPr>
          <a:xfrm>
            <a:off x="11274356" y="6400801"/>
            <a:ext cx="460443" cy="175097"/>
          </a:xfrm>
          <a:prstGeom prst="rect">
            <a:avLst/>
          </a:prstGeom>
        </p:spPr>
        <p:txBody>
          <a:bodyPr vert="horz" lIns="0" tIns="0" rIns="0" bIns="0" rtlCol="0" anchor="t" anchorCtr="0"/>
          <a:lstStyle>
            <a:lvl1pPr algn="r">
              <a:defRPr sz="8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fld id="{6FDC89C3-8E1C-1B4E-9829-76D4B1BE5FAC}" type="slidenum">
              <a:rPr lang="en-US" smtClean="0"/>
              <a:pPr/>
              <a:t>‹#›</a:t>
            </a:fld>
            <a:endParaRPr lang="en-US"/>
          </a:p>
        </p:txBody>
      </p:sp>
      <p:sp>
        <p:nvSpPr>
          <p:cNvPr id="11" name="Rectangle 10">
            <a:extLst>
              <a:ext uri="{FF2B5EF4-FFF2-40B4-BE49-F238E27FC236}">
                <a16:creationId xmlns:a16="http://schemas.microsoft.com/office/drawing/2014/main" id="{C19C6C4C-0330-F344-99E3-042C8F5136AC}"/>
              </a:ext>
            </a:extLst>
          </p:cNvPr>
          <p:cNvSpPr/>
          <p:nvPr userDrawn="1"/>
        </p:nvSpPr>
        <p:spPr>
          <a:xfrm>
            <a:off x="0" y="6720840"/>
            <a:ext cx="12192000" cy="13716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Tree>
    <p:extLst>
      <p:ext uri="{BB962C8B-B14F-4D97-AF65-F5344CB8AC3E}">
        <p14:creationId xmlns:p14="http://schemas.microsoft.com/office/powerpoint/2010/main" val="256696893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02" r:id="rId11"/>
    <p:sldLayoutId id="2147483667" r:id="rId12"/>
    <p:sldLayoutId id="2147483668" r:id="rId13"/>
    <p:sldLayoutId id="2147483666" r:id="rId14"/>
    <p:sldLayoutId id="2147483670" r:id="rId15"/>
    <p:sldLayoutId id="2147483650" r:id="rId16"/>
    <p:sldLayoutId id="2147483652" r:id="rId17"/>
    <p:sldLayoutId id="2147483655" r:id="rId18"/>
    <p:sldLayoutId id="2147483669" r:id="rId19"/>
    <p:sldLayoutId id="2147483664" r:id="rId20"/>
    <p:sldLayoutId id="2147483694" r:id="rId21"/>
    <p:sldLayoutId id="2147483654" r:id="rId22"/>
    <p:sldLayoutId id="2147483671" r:id="rId23"/>
    <p:sldLayoutId id="2147483685" r:id="rId24"/>
    <p:sldLayoutId id="2147483681" r:id="rId25"/>
    <p:sldLayoutId id="2147483703" r:id="rId26"/>
    <p:sldLayoutId id="2147483689" r:id="rId27"/>
    <p:sldLayoutId id="2147483693" r:id="rId28"/>
    <p:sldLayoutId id="2147483692" r:id="rId29"/>
    <p:sldLayoutId id="2147483691" r:id="rId30"/>
    <p:sldLayoutId id="2147483696" r:id="rId31"/>
    <p:sldLayoutId id="2147483657" r:id="rId32"/>
    <p:sldLayoutId id="2147483663" r:id="rId33"/>
    <p:sldLayoutId id="2147483690" r:id="rId34"/>
    <p:sldLayoutId id="2147483688" r:id="rId35"/>
    <p:sldLayoutId id="2147483680" r:id="rId36"/>
    <p:sldLayoutId id="2147483686" r:id="rId37"/>
    <p:sldLayoutId id="2147483687" r:id="rId38"/>
    <p:sldLayoutId id="2147483695" r:id="rId39"/>
    <p:sldLayoutId id="2147483672" r:id="rId40"/>
    <p:sldLayoutId id="2147483704" r:id="rId41"/>
    <p:sldLayoutId id="2147483673" r:id="rId42"/>
    <p:sldLayoutId id="2147483699" r:id="rId43"/>
    <p:sldLayoutId id="2147483676" r:id="rId44"/>
    <p:sldLayoutId id="2147483678" r:id="rId45"/>
    <p:sldLayoutId id="2147483708" r:id="rId46"/>
    <p:sldLayoutId id="2147483698" r:id="rId47"/>
    <p:sldLayoutId id="2147483679" r:id="rId48"/>
    <p:sldLayoutId id="2147483705" r:id="rId49"/>
    <p:sldLayoutId id="2147483674" r:id="rId50"/>
    <p:sldLayoutId id="2147483677" r:id="rId51"/>
    <p:sldLayoutId id="2147483700" r:id="rId52"/>
    <p:sldLayoutId id="2147483701" r:id="rId53"/>
    <p:sldLayoutId id="2147483706" r:id="rId54"/>
    <p:sldLayoutId id="2147483719" r:id="rId55"/>
    <p:sldLayoutId id="2147483682" r:id="rId56"/>
    <p:sldLayoutId id="2147483683" r:id="rId57"/>
    <p:sldLayoutId id="2147483684" r:id="rId58"/>
    <p:sldLayoutId id="2147483697" r:id="rId59"/>
    <p:sldLayoutId id="2147483717" r:id="rId60"/>
    <p:sldLayoutId id="2147483720" r:id="rId61"/>
  </p:sldLayoutIdLst>
  <p:hf hdr="0" dt="0"/>
  <p:txStyles>
    <p:titleStyle>
      <a:lvl1pPr algn="l" defTabSz="914400" rtl="0" eaLnBrk="1" latinLnBrk="0" hangingPunct="1">
        <a:lnSpc>
          <a:spcPct val="90000"/>
        </a:lnSpc>
        <a:spcBef>
          <a:spcPct val="0"/>
        </a:spcBef>
        <a:buNone/>
        <a:defRPr sz="2800" b="1" i="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153988" indent="-153988" algn="l" defTabSz="914400" rtl="0" eaLnBrk="1" latinLnBrk="0" hangingPunct="1">
        <a:lnSpc>
          <a:spcPct val="100000"/>
        </a:lnSpc>
        <a:spcBef>
          <a:spcPts val="200"/>
        </a:spcBef>
        <a:buFont typeface="Graphik Regular" pitchFamily="34" charset="0"/>
        <a:buChar char="•"/>
        <a:tabLst/>
        <a:defRPr lang="en-US" sz="1400" b="0" i="0" kern="1200" baseline="0" dirty="0" smtClean="0">
          <a:solidFill>
            <a:schemeClr val="tx1"/>
          </a:solidFill>
          <a:latin typeface="Lato Light" panose="020F0302020204030203" pitchFamily="34" charset="77"/>
          <a:ea typeface="+mn-ea"/>
          <a:cs typeface="Lato" panose="020F0502020204030203" pitchFamily="34" charset="0"/>
        </a:defRPr>
      </a:lvl1pPr>
      <a:lvl2pPr marL="406400" indent="-177800" algn="l" defTabSz="914400" rtl="0" eaLnBrk="1" latinLnBrk="0" hangingPunct="1">
        <a:lnSpc>
          <a:spcPct val="100000"/>
        </a:lnSpc>
        <a:spcBef>
          <a:spcPts val="200"/>
        </a:spcBef>
        <a:buFont typeface="System Font Regular"/>
        <a:buChar char="–"/>
        <a:tabLst/>
        <a:defRPr lang="en-US" sz="1400" b="0" i="0" kern="1200" baseline="0" dirty="0" smtClean="0">
          <a:solidFill>
            <a:schemeClr val="tx1"/>
          </a:solidFill>
          <a:latin typeface="Lato Light" panose="020F0302020204030203" pitchFamily="34" charset="77"/>
          <a:ea typeface="+mn-ea"/>
          <a:cs typeface="Lato" panose="020F0502020204030203" pitchFamily="34" charset="0"/>
        </a:defRPr>
      </a:lvl2pPr>
      <a:lvl3pPr marL="635000" indent="-152400" algn="l" defTabSz="914400" rtl="0" eaLnBrk="1" latinLnBrk="0" hangingPunct="1">
        <a:lnSpc>
          <a:spcPct val="100000"/>
        </a:lnSpc>
        <a:spcBef>
          <a:spcPts val="200"/>
        </a:spcBef>
        <a:buFont typeface="Graphik Regular" pitchFamily="34" charset="0"/>
        <a:buChar char="•"/>
        <a:tabLst/>
        <a:defRPr lang="en-US" sz="1300" b="0" i="0" kern="1200" baseline="0" dirty="0" smtClean="0">
          <a:solidFill>
            <a:schemeClr val="tx1"/>
          </a:solidFill>
          <a:latin typeface="Lato Light" panose="020F0302020204030203" pitchFamily="34" charset="77"/>
          <a:ea typeface="+mn-ea"/>
          <a:cs typeface="Lato" panose="020F0502020204030203" pitchFamily="34" charset="0"/>
        </a:defRPr>
      </a:lvl3pPr>
      <a:lvl4pPr marL="896938" indent="-150813" algn="l" defTabSz="914400" rtl="0" eaLnBrk="1" latinLnBrk="0" hangingPunct="1">
        <a:lnSpc>
          <a:spcPct val="100000"/>
        </a:lnSpc>
        <a:spcBef>
          <a:spcPts val="200"/>
        </a:spcBef>
        <a:buFont typeface="System Font Regular"/>
        <a:buChar char="–"/>
        <a:tabLst/>
        <a:defRPr lang="en-US" sz="1200" b="0" i="0" kern="1200" baseline="0" dirty="0" smtClean="0">
          <a:solidFill>
            <a:schemeClr val="tx1"/>
          </a:solidFill>
          <a:latin typeface="Lato Light" panose="020F0302020204030203" pitchFamily="34" charset="77"/>
          <a:ea typeface="+mn-ea"/>
          <a:cs typeface="Lato" panose="020F0502020204030203" pitchFamily="34" charset="0"/>
        </a:defRPr>
      </a:lvl4pPr>
      <a:lvl5pPr marL="1095375" indent="-120650" algn="l" defTabSz="914400" rtl="0" eaLnBrk="1" latinLnBrk="0" hangingPunct="1">
        <a:lnSpc>
          <a:spcPct val="100000"/>
        </a:lnSpc>
        <a:spcBef>
          <a:spcPts val="200"/>
        </a:spcBef>
        <a:buFont typeface="Graphik Regular" pitchFamily="34" charset="0"/>
        <a:buChar char="•"/>
        <a:tabLst/>
        <a:defRPr lang="en-US" sz="1100" b="0" i="0" kern="1200" baseline="0" dirty="0">
          <a:solidFill>
            <a:schemeClr val="tx1"/>
          </a:solidFill>
          <a:latin typeface="Lato Light" panose="020F0302020204030203" pitchFamily="34" charset="77"/>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orient="horz" pos="288" userDrawn="1">
          <p15:clr>
            <a:srgbClr val="F26B43"/>
          </p15:clr>
        </p15:guide>
        <p15:guide id="5" orient="horz" pos="1152" userDrawn="1">
          <p15:clr>
            <a:srgbClr val="F26B43"/>
          </p15:clr>
        </p15:guide>
        <p15:guide id="6" pos="7392" userDrawn="1">
          <p15:clr>
            <a:srgbClr val="F26B43"/>
          </p15:clr>
        </p15:guide>
        <p15:guide id="7" orient="horz" pos="4032" userDrawn="1">
          <p15:clr>
            <a:srgbClr val="F26B43"/>
          </p15:clr>
        </p15:guide>
        <p15:guide id="8" orient="horz" pos="3744" userDrawn="1">
          <p15:clr>
            <a:srgbClr val="F26B43"/>
          </p15:clr>
        </p15:guide>
        <p15:guide id="9" orient="horz" pos="576" userDrawn="1">
          <p15:clr>
            <a:srgbClr val="F26B43"/>
          </p15:clr>
        </p15:guide>
        <p15:guide id="10" pos="144" userDrawn="1">
          <p15:clr>
            <a:srgbClr val="F26B43"/>
          </p15:clr>
        </p15:guide>
        <p15:guide id="11" orient="horz" pos="144" userDrawn="1">
          <p15:clr>
            <a:srgbClr val="F26B43"/>
          </p15:clr>
        </p15:guide>
        <p15:guide id="12" pos="7536" userDrawn="1">
          <p15:clr>
            <a:srgbClr val="F26B43"/>
          </p15:clr>
        </p15:guide>
        <p15:guide id="13" orient="horz" pos="4176" userDrawn="1">
          <p15:clr>
            <a:srgbClr val="F26B43"/>
          </p15:clr>
        </p15:guide>
        <p15:guide id="14" pos="3672" userDrawn="1">
          <p15:clr>
            <a:srgbClr val="F26B43"/>
          </p15:clr>
        </p15:guide>
        <p15:guide id="15" pos="4008" userDrawn="1">
          <p15:clr>
            <a:srgbClr val="F26B43"/>
          </p15:clr>
        </p15:guide>
        <p15:guide id="16" pos="1980" userDrawn="1">
          <p15:clr>
            <a:srgbClr val="F26B43"/>
          </p15:clr>
        </p15:guide>
        <p15:guide id="17" pos="57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00A91-00E1-4642-A9BC-7C113A903020}"/>
              </a:ext>
            </a:extLst>
          </p:cNvPr>
          <p:cNvSpPr>
            <a:spLocks noGrp="1"/>
          </p:cNvSpPr>
          <p:nvPr>
            <p:ph type="title"/>
          </p:nvPr>
        </p:nvSpPr>
        <p:spPr>
          <a:xfrm>
            <a:off x="457200" y="457200"/>
            <a:ext cx="11277600" cy="457200"/>
          </a:xfrm>
          <a:prstGeom prst="rect">
            <a:avLst/>
          </a:prstGeom>
        </p:spPr>
        <p:txBody>
          <a:bodyPr vert="horz" lIns="0" tIns="0" rIns="0" bIns="0" rtlCol="0" anchor="t">
            <a:noAutofit/>
          </a:bodyPr>
          <a:lstStyle/>
          <a:p>
            <a:r>
              <a:rPr lang="en-US"/>
              <a:t>[Slide title – </a:t>
            </a:r>
            <a:r>
              <a:rPr lang="en-US" err="1"/>
              <a:t>lato</a:t>
            </a:r>
            <a:r>
              <a:rPr lang="en-US"/>
              <a:t> bold 28pt]</a:t>
            </a:r>
          </a:p>
        </p:txBody>
      </p:sp>
      <p:sp>
        <p:nvSpPr>
          <p:cNvPr id="3" name="Text Placeholder 2">
            <a:extLst>
              <a:ext uri="{FF2B5EF4-FFF2-40B4-BE49-F238E27FC236}">
                <a16:creationId xmlns:a16="http://schemas.microsoft.com/office/drawing/2014/main" id="{261473E9-3383-4648-A3C7-F69993EE4511}"/>
              </a:ext>
            </a:extLst>
          </p:cNvPr>
          <p:cNvSpPr>
            <a:spLocks noGrp="1"/>
          </p:cNvSpPr>
          <p:nvPr>
            <p:ph type="body" idx="1"/>
          </p:nvPr>
        </p:nvSpPr>
        <p:spPr>
          <a:xfrm>
            <a:off x="457200" y="1828800"/>
            <a:ext cx="11277600" cy="4114800"/>
          </a:xfrm>
          <a:prstGeom prst="rect">
            <a:avLst/>
          </a:prstGeom>
        </p:spPr>
        <p:txBody>
          <a:bodyPr vert="horz" lIns="0" tIns="0" rIns="0" bIns="0" rtlCol="0">
            <a:noAutofit/>
          </a:bodyPr>
          <a:lstStyle/>
          <a:p>
            <a:pPr lvl="0"/>
            <a:r>
              <a:rPr lang="en-US"/>
              <a:t>Body copy – </a:t>
            </a:r>
            <a:r>
              <a:rPr lang="en-US" err="1"/>
              <a:t>Lato</a:t>
            </a:r>
            <a:r>
              <a:rPr lang="en-US"/>
              <a:t> Light 14pt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B9354C1-156A-2D4C-85E9-62246D2B6FC2}"/>
              </a:ext>
            </a:extLst>
          </p:cNvPr>
          <p:cNvSpPr>
            <a:spLocks noGrp="1"/>
          </p:cNvSpPr>
          <p:nvPr>
            <p:ph type="ftr" sz="quarter" idx="3"/>
          </p:nvPr>
        </p:nvSpPr>
        <p:spPr>
          <a:xfrm>
            <a:off x="457200" y="6400801"/>
            <a:ext cx="5638800" cy="175097"/>
          </a:xfrm>
          <a:prstGeom prst="rect">
            <a:avLst/>
          </a:prstGeom>
        </p:spPr>
        <p:txBody>
          <a:bodyPr vert="horz" lIns="0" tIns="0" rIns="0" bIns="0" rtlCol="0" anchor="t" anchorCtr="0"/>
          <a:lstStyle>
            <a:lvl1pPr algn="l">
              <a:defRPr sz="8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a:t>© Copyright 2021  |  </a:t>
            </a:r>
            <a:r>
              <a:rPr lang="en-US">
                <a:latin typeface="Lato Light" panose="020F0302020204030203" pitchFamily="34" charset="77"/>
              </a:rPr>
              <a:t>Multiple Myeloma Research Foundation, Inc.</a:t>
            </a:r>
          </a:p>
        </p:txBody>
      </p:sp>
      <p:sp>
        <p:nvSpPr>
          <p:cNvPr id="6" name="Slide Number Placeholder 5">
            <a:extLst>
              <a:ext uri="{FF2B5EF4-FFF2-40B4-BE49-F238E27FC236}">
                <a16:creationId xmlns:a16="http://schemas.microsoft.com/office/drawing/2014/main" id="{28F311EA-6E14-AD47-B4E0-CA811C9DFD08}"/>
              </a:ext>
            </a:extLst>
          </p:cNvPr>
          <p:cNvSpPr>
            <a:spLocks noGrp="1"/>
          </p:cNvSpPr>
          <p:nvPr>
            <p:ph type="sldNum" sz="quarter" idx="4"/>
          </p:nvPr>
        </p:nvSpPr>
        <p:spPr>
          <a:xfrm>
            <a:off x="11274356" y="6400801"/>
            <a:ext cx="460443" cy="175097"/>
          </a:xfrm>
          <a:prstGeom prst="rect">
            <a:avLst/>
          </a:prstGeom>
        </p:spPr>
        <p:txBody>
          <a:bodyPr vert="horz" lIns="0" tIns="0" rIns="0" bIns="0" rtlCol="0" anchor="t" anchorCtr="0"/>
          <a:lstStyle>
            <a:lvl1pPr algn="r">
              <a:defRPr sz="8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fld id="{6FDC89C3-8E1C-1B4E-9829-76D4B1BE5FAC}" type="slidenum">
              <a:rPr lang="en-US" smtClean="0"/>
              <a:pPr/>
              <a:t>‹#›</a:t>
            </a:fld>
            <a:endParaRPr lang="en-US"/>
          </a:p>
        </p:txBody>
      </p:sp>
      <p:sp>
        <p:nvSpPr>
          <p:cNvPr id="11" name="Rectangle 10">
            <a:extLst>
              <a:ext uri="{FF2B5EF4-FFF2-40B4-BE49-F238E27FC236}">
                <a16:creationId xmlns:a16="http://schemas.microsoft.com/office/drawing/2014/main" id="{C19C6C4C-0330-F344-99E3-042C8F5136AC}"/>
              </a:ext>
            </a:extLst>
          </p:cNvPr>
          <p:cNvSpPr/>
          <p:nvPr userDrawn="1"/>
        </p:nvSpPr>
        <p:spPr>
          <a:xfrm>
            <a:off x="0" y="6720840"/>
            <a:ext cx="12192000" cy="137160"/>
          </a:xfrm>
          <a:prstGeom prst="rect">
            <a:avLst/>
          </a:prstGeom>
          <a:solidFill>
            <a:srgbClr val="8B0053"/>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a:p>
        </p:txBody>
      </p:sp>
    </p:spTree>
    <p:extLst>
      <p:ext uri="{BB962C8B-B14F-4D97-AF65-F5344CB8AC3E}">
        <p14:creationId xmlns:p14="http://schemas.microsoft.com/office/powerpoint/2010/main" val="25669689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 id="2147483761" r:id="rId41"/>
    <p:sldLayoutId id="2147483762" r:id="rId42"/>
    <p:sldLayoutId id="2147483763" r:id="rId43"/>
    <p:sldLayoutId id="2147483764" r:id="rId44"/>
    <p:sldLayoutId id="2147483765" r:id="rId45"/>
    <p:sldLayoutId id="2147483766" r:id="rId46"/>
    <p:sldLayoutId id="2147483767" r:id="rId47"/>
    <p:sldLayoutId id="2147483768" r:id="rId48"/>
    <p:sldLayoutId id="2147483769" r:id="rId49"/>
    <p:sldLayoutId id="2147483770" r:id="rId50"/>
    <p:sldLayoutId id="2147483771" r:id="rId51"/>
    <p:sldLayoutId id="2147483772" r:id="rId52"/>
    <p:sldLayoutId id="2147483773" r:id="rId53"/>
    <p:sldLayoutId id="2147483774" r:id="rId54"/>
    <p:sldLayoutId id="2147483662" r:id="rId55"/>
    <p:sldLayoutId id="2147483775" r:id="rId56"/>
    <p:sldLayoutId id="2147483776" r:id="rId57"/>
    <p:sldLayoutId id="2147483777" r:id="rId58"/>
    <p:sldLayoutId id="2147483778" r:id="rId59"/>
  </p:sldLayoutIdLst>
  <p:hf hdr="0" dt="0"/>
  <p:txStyles>
    <p:titleStyle>
      <a:lvl1pPr algn="l" defTabSz="914400" rtl="0" eaLnBrk="1" latinLnBrk="0" hangingPunct="1">
        <a:lnSpc>
          <a:spcPct val="90000"/>
        </a:lnSpc>
        <a:spcBef>
          <a:spcPct val="0"/>
        </a:spcBef>
        <a:buNone/>
        <a:defRPr sz="2800" b="1" i="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153988" indent="-153988" algn="l" defTabSz="914400" rtl="0" eaLnBrk="1" latinLnBrk="0" hangingPunct="1">
        <a:lnSpc>
          <a:spcPct val="100000"/>
        </a:lnSpc>
        <a:spcBef>
          <a:spcPts val="200"/>
        </a:spcBef>
        <a:buFont typeface="Graphik Regular" pitchFamily="34" charset="0"/>
        <a:buChar char="•"/>
        <a:tabLst/>
        <a:defRPr lang="en-US" sz="1400" b="0" i="0" kern="1200" baseline="0" dirty="0" smtClean="0">
          <a:solidFill>
            <a:schemeClr val="tx1"/>
          </a:solidFill>
          <a:latin typeface="Lato Light" panose="020F0302020204030203" pitchFamily="34" charset="77"/>
          <a:ea typeface="+mn-ea"/>
          <a:cs typeface="Lato" panose="020F0502020204030203" pitchFamily="34" charset="0"/>
        </a:defRPr>
      </a:lvl1pPr>
      <a:lvl2pPr marL="406400" indent="-177800" algn="l" defTabSz="914400" rtl="0" eaLnBrk="1" latinLnBrk="0" hangingPunct="1">
        <a:lnSpc>
          <a:spcPct val="100000"/>
        </a:lnSpc>
        <a:spcBef>
          <a:spcPts val="200"/>
        </a:spcBef>
        <a:buFont typeface="System Font Regular"/>
        <a:buChar char="–"/>
        <a:tabLst/>
        <a:defRPr lang="en-US" sz="1400" b="0" i="0" kern="1200" baseline="0" dirty="0" smtClean="0">
          <a:solidFill>
            <a:schemeClr val="tx1"/>
          </a:solidFill>
          <a:latin typeface="Lato Light" panose="020F0302020204030203" pitchFamily="34" charset="77"/>
          <a:ea typeface="+mn-ea"/>
          <a:cs typeface="Lato" panose="020F0502020204030203" pitchFamily="34" charset="0"/>
        </a:defRPr>
      </a:lvl2pPr>
      <a:lvl3pPr marL="635000" indent="-152400" algn="l" defTabSz="914400" rtl="0" eaLnBrk="1" latinLnBrk="0" hangingPunct="1">
        <a:lnSpc>
          <a:spcPct val="100000"/>
        </a:lnSpc>
        <a:spcBef>
          <a:spcPts val="200"/>
        </a:spcBef>
        <a:buFont typeface="Graphik Regular" pitchFamily="34" charset="0"/>
        <a:buChar char="•"/>
        <a:tabLst/>
        <a:defRPr lang="en-US" sz="1300" b="0" i="0" kern="1200" baseline="0" dirty="0" smtClean="0">
          <a:solidFill>
            <a:schemeClr val="tx1"/>
          </a:solidFill>
          <a:latin typeface="Lato Light" panose="020F0302020204030203" pitchFamily="34" charset="77"/>
          <a:ea typeface="+mn-ea"/>
          <a:cs typeface="Lato" panose="020F0502020204030203" pitchFamily="34" charset="0"/>
        </a:defRPr>
      </a:lvl3pPr>
      <a:lvl4pPr marL="896938" indent="-150813" algn="l" defTabSz="914400" rtl="0" eaLnBrk="1" latinLnBrk="0" hangingPunct="1">
        <a:lnSpc>
          <a:spcPct val="100000"/>
        </a:lnSpc>
        <a:spcBef>
          <a:spcPts val="200"/>
        </a:spcBef>
        <a:buFont typeface="System Font Regular"/>
        <a:buChar char="–"/>
        <a:tabLst/>
        <a:defRPr lang="en-US" sz="1200" b="0" i="0" kern="1200" baseline="0" dirty="0" smtClean="0">
          <a:solidFill>
            <a:schemeClr val="tx1"/>
          </a:solidFill>
          <a:latin typeface="Lato Light" panose="020F0302020204030203" pitchFamily="34" charset="77"/>
          <a:ea typeface="+mn-ea"/>
          <a:cs typeface="Lato" panose="020F0502020204030203" pitchFamily="34" charset="0"/>
        </a:defRPr>
      </a:lvl4pPr>
      <a:lvl5pPr marL="1095375" indent="-120650" algn="l" defTabSz="914400" rtl="0" eaLnBrk="1" latinLnBrk="0" hangingPunct="1">
        <a:lnSpc>
          <a:spcPct val="100000"/>
        </a:lnSpc>
        <a:spcBef>
          <a:spcPts val="200"/>
        </a:spcBef>
        <a:buFont typeface="Graphik Regular" pitchFamily="34" charset="0"/>
        <a:buChar char="•"/>
        <a:tabLst/>
        <a:defRPr lang="en-US" sz="1100" b="0" i="0" kern="1200" baseline="0" dirty="0">
          <a:solidFill>
            <a:schemeClr val="tx1"/>
          </a:solidFill>
          <a:latin typeface="Lato Light" panose="020F0302020204030203" pitchFamily="34" charset="77"/>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orient="horz" pos="288" userDrawn="1">
          <p15:clr>
            <a:srgbClr val="F26B43"/>
          </p15:clr>
        </p15:guide>
        <p15:guide id="5" orient="horz" pos="1152" userDrawn="1">
          <p15:clr>
            <a:srgbClr val="F26B43"/>
          </p15:clr>
        </p15:guide>
        <p15:guide id="6" pos="7392" userDrawn="1">
          <p15:clr>
            <a:srgbClr val="F26B43"/>
          </p15:clr>
        </p15:guide>
        <p15:guide id="7" orient="horz" pos="4032" userDrawn="1">
          <p15:clr>
            <a:srgbClr val="F26B43"/>
          </p15:clr>
        </p15:guide>
        <p15:guide id="8" orient="horz" pos="3744" userDrawn="1">
          <p15:clr>
            <a:srgbClr val="F26B43"/>
          </p15:clr>
        </p15:guide>
        <p15:guide id="9" orient="horz" pos="576" userDrawn="1">
          <p15:clr>
            <a:srgbClr val="F26B43"/>
          </p15:clr>
        </p15:guide>
        <p15:guide id="10" pos="144" userDrawn="1">
          <p15:clr>
            <a:srgbClr val="F26B43"/>
          </p15:clr>
        </p15:guide>
        <p15:guide id="11" orient="horz" pos="144" userDrawn="1">
          <p15:clr>
            <a:srgbClr val="F26B43"/>
          </p15:clr>
        </p15:guide>
        <p15:guide id="12" pos="7536" userDrawn="1">
          <p15:clr>
            <a:srgbClr val="F26B43"/>
          </p15:clr>
        </p15:guide>
        <p15:guide id="13" orient="horz" pos="4176" userDrawn="1">
          <p15:clr>
            <a:srgbClr val="F26B43"/>
          </p15:clr>
        </p15:guide>
        <p15:guide id="14" pos="3672" userDrawn="1">
          <p15:clr>
            <a:srgbClr val="F26B43"/>
          </p15:clr>
        </p15:guide>
        <p15:guide id="15" pos="4008" userDrawn="1">
          <p15:clr>
            <a:srgbClr val="F26B43"/>
          </p15:clr>
        </p15:guide>
        <p15:guide id="16" pos="1980" userDrawn="1">
          <p15:clr>
            <a:srgbClr val="F26B43"/>
          </p15:clr>
        </p15:guide>
        <p15:guide id="17" pos="57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61.xml"/><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8.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8.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8.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8.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8.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6.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hyperlink" Target="http://www.mmrfcurecloud.org/join" TargetMode="Externa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346E53E-238F-452C-A1F1-6D94352495CF}"/>
              </a:ext>
            </a:extLst>
          </p:cNvPr>
          <p:cNvSpPr>
            <a:spLocks noGrp="1"/>
          </p:cNvSpPr>
          <p:nvPr>
            <p:ph type="ctrTitle"/>
          </p:nvPr>
        </p:nvSpPr>
        <p:spPr>
          <a:xfrm>
            <a:off x="415637" y="2255996"/>
            <a:ext cx="4488873" cy="1980277"/>
          </a:xfrm>
        </p:spPr>
        <p:txBody>
          <a:bodyPr/>
          <a:lstStyle/>
          <a:p>
            <a:r>
              <a:rPr lang="en-US" dirty="0"/>
              <a:t>MMRF CureCloud </a:t>
            </a:r>
            <a:br>
              <a:rPr lang="en-US" dirty="0"/>
            </a:br>
            <a:r>
              <a:rPr lang="en-US" dirty="0"/>
              <a:t>Presentation</a:t>
            </a:r>
            <a:br>
              <a:rPr lang="en-US" dirty="0"/>
            </a:br>
            <a:endParaRPr lang="en-US" dirty="0"/>
          </a:p>
        </p:txBody>
      </p:sp>
      <p:sp>
        <p:nvSpPr>
          <p:cNvPr id="11" name="Text Placeholder 10">
            <a:extLst>
              <a:ext uri="{FF2B5EF4-FFF2-40B4-BE49-F238E27FC236}">
                <a16:creationId xmlns:a16="http://schemas.microsoft.com/office/drawing/2014/main" id="{97005E62-6484-46A7-8850-B94E6D33CEA2}"/>
              </a:ext>
            </a:extLst>
          </p:cNvPr>
          <p:cNvSpPr>
            <a:spLocks noGrp="1"/>
          </p:cNvSpPr>
          <p:nvPr>
            <p:ph type="body" sz="quarter" idx="10"/>
          </p:nvPr>
        </p:nvSpPr>
        <p:spPr/>
        <p:txBody>
          <a:bodyPr/>
          <a:lstStyle/>
          <a:p>
            <a:r>
              <a:rPr lang="en-US" dirty="0"/>
              <a:t>PMMNG</a:t>
            </a:r>
          </a:p>
        </p:txBody>
      </p:sp>
      <p:sp>
        <p:nvSpPr>
          <p:cNvPr id="12" name="Text Placeholder 11">
            <a:extLst>
              <a:ext uri="{FF2B5EF4-FFF2-40B4-BE49-F238E27FC236}">
                <a16:creationId xmlns:a16="http://schemas.microsoft.com/office/drawing/2014/main" id="{854D4AF3-FD62-43EF-8378-688A3876E7B9}"/>
              </a:ext>
            </a:extLst>
          </p:cNvPr>
          <p:cNvSpPr>
            <a:spLocks noGrp="1"/>
          </p:cNvSpPr>
          <p:nvPr>
            <p:ph type="body" sz="quarter" idx="11"/>
          </p:nvPr>
        </p:nvSpPr>
        <p:spPr/>
        <p:txBody>
          <a:bodyPr/>
          <a:lstStyle/>
          <a:p>
            <a:r>
              <a:rPr lang="en-US" sz="1200" dirty="0"/>
              <a:t>January 29, 2022</a:t>
            </a:r>
          </a:p>
          <a:p>
            <a:endParaRPr lang="en-US" dirty="0"/>
          </a:p>
        </p:txBody>
      </p:sp>
      <p:pic>
        <p:nvPicPr>
          <p:cNvPr id="2" name="Picture 1"/>
          <p:cNvPicPr>
            <a:picLocks noChangeAspect="1"/>
          </p:cNvPicPr>
          <p:nvPr/>
        </p:nvPicPr>
        <p:blipFill>
          <a:blip r:embed="rId2"/>
          <a:stretch>
            <a:fillRect/>
          </a:stretch>
        </p:blipFill>
        <p:spPr>
          <a:xfrm>
            <a:off x="4945578" y="829946"/>
            <a:ext cx="6905687" cy="3816870"/>
          </a:xfrm>
          <a:prstGeom prst="rect">
            <a:avLst/>
          </a:prstGeom>
        </p:spPr>
      </p:pic>
    </p:spTree>
    <p:extLst>
      <p:ext uri="{BB962C8B-B14F-4D97-AF65-F5344CB8AC3E}">
        <p14:creationId xmlns:p14="http://schemas.microsoft.com/office/powerpoint/2010/main" val="400889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22">
            <a:extLst>
              <a:ext uri="{FF2B5EF4-FFF2-40B4-BE49-F238E27FC236}">
                <a16:creationId xmlns:a16="http://schemas.microsoft.com/office/drawing/2014/main" id="{861433D3-798E-014A-AD36-623FCB4DE0ED}"/>
              </a:ext>
            </a:extLst>
          </p:cNvPr>
          <p:cNvSpPr txBox="1">
            <a:spLocks noGrp="1"/>
          </p:cNvSpPr>
          <p:nvPr>
            <p:ph type="sldNum" sz="quarter" idx="7"/>
          </p:nvPr>
        </p:nvSpPr>
        <p:spPr>
          <a:xfrm>
            <a:off x="11803011" y="6617335"/>
            <a:ext cx="147147" cy="117814"/>
          </a:xfrm>
          <a:prstGeom prst="rect">
            <a:avLst/>
          </a:prstGeom>
        </p:spPr>
        <p:txBody>
          <a:bodyPr vert="horz" wrap="square" lIns="0" tIns="5776" rIns="0" bIns="0" rtlCol="0">
            <a:spAutoFit/>
          </a:bodyPr>
          <a:lstStyle>
            <a:defPPr>
              <a:defRPr lang="en-US"/>
            </a:defPPr>
            <a:lvl1pPr marL="0" algn="l" defTabSz="336244" rtl="0" eaLnBrk="1" latinLnBrk="0" hangingPunct="1">
              <a:defRPr sz="662" kern="1200">
                <a:solidFill>
                  <a:schemeClr val="tx1"/>
                </a:solidFill>
                <a:latin typeface="+mn-lt"/>
                <a:ea typeface="+mn-ea"/>
                <a:cs typeface="+mn-cs"/>
              </a:defRPr>
            </a:lvl1pPr>
            <a:lvl2pPr marL="168122" algn="l" defTabSz="336244" rtl="0" eaLnBrk="1" latinLnBrk="0" hangingPunct="1">
              <a:defRPr sz="662" kern="1200">
                <a:solidFill>
                  <a:schemeClr val="tx1"/>
                </a:solidFill>
                <a:latin typeface="+mn-lt"/>
                <a:ea typeface="+mn-ea"/>
                <a:cs typeface="+mn-cs"/>
              </a:defRPr>
            </a:lvl2pPr>
            <a:lvl3pPr marL="336244" algn="l" defTabSz="336244" rtl="0" eaLnBrk="1" latinLnBrk="0" hangingPunct="1">
              <a:defRPr sz="662" kern="1200">
                <a:solidFill>
                  <a:schemeClr val="tx1"/>
                </a:solidFill>
                <a:latin typeface="+mn-lt"/>
                <a:ea typeface="+mn-ea"/>
                <a:cs typeface="+mn-cs"/>
              </a:defRPr>
            </a:lvl3pPr>
            <a:lvl4pPr marL="504366" algn="l" defTabSz="336244" rtl="0" eaLnBrk="1" latinLnBrk="0" hangingPunct="1">
              <a:defRPr sz="662" kern="1200">
                <a:solidFill>
                  <a:schemeClr val="tx1"/>
                </a:solidFill>
                <a:latin typeface="+mn-lt"/>
                <a:ea typeface="+mn-ea"/>
                <a:cs typeface="+mn-cs"/>
              </a:defRPr>
            </a:lvl4pPr>
            <a:lvl5pPr marL="672488" algn="l" defTabSz="336244" rtl="0" eaLnBrk="1" latinLnBrk="0" hangingPunct="1">
              <a:defRPr sz="662" kern="1200">
                <a:solidFill>
                  <a:schemeClr val="tx1"/>
                </a:solidFill>
                <a:latin typeface="+mn-lt"/>
                <a:ea typeface="+mn-ea"/>
                <a:cs typeface="+mn-cs"/>
              </a:defRPr>
            </a:lvl5pPr>
            <a:lvl6pPr marL="840610" algn="l" defTabSz="336244" rtl="0" eaLnBrk="1" latinLnBrk="0" hangingPunct="1">
              <a:defRPr sz="662" kern="1200">
                <a:solidFill>
                  <a:schemeClr val="tx1"/>
                </a:solidFill>
                <a:latin typeface="+mn-lt"/>
                <a:ea typeface="+mn-ea"/>
                <a:cs typeface="+mn-cs"/>
              </a:defRPr>
            </a:lvl6pPr>
            <a:lvl7pPr marL="1008732" algn="l" defTabSz="336244" rtl="0" eaLnBrk="1" latinLnBrk="0" hangingPunct="1">
              <a:defRPr sz="662" kern="1200">
                <a:solidFill>
                  <a:schemeClr val="tx1"/>
                </a:solidFill>
                <a:latin typeface="+mn-lt"/>
                <a:ea typeface="+mn-ea"/>
                <a:cs typeface="+mn-cs"/>
              </a:defRPr>
            </a:lvl7pPr>
            <a:lvl8pPr marL="1176854" algn="l" defTabSz="336244" rtl="0" eaLnBrk="1" latinLnBrk="0" hangingPunct="1">
              <a:defRPr sz="662" kern="1200">
                <a:solidFill>
                  <a:schemeClr val="tx1"/>
                </a:solidFill>
                <a:latin typeface="+mn-lt"/>
                <a:ea typeface="+mn-ea"/>
                <a:cs typeface="+mn-cs"/>
              </a:defRPr>
            </a:lvl8pPr>
            <a:lvl9pPr marL="1344976" algn="l" defTabSz="336244" rtl="0" eaLnBrk="1" latinLnBrk="0" hangingPunct="1">
              <a:defRPr sz="662" kern="1200">
                <a:solidFill>
                  <a:schemeClr val="tx1"/>
                </a:solidFill>
                <a:latin typeface="+mn-lt"/>
                <a:ea typeface="+mn-ea"/>
                <a:cs typeface="+mn-cs"/>
              </a:defRPr>
            </a:lvl9pPr>
          </a:lstStyle>
          <a:p>
            <a:pPr marL="23104" algn="r">
              <a:lnSpc>
                <a:spcPct val="100000"/>
              </a:lnSpc>
              <a:spcBef>
                <a:spcPts val="45"/>
              </a:spcBef>
            </a:pPr>
            <a:fld id="{81D60167-4931-47E6-BA6A-407CBD079E47}" type="slidenum">
              <a:rPr sz="728" i="1" spc="-3" dirty="0">
                <a:solidFill>
                  <a:schemeClr val="tx1"/>
                </a:solidFill>
              </a:rPr>
              <a:pPr marL="23104" algn="r">
                <a:lnSpc>
                  <a:spcPct val="100000"/>
                </a:lnSpc>
                <a:spcBef>
                  <a:spcPts val="45"/>
                </a:spcBef>
              </a:pPr>
              <a:t>10</a:t>
            </a:fld>
            <a:endParaRPr sz="728" i="1" spc="-3" dirty="0">
              <a:solidFill>
                <a:schemeClr val="tx1"/>
              </a:solidFill>
            </a:endParaRPr>
          </a:p>
        </p:txBody>
      </p:sp>
      <p:sp>
        <p:nvSpPr>
          <p:cNvPr id="44" name="object 3">
            <a:extLst>
              <a:ext uri="{FF2B5EF4-FFF2-40B4-BE49-F238E27FC236}">
                <a16:creationId xmlns:a16="http://schemas.microsoft.com/office/drawing/2014/main" id="{80BCED50-99D1-1048-AC91-68887A6E61CD}"/>
              </a:ext>
            </a:extLst>
          </p:cNvPr>
          <p:cNvSpPr txBox="1">
            <a:spLocks/>
          </p:cNvSpPr>
          <p:nvPr/>
        </p:nvSpPr>
        <p:spPr>
          <a:xfrm>
            <a:off x="420264" y="328062"/>
            <a:ext cx="11395215" cy="654851"/>
          </a:xfrm>
          <a:prstGeom prst="rect">
            <a:avLst/>
          </a:prstGeom>
          <a:noFill/>
        </p:spPr>
        <p:txBody>
          <a:bodyPr vert="horz" wrap="square" lIns="0" tIns="110899" rIns="0" bIns="110899" rtlCol="0" anchor="ctr">
            <a:sp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R="3081">
              <a:spcBef>
                <a:spcPts val="603"/>
              </a:spcBef>
            </a:pPr>
            <a:r>
              <a:rPr lang="en-US" sz="2800" b="1" kern="0" dirty="0">
                <a:latin typeface="+mj-lt"/>
              </a:rPr>
              <a:t>Personalized Reports</a:t>
            </a:r>
          </a:p>
        </p:txBody>
      </p:sp>
      <p:sp>
        <p:nvSpPr>
          <p:cNvPr id="21" name="TextBox 20">
            <a:extLst>
              <a:ext uri="{FF2B5EF4-FFF2-40B4-BE49-F238E27FC236}">
                <a16:creationId xmlns:a16="http://schemas.microsoft.com/office/drawing/2014/main" id="{DDD389FF-C391-45F7-AFBC-0145CD5A09EE}"/>
              </a:ext>
            </a:extLst>
          </p:cNvPr>
          <p:cNvSpPr txBox="1"/>
          <p:nvPr/>
        </p:nvSpPr>
        <p:spPr>
          <a:xfrm>
            <a:off x="7164672" y="3429000"/>
            <a:ext cx="3835802" cy="372281"/>
          </a:xfrm>
          <a:prstGeom prst="rect">
            <a:avLst/>
          </a:prstGeom>
          <a:noFill/>
        </p:spPr>
        <p:txBody>
          <a:bodyPr wrap="square" rtlCol="0">
            <a:sp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0" marR="0" lvl="0" indent="0" algn="ctr" defTabSz="739305" rtl="0" eaLnBrk="1" fontAlgn="auto" latinLnBrk="0" hangingPunct="1">
              <a:lnSpc>
                <a:spcPct val="100000"/>
              </a:lnSpc>
              <a:spcBef>
                <a:spcPts val="0"/>
              </a:spcBef>
              <a:spcAft>
                <a:spcPts val="0"/>
              </a:spcAft>
              <a:buClrTx/>
              <a:buSzTx/>
              <a:buFontTx/>
              <a:buNone/>
              <a:tabLst/>
              <a:defRPr/>
            </a:pPr>
            <a:r>
              <a:rPr kumimoji="0" lang="en-US" sz="1819" b="1" i="0" u="none" strike="noStrike" kern="1200" cap="none" spc="0" normalizeH="0" baseline="0" noProof="0" dirty="0">
                <a:ln>
                  <a:noFill/>
                </a:ln>
                <a:solidFill>
                  <a:prstClr val="black"/>
                </a:solidFill>
                <a:effectLst/>
                <a:uLnTx/>
                <a:uFillTx/>
                <a:latin typeface="Lato" panose="020F0502020204030203" pitchFamily="34" charset="77"/>
                <a:ea typeface="+mn-ea"/>
                <a:cs typeface="+mn-cs"/>
              </a:rPr>
              <a:t>DFCI Report for Physicians</a:t>
            </a:r>
          </a:p>
        </p:txBody>
      </p:sp>
      <p:sp>
        <p:nvSpPr>
          <p:cNvPr id="15" name="object 3">
            <a:extLst>
              <a:ext uri="{FF2B5EF4-FFF2-40B4-BE49-F238E27FC236}">
                <a16:creationId xmlns:a16="http://schemas.microsoft.com/office/drawing/2014/main" id="{9F5ACD78-DB10-874D-8176-D2A6BF6FA1D9}"/>
              </a:ext>
            </a:extLst>
          </p:cNvPr>
          <p:cNvSpPr txBox="1"/>
          <p:nvPr/>
        </p:nvSpPr>
        <p:spPr>
          <a:xfrm>
            <a:off x="338994" y="1157811"/>
            <a:ext cx="11514013" cy="288511"/>
          </a:xfrm>
          <a:prstGeom prst="rect">
            <a:avLst/>
          </a:prstGeom>
        </p:spPr>
        <p:txBody>
          <a:bodyPr vert="horz" wrap="square" lIns="0" tIns="9242" rIns="0" bIns="0" rtlCol="0">
            <a:sp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227188" marR="3081" indent="-219872" algn="ctr">
              <a:lnSpc>
                <a:spcPct val="101000"/>
              </a:lnSpc>
              <a:spcBef>
                <a:spcPts val="58"/>
              </a:spcBef>
            </a:pPr>
            <a:r>
              <a:rPr lang="en-US" sz="1940" b="1" dirty="0">
                <a:solidFill>
                  <a:srgbClr val="231F20"/>
                </a:solidFill>
                <a:latin typeface="Lato" panose="020F0502020204030203" pitchFamily="34" charset="77"/>
                <a:cs typeface="Lato-Black"/>
              </a:rPr>
              <a:t>Personalized genomics reports designed to enhance doctor-patient communication.</a:t>
            </a:r>
            <a:endParaRPr lang="en-US" sz="1940" b="1" dirty="0">
              <a:latin typeface="Lato" panose="020F0502020204030203" pitchFamily="34" charset="77"/>
              <a:cs typeface="Lato-Black"/>
            </a:endParaRPr>
          </a:p>
        </p:txBody>
      </p:sp>
      <p:pic>
        <p:nvPicPr>
          <p:cNvPr id="2" name="Picture 1">
            <a:extLst>
              <a:ext uri="{FF2B5EF4-FFF2-40B4-BE49-F238E27FC236}">
                <a16:creationId xmlns:a16="http://schemas.microsoft.com/office/drawing/2014/main" id="{40717664-CE09-429B-BA5B-585B4E6A8671}"/>
              </a:ext>
            </a:extLst>
          </p:cNvPr>
          <p:cNvPicPr>
            <a:picLocks noChangeAspect="1"/>
          </p:cNvPicPr>
          <p:nvPr/>
        </p:nvPicPr>
        <p:blipFill>
          <a:blip r:embed="rId3"/>
          <a:stretch>
            <a:fillRect/>
          </a:stretch>
        </p:blipFill>
        <p:spPr>
          <a:xfrm>
            <a:off x="3351767" y="1542761"/>
            <a:ext cx="3552615" cy="4983455"/>
          </a:xfrm>
          <a:prstGeom prst="rect">
            <a:avLst/>
          </a:prstGeom>
        </p:spPr>
      </p:pic>
    </p:spTree>
    <p:extLst>
      <p:ext uri="{BB962C8B-B14F-4D97-AF65-F5344CB8AC3E}">
        <p14:creationId xmlns:p14="http://schemas.microsoft.com/office/powerpoint/2010/main" val="294428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7D9244-C1E5-7C4C-9984-D3BFDFA198A8}"/>
              </a:ext>
            </a:extLst>
          </p:cNvPr>
          <p:cNvSpPr>
            <a:spLocks noGrp="1"/>
          </p:cNvSpPr>
          <p:nvPr>
            <p:ph type="body" sz="quarter" idx="13"/>
          </p:nvPr>
        </p:nvSpPr>
        <p:spPr>
          <a:xfrm>
            <a:off x="483230" y="457200"/>
            <a:ext cx="8305800" cy="457200"/>
          </a:xfrm>
        </p:spPr>
        <p:txBody>
          <a:bodyPr/>
          <a:lstStyle/>
          <a:p>
            <a:r>
              <a:rPr lang="en-US" sz="2800" b="1" dirty="0">
                <a:latin typeface="Lato" panose="020F0502020204030203" pitchFamily="34" charset="77"/>
              </a:rPr>
              <a:t>CureCloud - Patient Support</a:t>
            </a:r>
          </a:p>
        </p:txBody>
      </p:sp>
      <p:cxnSp>
        <p:nvCxnSpPr>
          <p:cNvPr id="14" name="Straight Connector 13">
            <a:extLst>
              <a:ext uri="{FF2B5EF4-FFF2-40B4-BE49-F238E27FC236}">
                <a16:creationId xmlns:a16="http://schemas.microsoft.com/office/drawing/2014/main" id="{C34F1488-5214-8440-BAAD-3EA67422FAC1}"/>
              </a:ext>
            </a:extLst>
          </p:cNvPr>
          <p:cNvCxnSpPr>
            <a:cxnSpLocks/>
          </p:cNvCxnSpPr>
          <p:nvPr/>
        </p:nvCxnSpPr>
        <p:spPr>
          <a:xfrm>
            <a:off x="483230" y="1188720"/>
            <a:ext cx="553090" cy="0"/>
          </a:xfrm>
          <a:prstGeom prst="line">
            <a:avLst/>
          </a:prstGeom>
          <a:ln w="50800" cap="sq">
            <a:solidFill>
              <a:srgbClr val="8B0053"/>
            </a:solidFill>
          </a:ln>
        </p:spPr>
        <p:style>
          <a:lnRef idx="1">
            <a:schemeClr val="accent1"/>
          </a:lnRef>
          <a:fillRef idx="0">
            <a:schemeClr val="accent1"/>
          </a:fillRef>
          <a:effectRef idx="0">
            <a:schemeClr val="dk1"/>
          </a:effectRef>
          <a:fontRef idx="minor">
            <a:schemeClr val="dk1"/>
          </a:fontRef>
        </p:style>
      </p:cxnSp>
      <p:sp>
        <p:nvSpPr>
          <p:cNvPr id="26" name="TextBox 25">
            <a:extLst>
              <a:ext uri="{FF2B5EF4-FFF2-40B4-BE49-F238E27FC236}">
                <a16:creationId xmlns:a16="http://schemas.microsoft.com/office/drawing/2014/main" id="{2DC6C3D2-B77C-0C4D-BC59-DEB9FEACC636}"/>
              </a:ext>
            </a:extLst>
          </p:cNvPr>
          <p:cNvSpPr txBox="1"/>
          <p:nvPr/>
        </p:nvSpPr>
        <p:spPr>
          <a:xfrm>
            <a:off x="457201" y="6400800"/>
            <a:ext cx="5327649"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a:latin typeface="Lato Light" panose="020F0302020204030203" pitchFamily="34" charset="77"/>
              </a:rPr>
              <a:t>Multiple Myeloma Research Foundation, Inc.</a:t>
            </a:r>
          </a:p>
        </p:txBody>
      </p:sp>
      <p:pic>
        <p:nvPicPr>
          <p:cNvPr id="2" name="Picture 1"/>
          <p:cNvPicPr>
            <a:picLocks noChangeAspect="1"/>
          </p:cNvPicPr>
          <p:nvPr/>
        </p:nvPicPr>
        <p:blipFill>
          <a:blip r:embed="rId2"/>
          <a:stretch>
            <a:fillRect/>
          </a:stretch>
        </p:blipFill>
        <p:spPr>
          <a:xfrm>
            <a:off x="241069" y="2500779"/>
            <a:ext cx="11836176" cy="3223760"/>
          </a:xfrm>
          <a:prstGeom prst="rect">
            <a:avLst/>
          </a:prstGeom>
        </p:spPr>
      </p:pic>
      <p:sp>
        <p:nvSpPr>
          <p:cNvPr id="12" name="object 3">
            <a:extLst>
              <a:ext uri="{FF2B5EF4-FFF2-40B4-BE49-F238E27FC236}">
                <a16:creationId xmlns:a16="http://schemas.microsoft.com/office/drawing/2014/main" id="{7B80F712-DAC8-B34B-9062-19AD6C100A34}"/>
              </a:ext>
            </a:extLst>
          </p:cNvPr>
          <p:cNvSpPr txBox="1"/>
          <p:nvPr/>
        </p:nvSpPr>
        <p:spPr>
          <a:xfrm>
            <a:off x="759775" y="1568166"/>
            <a:ext cx="10758854" cy="574901"/>
          </a:xfrm>
          <a:prstGeom prst="rect">
            <a:avLst/>
          </a:prstGeom>
        </p:spPr>
        <p:txBody>
          <a:bodyPr vert="horz" wrap="square" lIns="0" tIns="15240" rIns="0" bIns="0" rtlCol="0">
            <a:spAutoFit/>
          </a:bodyPr>
          <a:lstStyle/>
          <a:p>
            <a:pPr marL="374650" marR="5080" indent="-362585" algn="ctr">
              <a:lnSpc>
                <a:spcPct val="101000"/>
              </a:lnSpc>
              <a:spcBef>
                <a:spcPts val="95"/>
              </a:spcBef>
            </a:pPr>
            <a:r>
              <a:rPr lang="en-US" sz="2000" b="1" dirty="0">
                <a:solidFill>
                  <a:srgbClr val="231F20"/>
                </a:solidFill>
                <a:latin typeface="Lato" panose="020F0502020204030203" pitchFamily="34" charset="77"/>
                <a:cs typeface="Lato-Black"/>
              </a:rPr>
              <a:t>MMRF</a:t>
            </a:r>
            <a:r>
              <a:rPr lang="en-US" sz="1600" b="1" dirty="0">
                <a:solidFill>
                  <a:srgbClr val="231F20"/>
                </a:solidFill>
                <a:latin typeface="Lato" panose="020F0502020204030203" pitchFamily="34" charset="77"/>
                <a:cs typeface="Lato-Black"/>
              </a:rPr>
              <a:t> Patient Navigators are available to provide additional support; Facebook groups and Myeloma Mentors provide patients opportunities to connect with patients like them. </a:t>
            </a:r>
            <a:endParaRPr lang="en-US" sz="1600" b="1" dirty="0">
              <a:latin typeface="Lato" panose="020F0502020204030203" pitchFamily="34" charset="77"/>
              <a:cs typeface="Lato-Black"/>
            </a:endParaRPr>
          </a:p>
        </p:txBody>
      </p:sp>
    </p:spTree>
    <p:extLst>
      <p:ext uri="{BB962C8B-B14F-4D97-AF65-F5344CB8AC3E}">
        <p14:creationId xmlns:p14="http://schemas.microsoft.com/office/powerpoint/2010/main" val="2294243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EA8-D427-44BF-A59F-1F15297E2AF7}"/>
              </a:ext>
            </a:extLst>
          </p:cNvPr>
          <p:cNvSpPr>
            <a:spLocks noGrp="1"/>
          </p:cNvSpPr>
          <p:nvPr>
            <p:ph type="title"/>
          </p:nvPr>
        </p:nvSpPr>
        <p:spPr/>
        <p:txBody>
          <a:bodyPr/>
          <a:lstStyle/>
          <a:p>
            <a:r>
              <a:rPr lang="en-US" dirty="0"/>
              <a:t>MMRF </a:t>
            </a:r>
            <a:r>
              <a:rPr lang="en-US" dirty="0" err="1"/>
              <a:t>CureCloud</a:t>
            </a:r>
            <a:r>
              <a:rPr lang="en-US" dirty="0"/>
              <a:t> Resources</a:t>
            </a:r>
          </a:p>
        </p:txBody>
      </p:sp>
      <p:cxnSp>
        <p:nvCxnSpPr>
          <p:cNvPr id="7" name="Straight Connector 6">
            <a:extLst>
              <a:ext uri="{FF2B5EF4-FFF2-40B4-BE49-F238E27FC236}">
                <a16:creationId xmlns:a16="http://schemas.microsoft.com/office/drawing/2014/main" id="{E2B02FF8-BC1A-48BB-857B-CF99D567DD51}"/>
              </a:ext>
            </a:extLst>
          </p:cNvPr>
          <p:cNvCxnSpPr>
            <a:cxnSpLocks/>
          </p:cNvCxnSpPr>
          <p:nvPr/>
        </p:nvCxnSpPr>
        <p:spPr>
          <a:xfrm>
            <a:off x="6093133" y="1868032"/>
            <a:ext cx="1" cy="463677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person taking a selfie&#10;&#10;Description automatically generated">
            <a:extLst>
              <a:ext uri="{FF2B5EF4-FFF2-40B4-BE49-F238E27FC236}">
                <a16:creationId xmlns:a16="http://schemas.microsoft.com/office/drawing/2014/main" id="{19B5A87E-5C4B-4267-8F70-61C27988F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998" y="1627927"/>
            <a:ext cx="3580789" cy="5013104"/>
          </a:xfrm>
          <a:prstGeom prst="rect">
            <a:avLst/>
          </a:prstGeom>
          <a:effectLst>
            <a:outerShdw blurRad="50800" dist="38100" dir="2700000" algn="tl" rotWithShape="0">
              <a:prstClr val="black">
                <a:alpha val="40000"/>
              </a:prstClr>
            </a:outerShdw>
          </a:effectLst>
        </p:spPr>
      </p:pic>
      <p:pic>
        <p:nvPicPr>
          <p:cNvPr id="9" name="Picture 8" descr="A screenshot of a cell phone&#10;&#10;Description automatically generated">
            <a:extLst>
              <a:ext uri="{FF2B5EF4-FFF2-40B4-BE49-F238E27FC236}">
                <a16:creationId xmlns:a16="http://schemas.microsoft.com/office/drawing/2014/main" id="{ADD3DB43-813C-4861-AEB2-8B7AB1E310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3214" y="1627928"/>
            <a:ext cx="3580789" cy="50131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993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118E14-9891-1C4D-A9FA-E67336613E8B}"/>
              </a:ext>
            </a:extLst>
          </p:cNvPr>
          <p:cNvSpPr>
            <a:spLocks noGrp="1"/>
          </p:cNvSpPr>
          <p:nvPr>
            <p:ph type="ctrTitle"/>
          </p:nvPr>
        </p:nvSpPr>
        <p:spPr/>
        <p:txBody>
          <a:bodyPr/>
          <a:lstStyle/>
          <a:p>
            <a:r>
              <a:rPr lang="en-US" dirty="0"/>
              <a:t>CureCloud – Data Visualizations</a:t>
            </a:r>
            <a:br>
              <a:rPr lang="en-US" dirty="0"/>
            </a:br>
            <a:endParaRPr lang="en-US" dirty="0"/>
          </a:p>
        </p:txBody>
      </p:sp>
      <p:sp>
        <p:nvSpPr>
          <p:cNvPr id="3" name="Subtitle 2">
            <a:extLst>
              <a:ext uri="{FF2B5EF4-FFF2-40B4-BE49-F238E27FC236}">
                <a16:creationId xmlns:a16="http://schemas.microsoft.com/office/drawing/2014/main" id="{306D242F-B4DB-4CC5-957D-C1FA60DF90FF}"/>
              </a:ext>
            </a:extLst>
          </p:cNvPr>
          <p:cNvSpPr txBox="1">
            <a:spLocks/>
          </p:cNvSpPr>
          <p:nvPr/>
        </p:nvSpPr>
        <p:spPr>
          <a:xfrm>
            <a:off x="889348" y="5451327"/>
            <a:ext cx="7487920" cy="299720"/>
          </a:xfrm>
          <a:prstGeom prst="rect">
            <a:avLst/>
          </a:prstGeom>
        </p:spPr>
        <p:txBody>
          <a:bodyPr/>
          <a:lstStyle>
            <a:lvl1pPr marL="153988" indent="-153988" algn="l" defTabSz="914400" rtl="0" eaLnBrk="1" latinLnBrk="0" hangingPunct="1">
              <a:lnSpc>
                <a:spcPct val="100000"/>
              </a:lnSpc>
              <a:spcBef>
                <a:spcPts val="200"/>
              </a:spcBef>
              <a:buFont typeface="Graphik Regular" pitchFamily="34" charset="0"/>
              <a:buChar char="•"/>
              <a:tabLst/>
              <a:defRPr lang="en-US" sz="1400" b="0" i="0" kern="1200" baseline="0" dirty="0" smtClean="0">
                <a:solidFill>
                  <a:schemeClr val="tx1"/>
                </a:solidFill>
                <a:latin typeface="Lato Light" panose="020F0302020204030203" pitchFamily="34" charset="77"/>
                <a:ea typeface="+mn-ea"/>
                <a:cs typeface="Lato" panose="020F0502020204030203" pitchFamily="34" charset="0"/>
              </a:defRPr>
            </a:lvl1pPr>
            <a:lvl2pPr marL="406400" indent="-177800" algn="l" defTabSz="914400" rtl="0" eaLnBrk="1" latinLnBrk="0" hangingPunct="1">
              <a:lnSpc>
                <a:spcPct val="100000"/>
              </a:lnSpc>
              <a:spcBef>
                <a:spcPts val="200"/>
              </a:spcBef>
              <a:buFont typeface="System Font Regular"/>
              <a:buChar char="–"/>
              <a:tabLst/>
              <a:defRPr lang="en-US" sz="1400" b="0" i="0" kern="1200" baseline="0" dirty="0" smtClean="0">
                <a:solidFill>
                  <a:schemeClr val="tx1"/>
                </a:solidFill>
                <a:latin typeface="Lato Light" panose="020F0302020204030203" pitchFamily="34" charset="77"/>
                <a:ea typeface="+mn-ea"/>
                <a:cs typeface="Lato" panose="020F0502020204030203" pitchFamily="34" charset="0"/>
              </a:defRPr>
            </a:lvl2pPr>
            <a:lvl3pPr marL="635000" indent="-152400" algn="l" defTabSz="914400" rtl="0" eaLnBrk="1" latinLnBrk="0" hangingPunct="1">
              <a:lnSpc>
                <a:spcPct val="100000"/>
              </a:lnSpc>
              <a:spcBef>
                <a:spcPts val="200"/>
              </a:spcBef>
              <a:buFont typeface="Graphik Regular" pitchFamily="34" charset="0"/>
              <a:buChar char="•"/>
              <a:tabLst/>
              <a:defRPr lang="en-US" sz="1300" b="0" i="0" kern="1200" baseline="0" dirty="0" smtClean="0">
                <a:solidFill>
                  <a:schemeClr val="tx1"/>
                </a:solidFill>
                <a:latin typeface="Lato Light" panose="020F0302020204030203" pitchFamily="34" charset="77"/>
                <a:ea typeface="+mn-ea"/>
                <a:cs typeface="Lato" panose="020F0502020204030203" pitchFamily="34" charset="0"/>
              </a:defRPr>
            </a:lvl3pPr>
            <a:lvl4pPr marL="896938" indent="-150813" algn="l" defTabSz="914400" rtl="0" eaLnBrk="1" latinLnBrk="0" hangingPunct="1">
              <a:lnSpc>
                <a:spcPct val="100000"/>
              </a:lnSpc>
              <a:spcBef>
                <a:spcPts val="200"/>
              </a:spcBef>
              <a:buFont typeface="System Font Regular"/>
              <a:buChar char="–"/>
              <a:tabLst/>
              <a:defRPr lang="en-US" sz="1200" b="0" i="0" kern="1200" baseline="0" dirty="0" smtClean="0">
                <a:solidFill>
                  <a:schemeClr val="tx1"/>
                </a:solidFill>
                <a:latin typeface="Lato Light" panose="020F0302020204030203" pitchFamily="34" charset="77"/>
                <a:ea typeface="+mn-ea"/>
                <a:cs typeface="Lato" panose="020F0502020204030203" pitchFamily="34" charset="0"/>
              </a:defRPr>
            </a:lvl4pPr>
            <a:lvl5pPr marL="1095375" indent="-120650" algn="l" defTabSz="914400" rtl="0" eaLnBrk="1" latinLnBrk="0" hangingPunct="1">
              <a:lnSpc>
                <a:spcPct val="100000"/>
              </a:lnSpc>
              <a:spcBef>
                <a:spcPts val="200"/>
              </a:spcBef>
              <a:buFont typeface="Graphik Regular" pitchFamily="34" charset="0"/>
              <a:buChar char="•"/>
              <a:tabLst/>
              <a:defRPr lang="en-US" sz="1100" b="0" i="0" kern="1200" baseline="0" dirty="0">
                <a:solidFill>
                  <a:schemeClr val="tx1"/>
                </a:solidFill>
                <a:latin typeface="Lato Light" panose="020F0302020204030203" pitchFamily="34" charset="77"/>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b="1" dirty="0">
              <a:solidFill>
                <a:schemeClr val="accent2"/>
              </a:solidFill>
            </a:endParaRPr>
          </a:p>
        </p:txBody>
      </p:sp>
    </p:spTree>
    <p:extLst>
      <p:ext uri="{BB962C8B-B14F-4D97-AF65-F5344CB8AC3E}">
        <p14:creationId xmlns:p14="http://schemas.microsoft.com/office/powerpoint/2010/main" val="3364455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13C6F2-AD3B-7343-B834-B27613C0494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3F3F1"/>
                </a:solidFill>
                <a:effectLst/>
                <a:uLnTx/>
                <a:uFillTx/>
                <a:latin typeface="Lato Light" panose="020F0502020204030203" pitchFamily="34" charset="0"/>
                <a:ea typeface="Lato Light" panose="020F0502020204030203" pitchFamily="34" charset="0"/>
                <a:cs typeface="Lato Light" panose="020F0502020204030203" pitchFamily="34" charset="0"/>
              </a:rPr>
              <a:t>© Copyright 2021  |  </a:t>
            </a:r>
            <a:r>
              <a:rPr kumimoji="0" lang="en-US" sz="800" b="0" i="0" u="none" strike="noStrike" kern="1200" cap="none" spc="0" normalizeH="0" baseline="0" noProof="0">
                <a:ln>
                  <a:noFill/>
                </a:ln>
                <a:solidFill>
                  <a:srgbClr val="F3F3F1"/>
                </a:solidFill>
                <a:effectLst/>
                <a:uLnTx/>
                <a:uFillTx/>
                <a:latin typeface="Lato Light" panose="020F0302020204030203" pitchFamily="34" charset="77"/>
                <a:ea typeface="Lato Light" panose="020F0502020204030203" pitchFamily="34" charset="0"/>
                <a:cs typeface="Lato Light" panose="020F0502020204030203" pitchFamily="34" charset="0"/>
              </a:rPr>
              <a:t>Multiple Myeloma Research Foundation, Inc.</a:t>
            </a:r>
          </a:p>
        </p:txBody>
      </p:sp>
      <p:sp>
        <p:nvSpPr>
          <p:cNvPr id="3" name="Slide Number Placeholder 2">
            <a:extLst>
              <a:ext uri="{FF2B5EF4-FFF2-40B4-BE49-F238E27FC236}">
                <a16:creationId xmlns:a16="http://schemas.microsoft.com/office/drawing/2014/main" id="{A4BEC18E-9E77-8E49-89A2-BA2FEF39A6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DC89C3-8E1C-1B4E-9829-76D4B1BE5FAC}" type="slidenum">
              <a:rPr kumimoji="0" lang="en-US" sz="800" b="0" i="0" u="none" strike="noStrike" kern="1200" cap="none" spc="0" normalizeH="0" baseline="0" noProof="0" smtClean="0">
                <a:ln>
                  <a:noFill/>
                </a:ln>
                <a:solidFill>
                  <a:srgbClr val="F3F3F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srgbClr val="F3F3F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2014605C-F6C8-2248-B875-A23831C8B585}"/>
              </a:ext>
            </a:extLst>
          </p:cNvPr>
          <p:cNvSpPr txBox="1"/>
          <p:nvPr/>
        </p:nvSpPr>
        <p:spPr>
          <a:xfrm>
            <a:off x="457199" y="2920481"/>
            <a:ext cx="7072009" cy="1231106"/>
          </a:xfrm>
          <a:prstGeom prst="rect">
            <a:avLst/>
          </a:prstGeom>
          <a:noFill/>
        </p:spPr>
        <p:txBody>
          <a:bodyPr wrap="square" lIns="0" tIns="0" rIns="0" bIns="0" rtlCol="0">
            <a:spAutoFit/>
          </a:bodyPr>
          <a:lstStyle/>
          <a:p>
            <a:pPr lvl="0">
              <a:defRPr/>
            </a:pPr>
            <a:r>
              <a:rPr lang="en-US" sz="4000" b="1" dirty="0">
                <a:solidFill>
                  <a:srgbClr val="F3F3F1"/>
                </a:solidFill>
                <a:latin typeface="Lato" panose="020F0502020204030203" pitchFamily="34" charset="0"/>
                <a:ea typeface="Lato" panose="020F0502020204030203" pitchFamily="34" charset="0"/>
                <a:cs typeface="Lato" panose="020F0502020204030203" pitchFamily="34" charset="0"/>
              </a:rPr>
              <a:t>Data Visualizations for the Public</a:t>
            </a:r>
          </a:p>
        </p:txBody>
      </p:sp>
    </p:spTree>
    <p:extLst>
      <p:ext uri="{BB962C8B-B14F-4D97-AF65-F5344CB8AC3E}">
        <p14:creationId xmlns:p14="http://schemas.microsoft.com/office/powerpoint/2010/main" val="2080953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E60BD6-502D-43CC-8005-542AAD70DF54}"/>
              </a:ext>
            </a:extLst>
          </p:cNvPr>
          <p:cNvSpPr>
            <a:spLocks noGrp="1"/>
          </p:cNvSpPr>
          <p:nvPr>
            <p:ph type="ftr" sz="quarter" idx="11"/>
          </p:nvPr>
        </p:nvSpPr>
        <p:spPr>
          <a:xfrm>
            <a:off x="457200" y="6400801"/>
            <a:ext cx="5638800" cy="175097"/>
          </a:xfrm>
        </p:spPr>
        <p:txBody>
          <a:bodyPr anchor="t">
            <a:normAutofit/>
          </a:bodyPr>
          <a:lstStyle/>
          <a:p>
            <a:pPr>
              <a:spcAft>
                <a:spcPts val="600"/>
              </a:spcAft>
            </a:pPr>
            <a:r>
              <a:rPr lang="en-US"/>
              <a:t>© Copyright 2021  |  Multiple Myeloma Research Foundation, Inc.</a:t>
            </a:r>
          </a:p>
        </p:txBody>
      </p:sp>
      <p:sp>
        <p:nvSpPr>
          <p:cNvPr id="3" name="Slide Number Placeholder 2">
            <a:extLst>
              <a:ext uri="{FF2B5EF4-FFF2-40B4-BE49-F238E27FC236}">
                <a16:creationId xmlns:a16="http://schemas.microsoft.com/office/drawing/2014/main" id="{86C7EB77-10E6-4124-AF7C-96773395244D}"/>
              </a:ext>
            </a:extLst>
          </p:cNvPr>
          <p:cNvSpPr>
            <a:spLocks noGrp="1"/>
          </p:cNvSpPr>
          <p:nvPr>
            <p:ph type="sldNum" sz="quarter" idx="12"/>
          </p:nvPr>
        </p:nvSpPr>
        <p:spPr>
          <a:xfrm>
            <a:off x="11274356" y="6400801"/>
            <a:ext cx="460443" cy="175097"/>
          </a:xfrm>
        </p:spPr>
        <p:txBody>
          <a:bodyPr anchor="t">
            <a:normAutofit/>
          </a:bodyPr>
          <a:lstStyle/>
          <a:p>
            <a:pPr>
              <a:spcAft>
                <a:spcPts val="600"/>
              </a:spcAft>
            </a:pPr>
            <a:fld id="{6FDC89C3-8E1C-1B4E-9829-76D4B1BE5FAC}" type="slidenum">
              <a:rPr lang="en-US" smtClean="0"/>
              <a:pPr>
                <a:spcAft>
                  <a:spcPts val="600"/>
                </a:spcAft>
              </a:pPr>
              <a:t>15</a:t>
            </a:fld>
            <a:endParaRPr lang="en-US"/>
          </a:p>
        </p:txBody>
      </p:sp>
      <p:sp>
        <p:nvSpPr>
          <p:cNvPr id="4" name="Title 3">
            <a:extLst>
              <a:ext uri="{FF2B5EF4-FFF2-40B4-BE49-F238E27FC236}">
                <a16:creationId xmlns:a16="http://schemas.microsoft.com/office/drawing/2014/main" id="{D2B5F7A5-52DB-49DA-9013-D4BF89D3E397}"/>
              </a:ext>
            </a:extLst>
          </p:cNvPr>
          <p:cNvSpPr>
            <a:spLocks noGrp="1"/>
          </p:cNvSpPr>
          <p:nvPr>
            <p:ph type="title"/>
          </p:nvPr>
        </p:nvSpPr>
        <p:spPr>
          <a:xfrm>
            <a:off x="457200" y="437079"/>
            <a:ext cx="3093685" cy="790646"/>
          </a:xfrm>
        </p:spPr>
        <p:txBody>
          <a:bodyPr anchor="b">
            <a:normAutofit/>
          </a:bodyPr>
          <a:lstStyle/>
          <a:p>
            <a:r>
              <a:rPr lang="en-US" dirty="0"/>
              <a:t>Data Visualizations for the Public</a:t>
            </a:r>
          </a:p>
        </p:txBody>
      </p:sp>
      <p:sp>
        <p:nvSpPr>
          <p:cNvPr id="11" name="Text Placeholder 4">
            <a:extLst>
              <a:ext uri="{FF2B5EF4-FFF2-40B4-BE49-F238E27FC236}">
                <a16:creationId xmlns:a16="http://schemas.microsoft.com/office/drawing/2014/main" id="{FA4EA218-8A54-4442-BE52-8C184ABE12BC}"/>
              </a:ext>
            </a:extLst>
          </p:cNvPr>
          <p:cNvSpPr>
            <a:spLocks noGrp="1"/>
          </p:cNvSpPr>
          <p:nvPr>
            <p:ph type="body" sz="quarter" idx="14"/>
          </p:nvPr>
        </p:nvSpPr>
        <p:spPr>
          <a:xfrm>
            <a:off x="463974" y="1828800"/>
            <a:ext cx="3086911" cy="472054"/>
          </a:xfrm>
        </p:spPr>
        <p:txBody>
          <a:bodyPr/>
          <a:lstStyle/>
          <a:p>
            <a:r>
              <a:rPr lang="en-US" dirty="0"/>
              <a:t>mmrfcurecloud.org</a:t>
            </a:r>
          </a:p>
        </p:txBody>
      </p:sp>
      <p:sp>
        <p:nvSpPr>
          <p:cNvPr id="13" name="Text Placeholder 5">
            <a:extLst>
              <a:ext uri="{FF2B5EF4-FFF2-40B4-BE49-F238E27FC236}">
                <a16:creationId xmlns:a16="http://schemas.microsoft.com/office/drawing/2014/main" id="{44BEB5A4-8508-4775-9EAE-BE5788BE582D}"/>
              </a:ext>
            </a:extLst>
          </p:cNvPr>
          <p:cNvSpPr>
            <a:spLocks noGrp="1"/>
          </p:cNvSpPr>
          <p:nvPr>
            <p:ph type="body" sz="quarter" idx="15"/>
          </p:nvPr>
        </p:nvSpPr>
        <p:spPr>
          <a:xfrm>
            <a:off x="463974" y="2441640"/>
            <a:ext cx="3086911" cy="3501960"/>
          </a:xfrm>
        </p:spPr>
        <p:txBody>
          <a:bodyPr/>
          <a:lstStyle/>
          <a:p>
            <a:r>
              <a:rPr lang="en-US" dirty="0"/>
              <a:t>CureCloud Enrollment Tracker</a:t>
            </a:r>
          </a:p>
          <a:p>
            <a:r>
              <a:rPr lang="en-US" dirty="0"/>
              <a:t>Clicking on “Our progress” link reveals the current patient accrual metrics</a:t>
            </a:r>
          </a:p>
          <a:p>
            <a:endParaRPr lang="en-US" dirty="0"/>
          </a:p>
          <a:p>
            <a:endParaRPr lang="en-US" dirty="0"/>
          </a:p>
        </p:txBody>
      </p:sp>
      <p:pic>
        <p:nvPicPr>
          <p:cNvPr id="6" name="Picture 5" descr="Graphical user interface, website&#10;&#10;Description automatically generated">
            <a:extLst>
              <a:ext uri="{FF2B5EF4-FFF2-40B4-BE49-F238E27FC236}">
                <a16:creationId xmlns:a16="http://schemas.microsoft.com/office/drawing/2014/main" id="{B1A4C55C-9C40-4B3B-AC09-027BEAB22138}"/>
              </a:ext>
            </a:extLst>
          </p:cNvPr>
          <p:cNvPicPr>
            <a:picLocks noChangeAspect="1"/>
          </p:cNvPicPr>
          <p:nvPr/>
        </p:nvPicPr>
        <p:blipFill>
          <a:blip r:embed="rId2"/>
          <a:stretch>
            <a:fillRect/>
          </a:stretch>
        </p:blipFill>
        <p:spPr>
          <a:xfrm>
            <a:off x="4368154" y="282103"/>
            <a:ext cx="7333942" cy="6215516"/>
          </a:xfrm>
          <a:prstGeom prst="rect">
            <a:avLst/>
          </a:prstGeom>
          <a:noFill/>
        </p:spPr>
      </p:pic>
    </p:spTree>
    <p:extLst>
      <p:ext uri="{BB962C8B-B14F-4D97-AF65-F5344CB8AC3E}">
        <p14:creationId xmlns:p14="http://schemas.microsoft.com/office/powerpoint/2010/main" val="1443135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E60BD6-502D-43CC-8005-542AAD70DF54}"/>
              </a:ext>
            </a:extLst>
          </p:cNvPr>
          <p:cNvSpPr>
            <a:spLocks noGrp="1"/>
          </p:cNvSpPr>
          <p:nvPr>
            <p:ph type="ftr" sz="quarter" idx="11"/>
          </p:nvPr>
        </p:nvSpPr>
        <p:spPr>
          <a:xfrm>
            <a:off x="457200" y="6400801"/>
            <a:ext cx="5638800" cy="175097"/>
          </a:xfrm>
        </p:spPr>
        <p:txBody>
          <a:bodyPr anchor="t">
            <a:normAutofit/>
          </a:bodyPr>
          <a:lstStyle/>
          <a:p>
            <a:pPr>
              <a:spcAft>
                <a:spcPts val="600"/>
              </a:spcAft>
            </a:pPr>
            <a:r>
              <a:rPr lang="en-US"/>
              <a:t>© Copyright 2021  |  Multiple Myeloma Research Foundation, Inc.</a:t>
            </a:r>
          </a:p>
        </p:txBody>
      </p:sp>
      <p:sp>
        <p:nvSpPr>
          <p:cNvPr id="3" name="Slide Number Placeholder 2">
            <a:extLst>
              <a:ext uri="{FF2B5EF4-FFF2-40B4-BE49-F238E27FC236}">
                <a16:creationId xmlns:a16="http://schemas.microsoft.com/office/drawing/2014/main" id="{86C7EB77-10E6-4124-AF7C-96773395244D}"/>
              </a:ext>
            </a:extLst>
          </p:cNvPr>
          <p:cNvSpPr>
            <a:spLocks noGrp="1"/>
          </p:cNvSpPr>
          <p:nvPr>
            <p:ph type="sldNum" sz="quarter" idx="12"/>
          </p:nvPr>
        </p:nvSpPr>
        <p:spPr>
          <a:xfrm>
            <a:off x="11274356" y="6400801"/>
            <a:ext cx="460443" cy="175097"/>
          </a:xfrm>
        </p:spPr>
        <p:txBody>
          <a:bodyPr anchor="t">
            <a:normAutofit/>
          </a:bodyPr>
          <a:lstStyle/>
          <a:p>
            <a:pPr>
              <a:spcAft>
                <a:spcPts val="600"/>
              </a:spcAft>
            </a:pPr>
            <a:fld id="{6FDC89C3-8E1C-1B4E-9829-76D4B1BE5FAC}" type="slidenum">
              <a:rPr lang="en-US" smtClean="0"/>
              <a:pPr>
                <a:spcAft>
                  <a:spcPts val="600"/>
                </a:spcAft>
              </a:pPr>
              <a:t>16</a:t>
            </a:fld>
            <a:endParaRPr lang="en-US"/>
          </a:p>
        </p:txBody>
      </p:sp>
      <p:sp>
        <p:nvSpPr>
          <p:cNvPr id="4" name="Title 3">
            <a:extLst>
              <a:ext uri="{FF2B5EF4-FFF2-40B4-BE49-F238E27FC236}">
                <a16:creationId xmlns:a16="http://schemas.microsoft.com/office/drawing/2014/main" id="{D2B5F7A5-52DB-49DA-9013-D4BF89D3E397}"/>
              </a:ext>
            </a:extLst>
          </p:cNvPr>
          <p:cNvSpPr>
            <a:spLocks noGrp="1"/>
          </p:cNvSpPr>
          <p:nvPr>
            <p:ph type="title"/>
          </p:nvPr>
        </p:nvSpPr>
        <p:spPr>
          <a:xfrm>
            <a:off x="457200" y="437079"/>
            <a:ext cx="3093685" cy="790646"/>
          </a:xfrm>
        </p:spPr>
        <p:txBody>
          <a:bodyPr anchor="b">
            <a:normAutofit/>
          </a:bodyPr>
          <a:lstStyle/>
          <a:p>
            <a:r>
              <a:rPr lang="en-US" dirty="0"/>
              <a:t>Data Visualizations for the Public</a:t>
            </a:r>
          </a:p>
        </p:txBody>
      </p:sp>
      <p:sp>
        <p:nvSpPr>
          <p:cNvPr id="11" name="Text Placeholder 4">
            <a:extLst>
              <a:ext uri="{FF2B5EF4-FFF2-40B4-BE49-F238E27FC236}">
                <a16:creationId xmlns:a16="http://schemas.microsoft.com/office/drawing/2014/main" id="{FA4EA218-8A54-4442-BE52-8C184ABE12BC}"/>
              </a:ext>
            </a:extLst>
          </p:cNvPr>
          <p:cNvSpPr>
            <a:spLocks noGrp="1"/>
          </p:cNvSpPr>
          <p:nvPr>
            <p:ph type="body" sz="quarter" idx="14"/>
          </p:nvPr>
        </p:nvSpPr>
        <p:spPr>
          <a:xfrm>
            <a:off x="463974" y="1828800"/>
            <a:ext cx="3086911" cy="472054"/>
          </a:xfrm>
        </p:spPr>
        <p:txBody>
          <a:bodyPr/>
          <a:lstStyle/>
          <a:p>
            <a:r>
              <a:rPr lang="en-US" dirty="0"/>
              <a:t>Aggregated Patient Data</a:t>
            </a:r>
          </a:p>
        </p:txBody>
      </p:sp>
      <p:sp>
        <p:nvSpPr>
          <p:cNvPr id="13" name="Text Placeholder 5">
            <a:extLst>
              <a:ext uri="{FF2B5EF4-FFF2-40B4-BE49-F238E27FC236}">
                <a16:creationId xmlns:a16="http://schemas.microsoft.com/office/drawing/2014/main" id="{44BEB5A4-8508-4775-9EAE-BE5788BE582D}"/>
              </a:ext>
            </a:extLst>
          </p:cNvPr>
          <p:cNvSpPr>
            <a:spLocks noGrp="1"/>
          </p:cNvSpPr>
          <p:nvPr>
            <p:ph type="body" sz="quarter" idx="15"/>
          </p:nvPr>
        </p:nvSpPr>
        <p:spPr>
          <a:xfrm>
            <a:off x="463974" y="2441640"/>
            <a:ext cx="3086911" cy="3501960"/>
          </a:xfrm>
        </p:spPr>
        <p:txBody>
          <a:bodyPr/>
          <a:lstStyle/>
          <a:p>
            <a:r>
              <a:rPr lang="en-US" dirty="0"/>
              <a:t>Data Charts are the same as patient-facing charts WITHOUT individual patient data</a:t>
            </a:r>
          </a:p>
          <a:p>
            <a:r>
              <a:rPr lang="en-US" dirty="0"/>
              <a:t>Both demographic and clinical aggregated data are displayed for the CureCloud participants</a:t>
            </a:r>
          </a:p>
          <a:p>
            <a:endParaRPr lang="en-US" dirty="0"/>
          </a:p>
        </p:txBody>
      </p:sp>
      <p:pic>
        <p:nvPicPr>
          <p:cNvPr id="9" name="Picture 8">
            <a:extLst>
              <a:ext uri="{FF2B5EF4-FFF2-40B4-BE49-F238E27FC236}">
                <a16:creationId xmlns:a16="http://schemas.microsoft.com/office/drawing/2014/main" id="{578AE988-A1B1-4D0A-91F5-E8C0374BC764}"/>
              </a:ext>
            </a:extLst>
          </p:cNvPr>
          <p:cNvPicPr>
            <a:picLocks noChangeAspect="1"/>
          </p:cNvPicPr>
          <p:nvPr/>
        </p:nvPicPr>
        <p:blipFill>
          <a:blip r:embed="rId2"/>
          <a:stretch>
            <a:fillRect/>
          </a:stretch>
        </p:blipFill>
        <p:spPr>
          <a:xfrm>
            <a:off x="4771660" y="0"/>
            <a:ext cx="6474279" cy="6858000"/>
          </a:xfrm>
          <a:prstGeom prst="rect">
            <a:avLst/>
          </a:prstGeom>
        </p:spPr>
      </p:pic>
    </p:spTree>
    <p:extLst>
      <p:ext uri="{BB962C8B-B14F-4D97-AF65-F5344CB8AC3E}">
        <p14:creationId xmlns:p14="http://schemas.microsoft.com/office/powerpoint/2010/main" val="446314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E60BD6-502D-43CC-8005-542AAD70DF54}"/>
              </a:ext>
            </a:extLst>
          </p:cNvPr>
          <p:cNvSpPr>
            <a:spLocks noGrp="1"/>
          </p:cNvSpPr>
          <p:nvPr>
            <p:ph type="ftr" sz="quarter" idx="11"/>
          </p:nvPr>
        </p:nvSpPr>
        <p:spPr>
          <a:xfrm>
            <a:off x="457200" y="6400801"/>
            <a:ext cx="5638800" cy="175097"/>
          </a:xfrm>
        </p:spPr>
        <p:txBody>
          <a:bodyPr anchor="t">
            <a:normAutofit/>
          </a:bodyPr>
          <a:lstStyle/>
          <a:p>
            <a:pPr>
              <a:spcAft>
                <a:spcPts val="600"/>
              </a:spcAft>
            </a:pPr>
            <a:r>
              <a:rPr lang="en-US"/>
              <a:t>© Copyright 2021  |  Multiple Myeloma Research Foundation, Inc.</a:t>
            </a:r>
          </a:p>
        </p:txBody>
      </p:sp>
      <p:sp>
        <p:nvSpPr>
          <p:cNvPr id="3" name="Slide Number Placeholder 2">
            <a:extLst>
              <a:ext uri="{FF2B5EF4-FFF2-40B4-BE49-F238E27FC236}">
                <a16:creationId xmlns:a16="http://schemas.microsoft.com/office/drawing/2014/main" id="{86C7EB77-10E6-4124-AF7C-96773395244D}"/>
              </a:ext>
            </a:extLst>
          </p:cNvPr>
          <p:cNvSpPr>
            <a:spLocks noGrp="1"/>
          </p:cNvSpPr>
          <p:nvPr>
            <p:ph type="sldNum" sz="quarter" idx="12"/>
          </p:nvPr>
        </p:nvSpPr>
        <p:spPr>
          <a:xfrm>
            <a:off x="11274356" y="6400801"/>
            <a:ext cx="460443" cy="175097"/>
          </a:xfrm>
        </p:spPr>
        <p:txBody>
          <a:bodyPr anchor="t">
            <a:normAutofit/>
          </a:bodyPr>
          <a:lstStyle/>
          <a:p>
            <a:pPr>
              <a:spcAft>
                <a:spcPts val="600"/>
              </a:spcAft>
            </a:pPr>
            <a:fld id="{6FDC89C3-8E1C-1B4E-9829-76D4B1BE5FAC}" type="slidenum">
              <a:rPr lang="en-US" smtClean="0"/>
              <a:pPr>
                <a:spcAft>
                  <a:spcPts val="600"/>
                </a:spcAft>
              </a:pPr>
              <a:t>17</a:t>
            </a:fld>
            <a:endParaRPr lang="en-US"/>
          </a:p>
        </p:txBody>
      </p:sp>
      <p:sp>
        <p:nvSpPr>
          <p:cNvPr id="4" name="Title 3">
            <a:extLst>
              <a:ext uri="{FF2B5EF4-FFF2-40B4-BE49-F238E27FC236}">
                <a16:creationId xmlns:a16="http://schemas.microsoft.com/office/drawing/2014/main" id="{D2B5F7A5-52DB-49DA-9013-D4BF89D3E397}"/>
              </a:ext>
            </a:extLst>
          </p:cNvPr>
          <p:cNvSpPr>
            <a:spLocks noGrp="1"/>
          </p:cNvSpPr>
          <p:nvPr>
            <p:ph type="title"/>
          </p:nvPr>
        </p:nvSpPr>
        <p:spPr>
          <a:xfrm>
            <a:off x="457200" y="437079"/>
            <a:ext cx="3093685" cy="790646"/>
          </a:xfrm>
        </p:spPr>
        <p:txBody>
          <a:bodyPr anchor="b">
            <a:normAutofit/>
          </a:bodyPr>
          <a:lstStyle/>
          <a:p>
            <a:r>
              <a:rPr lang="en-US" dirty="0"/>
              <a:t>Data Visualizations for the Public</a:t>
            </a:r>
          </a:p>
        </p:txBody>
      </p:sp>
      <p:sp>
        <p:nvSpPr>
          <p:cNvPr id="11" name="Text Placeholder 4">
            <a:extLst>
              <a:ext uri="{FF2B5EF4-FFF2-40B4-BE49-F238E27FC236}">
                <a16:creationId xmlns:a16="http://schemas.microsoft.com/office/drawing/2014/main" id="{FA4EA218-8A54-4442-BE52-8C184ABE12BC}"/>
              </a:ext>
            </a:extLst>
          </p:cNvPr>
          <p:cNvSpPr>
            <a:spLocks noGrp="1"/>
          </p:cNvSpPr>
          <p:nvPr>
            <p:ph type="body" sz="quarter" idx="14"/>
          </p:nvPr>
        </p:nvSpPr>
        <p:spPr>
          <a:xfrm>
            <a:off x="463974" y="1828800"/>
            <a:ext cx="3086911" cy="472054"/>
          </a:xfrm>
        </p:spPr>
        <p:txBody>
          <a:bodyPr/>
          <a:lstStyle/>
          <a:p>
            <a:r>
              <a:rPr lang="en-US" dirty="0"/>
              <a:t>Aggregated Patient Data</a:t>
            </a:r>
          </a:p>
        </p:txBody>
      </p:sp>
      <p:sp>
        <p:nvSpPr>
          <p:cNvPr id="13" name="Text Placeholder 5">
            <a:extLst>
              <a:ext uri="{FF2B5EF4-FFF2-40B4-BE49-F238E27FC236}">
                <a16:creationId xmlns:a16="http://schemas.microsoft.com/office/drawing/2014/main" id="{44BEB5A4-8508-4775-9EAE-BE5788BE582D}"/>
              </a:ext>
            </a:extLst>
          </p:cNvPr>
          <p:cNvSpPr>
            <a:spLocks noGrp="1"/>
          </p:cNvSpPr>
          <p:nvPr>
            <p:ph type="body" sz="quarter" idx="15"/>
          </p:nvPr>
        </p:nvSpPr>
        <p:spPr>
          <a:xfrm>
            <a:off x="463974" y="2441640"/>
            <a:ext cx="3086911" cy="3501960"/>
          </a:xfrm>
        </p:spPr>
        <p:txBody>
          <a:bodyPr/>
          <a:lstStyle/>
          <a:p>
            <a:r>
              <a:rPr lang="en-US" dirty="0"/>
              <a:t>Data Charts are the same as patient-facing charts WITHOUT individual patient data</a:t>
            </a:r>
          </a:p>
          <a:p>
            <a:r>
              <a:rPr lang="en-US" dirty="0"/>
              <a:t>Demographic, clinical, and treatment aggregated data are displayed for the CureCloud participants</a:t>
            </a:r>
          </a:p>
          <a:p>
            <a:endParaRPr lang="en-US" dirty="0"/>
          </a:p>
        </p:txBody>
      </p:sp>
      <p:pic>
        <p:nvPicPr>
          <p:cNvPr id="6" name="Picture 5">
            <a:extLst>
              <a:ext uri="{FF2B5EF4-FFF2-40B4-BE49-F238E27FC236}">
                <a16:creationId xmlns:a16="http://schemas.microsoft.com/office/drawing/2014/main" id="{E23E3C07-76ED-4FDD-950F-06C496D2F4BA}"/>
              </a:ext>
            </a:extLst>
          </p:cNvPr>
          <p:cNvPicPr>
            <a:picLocks noChangeAspect="1"/>
          </p:cNvPicPr>
          <p:nvPr/>
        </p:nvPicPr>
        <p:blipFill>
          <a:blip r:embed="rId2"/>
          <a:stretch>
            <a:fillRect/>
          </a:stretch>
        </p:blipFill>
        <p:spPr>
          <a:xfrm>
            <a:off x="4907380" y="161925"/>
            <a:ext cx="5962650" cy="6534150"/>
          </a:xfrm>
          <a:prstGeom prst="rect">
            <a:avLst/>
          </a:prstGeom>
        </p:spPr>
      </p:pic>
    </p:spTree>
    <p:extLst>
      <p:ext uri="{BB962C8B-B14F-4D97-AF65-F5344CB8AC3E}">
        <p14:creationId xmlns:p14="http://schemas.microsoft.com/office/powerpoint/2010/main" val="2200494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E60BD6-502D-43CC-8005-542AAD70DF54}"/>
              </a:ext>
            </a:extLst>
          </p:cNvPr>
          <p:cNvSpPr>
            <a:spLocks noGrp="1"/>
          </p:cNvSpPr>
          <p:nvPr>
            <p:ph type="ftr" sz="quarter" idx="11"/>
          </p:nvPr>
        </p:nvSpPr>
        <p:spPr>
          <a:xfrm>
            <a:off x="457200" y="6400801"/>
            <a:ext cx="5638800" cy="175097"/>
          </a:xfrm>
        </p:spPr>
        <p:txBody>
          <a:bodyPr anchor="t">
            <a:normAutofit/>
          </a:bodyPr>
          <a:lstStyle/>
          <a:p>
            <a:pPr>
              <a:spcAft>
                <a:spcPts val="600"/>
              </a:spcAft>
            </a:pPr>
            <a:r>
              <a:rPr lang="en-US"/>
              <a:t>© Copyright 2021  |  Multiple Myeloma Research Foundation, Inc.</a:t>
            </a:r>
          </a:p>
        </p:txBody>
      </p:sp>
      <p:sp>
        <p:nvSpPr>
          <p:cNvPr id="3" name="Slide Number Placeholder 2">
            <a:extLst>
              <a:ext uri="{FF2B5EF4-FFF2-40B4-BE49-F238E27FC236}">
                <a16:creationId xmlns:a16="http://schemas.microsoft.com/office/drawing/2014/main" id="{86C7EB77-10E6-4124-AF7C-96773395244D}"/>
              </a:ext>
            </a:extLst>
          </p:cNvPr>
          <p:cNvSpPr>
            <a:spLocks noGrp="1"/>
          </p:cNvSpPr>
          <p:nvPr>
            <p:ph type="sldNum" sz="quarter" idx="12"/>
          </p:nvPr>
        </p:nvSpPr>
        <p:spPr>
          <a:xfrm>
            <a:off x="11274356" y="6400801"/>
            <a:ext cx="460443" cy="175097"/>
          </a:xfrm>
        </p:spPr>
        <p:txBody>
          <a:bodyPr anchor="t">
            <a:normAutofit/>
          </a:bodyPr>
          <a:lstStyle/>
          <a:p>
            <a:pPr>
              <a:spcAft>
                <a:spcPts val="600"/>
              </a:spcAft>
            </a:pPr>
            <a:fld id="{6FDC89C3-8E1C-1B4E-9829-76D4B1BE5FAC}" type="slidenum">
              <a:rPr lang="en-US" smtClean="0"/>
              <a:pPr>
                <a:spcAft>
                  <a:spcPts val="600"/>
                </a:spcAft>
              </a:pPr>
              <a:t>18</a:t>
            </a:fld>
            <a:endParaRPr lang="en-US"/>
          </a:p>
        </p:txBody>
      </p:sp>
      <p:sp>
        <p:nvSpPr>
          <p:cNvPr id="4" name="Title 3">
            <a:extLst>
              <a:ext uri="{FF2B5EF4-FFF2-40B4-BE49-F238E27FC236}">
                <a16:creationId xmlns:a16="http://schemas.microsoft.com/office/drawing/2014/main" id="{D2B5F7A5-52DB-49DA-9013-D4BF89D3E397}"/>
              </a:ext>
            </a:extLst>
          </p:cNvPr>
          <p:cNvSpPr>
            <a:spLocks noGrp="1"/>
          </p:cNvSpPr>
          <p:nvPr>
            <p:ph type="title"/>
          </p:nvPr>
        </p:nvSpPr>
        <p:spPr>
          <a:xfrm>
            <a:off x="457200" y="437079"/>
            <a:ext cx="3093685" cy="790646"/>
          </a:xfrm>
        </p:spPr>
        <p:txBody>
          <a:bodyPr anchor="b">
            <a:normAutofit/>
          </a:bodyPr>
          <a:lstStyle/>
          <a:p>
            <a:r>
              <a:rPr lang="en-US" dirty="0"/>
              <a:t>Data Visualizations for the Public</a:t>
            </a:r>
          </a:p>
        </p:txBody>
      </p:sp>
      <p:sp>
        <p:nvSpPr>
          <p:cNvPr id="11" name="Text Placeholder 4">
            <a:extLst>
              <a:ext uri="{FF2B5EF4-FFF2-40B4-BE49-F238E27FC236}">
                <a16:creationId xmlns:a16="http://schemas.microsoft.com/office/drawing/2014/main" id="{FA4EA218-8A54-4442-BE52-8C184ABE12BC}"/>
              </a:ext>
            </a:extLst>
          </p:cNvPr>
          <p:cNvSpPr>
            <a:spLocks noGrp="1"/>
          </p:cNvSpPr>
          <p:nvPr>
            <p:ph type="body" sz="quarter" idx="14"/>
          </p:nvPr>
        </p:nvSpPr>
        <p:spPr>
          <a:xfrm>
            <a:off x="463974" y="1828800"/>
            <a:ext cx="3086911" cy="472054"/>
          </a:xfrm>
        </p:spPr>
        <p:txBody>
          <a:bodyPr/>
          <a:lstStyle/>
          <a:p>
            <a:r>
              <a:rPr lang="en-US" dirty="0"/>
              <a:t>Aggregated Patient Data</a:t>
            </a:r>
          </a:p>
        </p:txBody>
      </p:sp>
      <p:sp>
        <p:nvSpPr>
          <p:cNvPr id="13" name="Text Placeholder 5">
            <a:extLst>
              <a:ext uri="{FF2B5EF4-FFF2-40B4-BE49-F238E27FC236}">
                <a16:creationId xmlns:a16="http://schemas.microsoft.com/office/drawing/2014/main" id="{44BEB5A4-8508-4775-9EAE-BE5788BE582D}"/>
              </a:ext>
            </a:extLst>
          </p:cNvPr>
          <p:cNvSpPr>
            <a:spLocks noGrp="1"/>
          </p:cNvSpPr>
          <p:nvPr>
            <p:ph type="body" sz="quarter" idx="15"/>
          </p:nvPr>
        </p:nvSpPr>
        <p:spPr>
          <a:xfrm>
            <a:off x="463974" y="2441640"/>
            <a:ext cx="3086911" cy="3501960"/>
          </a:xfrm>
        </p:spPr>
        <p:txBody>
          <a:bodyPr/>
          <a:lstStyle/>
          <a:p>
            <a:r>
              <a:rPr lang="en-US" dirty="0"/>
              <a:t>Data Charts are the same as patient-facing charts WITHOUT individual patient data</a:t>
            </a:r>
          </a:p>
          <a:p>
            <a:r>
              <a:rPr lang="en-US" dirty="0"/>
              <a:t>Demographic, clinical, and treatment aggregated data are displayed for the CureCloud participants</a:t>
            </a:r>
          </a:p>
          <a:p>
            <a:endParaRPr lang="en-US" dirty="0"/>
          </a:p>
        </p:txBody>
      </p:sp>
      <p:pic>
        <p:nvPicPr>
          <p:cNvPr id="7" name="Picture 6">
            <a:extLst>
              <a:ext uri="{FF2B5EF4-FFF2-40B4-BE49-F238E27FC236}">
                <a16:creationId xmlns:a16="http://schemas.microsoft.com/office/drawing/2014/main" id="{DB83719C-F129-4D9D-89D3-000EC76F16BE}"/>
              </a:ext>
            </a:extLst>
          </p:cNvPr>
          <p:cNvPicPr>
            <a:picLocks noChangeAspect="1"/>
          </p:cNvPicPr>
          <p:nvPr/>
        </p:nvPicPr>
        <p:blipFill>
          <a:blip r:embed="rId2"/>
          <a:stretch>
            <a:fillRect/>
          </a:stretch>
        </p:blipFill>
        <p:spPr>
          <a:xfrm>
            <a:off x="5030704" y="1314700"/>
            <a:ext cx="6076950" cy="3819525"/>
          </a:xfrm>
          <a:prstGeom prst="rect">
            <a:avLst/>
          </a:prstGeom>
        </p:spPr>
      </p:pic>
    </p:spTree>
    <p:extLst>
      <p:ext uri="{BB962C8B-B14F-4D97-AF65-F5344CB8AC3E}">
        <p14:creationId xmlns:p14="http://schemas.microsoft.com/office/powerpoint/2010/main" val="756791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E60BD6-502D-43CC-8005-542AAD70DF54}"/>
              </a:ext>
            </a:extLst>
          </p:cNvPr>
          <p:cNvSpPr>
            <a:spLocks noGrp="1"/>
          </p:cNvSpPr>
          <p:nvPr>
            <p:ph type="ftr" sz="quarter" idx="11"/>
          </p:nvPr>
        </p:nvSpPr>
        <p:spPr>
          <a:xfrm>
            <a:off x="457200" y="6400801"/>
            <a:ext cx="5638800" cy="175097"/>
          </a:xfrm>
        </p:spPr>
        <p:txBody>
          <a:bodyPr anchor="t">
            <a:normAutofit/>
          </a:bodyPr>
          <a:lstStyle/>
          <a:p>
            <a:pPr>
              <a:spcAft>
                <a:spcPts val="600"/>
              </a:spcAft>
            </a:pPr>
            <a:r>
              <a:rPr lang="en-US"/>
              <a:t>© Copyright 2021  |  Multiple Myeloma Research Foundation, Inc.</a:t>
            </a:r>
          </a:p>
        </p:txBody>
      </p:sp>
      <p:sp>
        <p:nvSpPr>
          <p:cNvPr id="3" name="Slide Number Placeholder 2">
            <a:extLst>
              <a:ext uri="{FF2B5EF4-FFF2-40B4-BE49-F238E27FC236}">
                <a16:creationId xmlns:a16="http://schemas.microsoft.com/office/drawing/2014/main" id="{86C7EB77-10E6-4124-AF7C-96773395244D}"/>
              </a:ext>
            </a:extLst>
          </p:cNvPr>
          <p:cNvSpPr>
            <a:spLocks noGrp="1"/>
          </p:cNvSpPr>
          <p:nvPr>
            <p:ph type="sldNum" sz="quarter" idx="12"/>
          </p:nvPr>
        </p:nvSpPr>
        <p:spPr>
          <a:xfrm>
            <a:off x="11274356" y="6400801"/>
            <a:ext cx="460443" cy="175097"/>
          </a:xfrm>
        </p:spPr>
        <p:txBody>
          <a:bodyPr anchor="t">
            <a:normAutofit/>
          </a:bodyPr>
          <a:lstStyle/>
          <a:p>
            <a:pPr>
              <a:spcAft>
                <a:spcPts val="600"/>
              </a:spcAft>
            </a:pPr>
            <a:fld id="{6FDC89C3-8E1C-1B4E-9829-76D4B1BE5FAC}" type="slidenum">
              <a:rPr lang="en-US" smtClean="0"/>
              <a:pPr>
                <a:spcAft>
                  <a:spcPts val="600"/>
                </a:spcAft>
              </a:pPr>
              <a:t>19</a:t>
            </a:fld>
            <a:endParaRPr lang="en-US"/>
          </a:p>
        </p:txBody>
      </p:sp>
      <p:sp>
        <p:nvSpPr>
          <p:cNvPr id="4" name="Title 3">
            <a:extLst>
              <a:ext uri="{FF2B5EF4-FFF2-40B4-BE49-F238E27FC236}">
                <a16:creationId xmlns:a16="http://schemas.microsoft.com/office/drawing/2014/main" id="{D2B5F7A5-52DB-49DA-9013-D4BF89D3E397}"/>
              </a:ext>
            </a:extLst>
          </p:cNvPr>
          <p:cNvSpPr>
            <a:spLocks noGrp="1"/>
          </p:cNvSpPr>
          <p:nvPr>
            <p:ph type="title"/>
          </p:nvPr>
        </p:nvSpPr>
        <p:spPr>
          <a:xfrm>
            <a:off x="457199" y="457201"/>
            <a:ext cx="11277599" cy="457200"/>
          </a:xfrm>
        </p:spPr>
        <p:txBody>
          <a:bodyPr anchor="t">
            <a:normAutofit/>
          </a:bodyPr>
          <a:lstStyle/>
          <a:p>
            <a:r>
              <a:rPr lang="en-US" dirty="0"/>
              <a:t>Data Visualizations for the Public</a:t>
            </a:r>
          </a:p>
        </p:txBody>
      </p:sp>
      <p:sp>
        <p:nvSpPr>
          <p:cNvPr id="11" name="Text Placeholder 4">
            <a:extLst>
              <a:ext uri="{FF2B5EF4-FFF2-40B4-BE49-F238E27FC236}">
                <a16:creationId xmlns:a16="http://schemas.microsoft.com/office/drawing/2014/main" id="{FA4EA218-8A54-4442-BE52-8C184ABE12BC}"/>
              </a:ext>
            </a:extLst>
          </p:cNvPr>
          <p:cNvSpPr>
            <a:spLocks noGrp="1"/>
          </p:cNvSpPr>
          <p:nvPr>
            <p:ph type="body" sz="quarter" idx="14"/>
          </p:nvPr>
        </p:nvSpPr>
        <p:spPr>
          <a:xfrm>
            <a:off x="463974" y="1334331"/>
            <a:ext cx="5349237" cy="321750"/>
          </a:xfrm>
        </p:spPr>
        <p:txBody>
          <a:bodyPr anchor="t">
            <a:normAutofit/>
          </a:bodyPr>
          <a:lstStyle/>
          <a:p>
            <a:r>
              <a:rPr lang="en-US" dirty="0"/>
              <a:t>Aggregated Patient Data</a:t>
            </a:r>
          </a:p>
        </p:txBody>
      </p:sp>
      <p:sp>
        <p:nvSpPr>
          <p:cNvPr id="13" name="Text Placeholder 5">
            <a:extLst>
              <a:ext uri="{FF2B5EF4-FFF2-40B4-BE49-F238E27FC236}">
                <a16:creationId xmlns:a16="http://schemas.microsoft.com/office/drawing/2014/main" id="{44BEB5A4-8508-4775-9EAE-BE5788BE582D}"/>
              </a:ext>
            </a:extLst>
          </p:cNvPr>
          <p:cNvSpPr>
            <a:spLocks noGrp="1"/>
          </p:cNvSpPr>
          <p:nvPr>
            <p:ph type="body" sz="quarter" idx="16"/>
          </p:nvPr>
        </p:nvSpPr>
        <p:spPr>
          <a:xfrm>
            <a:off x="463972" y="2081181"/>
            <a:ext cx="5349875" cy="3405187"/>
          </a:xfrm>
        </p:spPr>
        <p:txBody>
          <a:bodyPr>
            <a:normAutofit/>
          </a:bodyPr>
          <a:lstStyle/>
          <a:p>
            <a:r>
              <a:rPr lang="en-US" dirty="0"/>
              <a:t>Have ability to filter data to examine specific groups of patients</a:t>
            </a:r>
          </a:p>
          <a:p>
            <a:r>
              <a:rPr lang="en-US" dirty="0"/>
              <a:t>In this example, we have filtered to see data for women between 60 and 79 at diagnosis and all the charts are re-calculated.</a:t>
            </a:r>
          </a:p>
          <a:p>
            <a:r>
              <a:rPr lang="en-US" dirty="0"/>
              <a:t> </a:t>
            </a:r>
          </a:p>
          <a:p>
            <a:endParaRPr lang="en-US" dirty="0"/>
          </a:p>
          <a:p>
            <a:endParaRPr lang="en-US" dirty="0"/>
          </a:p>
        </p:txBody>
      </p:sp>
      <p:pic>
        <p:nvPicPr>
          <p:cNvPr id="6" name="Picture 5">
            <a:extLst>
              <a:ext uri="{FF2B5EF4-FFF2-40B4-BE49-F238E27FC236}">
                <a16:creationId xmlns:a16="http://schemas.microsoft.com/office/drawing/2014/main" id="{9191C587-F275-4A4B-B6B4-81110EA0AE86}"/>
              </a:ext>
            </a:extLst>
          </p:cNvPr>
          <p:cNvPicPr>
            <a:picLocks noChangeAspect="1"/>
          </p:cNvPicPr>
          <p:nvPr/>
        </p:nvPicPr>
        <p:blipFill rotWithShape="1">
          <a:blip r:embed="rId2"/>
          <a:srcRect l="1942" b="4347"/>
          <a:stretch/>
        </p:blipFill>
        <p:spPr>
          <a:xfrm>
            <a:off x="6378155" y="282102"/>
            <a:ext cx="5291113" cy="2941979"/>
          </a:xfrm>
          <a:prstGeom prst="rect">
            <a:avLst/>
          </a:prstGeom>
          <a:noFill/>
          <a:ln>
            <a:solidFill>
              <a:schemeClr val="accent2">
                <a:lumMod val="50000"/>
              </a:schemeClr>
            </a:solidFill>
          </a:ln>
        </p:spPr>
      </p:pic>
      <p:pic>
        <p:nvPicPr>
          <p:cNvPr id="8" name="Picture 7">
            <a:extLst>
              <a:ext uri="{FF2B5EF4-FFF2-40B4-BE49-F238E27FC236}">
                <a16:creationId xmlns:a16="http://schemas.microsoft.com/office/drawing/2014/main" id="{6D2944CF-C564-4BD1-9409-DE9BCEB0DAF9}"/>
              </a:ext>
            </a:extLst>
          </p:cNvPr>
          <p:cNvPicPr>
            <a:picLocks noChangeAspect="1"/>
          </p:cNvPicPr>
          <p:nvPr/>
        </p:nvPicPr>
        <p:blipFill>
          <a:blip r:embed="rId3"/>
          <a:stretch>
            <a:fillRect/>
          </a:stretch>
        </p:blipFill>
        <p:spPr>
          <a:xfrm>
            <a:off x="463972" y="3224081"/>
            <a:ext cx="4311594" cy="2499341"/>
          </a:xfrm>
          <a:prstGeom prst="rect">
            <a:avLst/>
          </a:prstGeom>
          <a:ln>
            <a:solidFill>
              <a:schemeClr val="accent6"/>
            </a:solidFill>
          </a:ln>
        </p:spPr>
      </p:pic>
      <p:pic>
        <p:nvPicPr>
          <p:cNvPr id="12" name="Picture 11">
            <a:extLst>
              <a:ext uri="{FF2B5EF4-FFF2-40B4-BE49-F238E27FC236}">
                <a16:creationId xmlns:a16="http://schemas.microsoft.com/office/drawing/2014/main" id="{FA7FC522-666C-489A-A776-B916CC590342}"/>
              </a:ext>
            </a:extLst>
          </p:cNvPr>
          <p:cNvPicPr>
            <a:picLocks noChangeAspect="1"/>
          </p:cNvPicPr>
          <p:nvPr/>
        </p:nvPicPr>
        <p:blipFill>
          <a:blip r:embed="rId4"/>
          <a:stretch>
            <a:fillRect/>
          </a:stretch>
        </p:blipFill>
        <p:spPr>
          <a:xfrm>
            <a:off x="7506968" y="2729520"/>
            <a:ext cx="3767388" cy="4128480"/>
          </a:xfrm>
          <a:prstGeom prst="rect">
            <a:avLst/>
          </a:prstGeom>
          <a:ln>
            <a:solidFill>
              <a:schemeClr val="accent6"/>
            </a:solidFill>
          </a:ln>
        </p:spPr>
      </p:pic>
    </p:spTree>
    <p:extLst>
      <p:ext uri="{BB962C8B-B14F-4D97-AF65-F5344CB8AC3E}">
        <p14:creationId xmlns:p14="http://schemas.microsoft.com/office/powerpoint/2010/main" val="39870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bject 23">
            <a:extLst>
              <a:ext uri="{FF2B5EF4-FFF2-40B4-BE49-F238E27FC236}">
                <a16:creationId xmlns:a16="http://schemas.microsoft.com/office/drawing/2014/main" id="{10DCD1CB-046C-BD4D-8A18-8EDD0F70D879}"/>
              </a:ext>
            </a:extLst>
          </p:cNvPr>
          <p:cNvSpPr txBox="1">
            <a:spLocks noGrp="1"/>
          </p:cNvSpPr>
          <p:nvPr>
            <p:ph type="ftr" sz="quarter" idx="11"/>
          </p:nvPr>
        </p:nvSpPr>
        <p:spPr>
          <a:prstGeom prst="rect">
            <a:avLst/>
          </a:prstGeom>
        </p:spPr>
        <p:txBody>
          <a:bodyPr vert="horz" wrap="square" lIns="0" tIns="8086" rIns="0" bIns="0" rtlCol="0">
            <a:spAutoFit/>
          </a:bodyPr>
          <a:lstStyle>
            <a:defPPr>
              <a:defRPr lang="en-US"/>
            </a:defPPr>
            <a:lvl1pPr marL="0" algn="l" defTabSz="336244" rtl="0" eaLnBrk="1" latinLnBrk="0" hangingPunct="1">
              <a:defRPr sz="662" kern="1200">
                <a:solidFill>
                  <a:schemeClr val="tx1"/>
                </a:solidFill>
                <a:latin typeface="+mn-lt"/>
                <a:ea typeface="+mn-ea"/>
                <a:cs typeface="+mn-cs"/>
              </a:defRPr>
            </a:lvl1pPr>
            <a:lvl2pPr marL="168122" algn="l" defTabSz="336244" rtl="0" eaLnBrk="1" latinLnBrk="0" hangingPunct="1">
              <a:defRPr sz="662" kern="1200">
                <a:solidFill>
                  <a:schemeClr val="tx1"/>
                </a:solidFill>
                <a:latin typeface="+mn-lt"/>
                <a:ea typeface="+mn-ea"/>
                <a:cs typeface="+mn-cs"/>
              </a:defRPr>
            </a:lvl2pPr>
            <a:lvl3pPr marL="336244" algn="l" defTabSz="336244" rtl="0" eaLnBrk="1" latinLnBrk="0" hangingPunct="1">
              <a:defRPr sz="662" kern="1200">
                <a:solidFill>
                  <a:schemeClr val="tx1"/>
                </a:solidFill>
                <a:latin typeface="+mn-lt"/>
                <a:ea typeface="+mn-ea"/>
                <a:cs typeface="+mn-cs"/>
              </a:defRPr>
            </a:lvl3pPr>
            <a:lvl4pPr marL="504366" algn="l" defTabSz="336244" rtl="0" eaLnBrk="1" latinLnBrk="0" hangingPunct="1">
              <a:defRPr sz="662" kern="1200">
                <a:solidFill>
                  <a:schemeClr val="tx1"/>
                </a:solidFill>
                <a:latin typeface="+mn-lt"/>
                <a:ea typeface="+mn-ea"/>
                <a:cs typeface="+mn-cs"/>
              </a:defRPr>
            </a:lvl4pPr>
            <a:lvl5pPr marL="672488" algn="l" defTabSz="336244" rtl="0" eaLnBrk="1" latinLnBrk="0" hangingPunct="1">
              <a:defRPr sz="662" kern="1200">
                <a:solidFill>
                  <a:schemeClr val="tx1"/>
                </a:solidFill>
                <a:latin typeface="+mn-lt"/>
                <a:ea typeface="+mn-ea"/>
                <a:cs typeface="+mn-cs"/>
              </a:defRPr>
            </a:lvl5pPr>
            <a:lvl6pPr marL="840610" algn="l" defTabSz="336244" rtl="0" eaLnBrk="1" latinLnBrk="0" hangingPunct="1">
              <a:defRPr sz="662" kern="1200">
                <a:solidFill>
                  <a:schemeClr val="tx1"/>
                </a:solidFill>
                <a:latin typeface="+mn-lt"/>
                <a:ea typeface="+mn-ea"/>
                <a:cs typeface="+mn-cs"/>
              </a:defRPr>
            </a:lvl6pPr>
            <a:lvl7pPr marL="1008732" algn="l" defTabSz="336244" rtl="0" eaLnBrk="1" latinLnBrk="0" hangingPunct="1">
              <a:defRPr sz="662" kern="1200">
                <a:solidFill>
                  <a:schemeClr val="tx1"/>
                </a:solidFill>
                <a:latin typeface="+mn-lt"/>
                <a:ea typeface="+mn-ea"/>
                <a:cs typeface="+mn-cs"/>
              </a:defRPr>
            </a:lvl7pPr>
            <a:lvl8pPr marL="1176854" algn="l" defTabSz="336244" rtl="0" eaLnBrk="1" latinLnBrk="0" hangingPunct="1">
              <a:defRPr sz="662" kern="1200">
                <a:solidFill>
                  <a:schemeClr val="tx1"/>
                </a:solidFill>
                <a:latin typeface="+mn-lt"/>
                <a:ea typeface="+mn-ea"/>
                <a:cs typeface="+mn-cs"/>
              </a:defRPr>
            </a:lvl8pPr>
            <a:lvl9pPr marL="1344976" algn="l" defTabSz="336244" rtl="0" eaLnBrk="1" latinLnBrk="0" hangingPunct="1">
              <a:defRPr sz="662" kern="1200">
                <a:solidFill>
                  <a:schemeClr val="tx1"/>
                </a:solidFill>
                <a:latin typeface="+mn-lt"/>
                <a:ea typeface="+mn-ea"/>
                <a:cs typeface="+mn-cs"/>
              </a:defRPr>
            </a:lvl9pPr>
          </a:lstStyle>
          <a:p>
            <a:pPr marL="7701">
              <a:lnSpc>
                <a:spcPct val="100000"/>
              </a:lnSpc>
              <a:spcBef>
                <a:spcPts val="64"/>
              </a:spcBef>
            </a:pPr>
            <a:r>
              <a:rPr sz="728" spc="6" dirty="0"/>
              <a:t>CONFIDENTIAL</a:t>
            </a:r>
          </a:p>
        </p:txBody>
      </p:sp>
      <p:sp>
        <p:nvSpPr>
          <p:cNvPr id="42" name="object 22">
            <a:extLst>
              <a:ext uri="{FF2B5EF4-FFF2-40B4-BE49-F238E27FC236}">
                <a16:creationId xmlns:a16="http://schemas.microsoft.com/office/drawing/2014/main" id="{861433D3-798E-014A-AD36-623FCB4DE0ED}"/>
              </a:ext>
            </a:extLst>
          </p:cNvPr>
          <p:cNvSpPr txBox="1">
            <a:spLocks noGrp="1"/>
          </p:cNvSpPr>
          <p:nvPr>
            <p:ph type="sldNum" sz="quarter" idx="12"/>
          </p:nvPr>
        </p:nvSpPr>
        <p:spPr>
          <a:prstGeom prst="rect">
            <a:avLst/>
          </a:prstGeom>
        </p:spPr>
        <p:txBody>
          <a:bodyPr vert="horz" wrap="square" lIns="0" tIns="5776" rIns="0" bIns="0" rtlCol="0">
            <a:spAutoFit/>
          </a:bodyPr>
          <a:lstStyle>
            <a:defPPr>
              <a:defRPr lang="en-US"/>
            </a:defPPr>
            <a:lvl1pPr marL="0" algn="l" defTabSz="336244" rtl="0" eaLnBrk="1" latinLnBrk="0" hangingPunct="1">
              <a:defRPr sz="662" kern="1200">
                <a:solidFill>
                  <a:schemeClr val="tx1"/>
                </a:solidFill>
                <a:latin typeface="+mn-lt"/>
                <a:ea typeface="+mn-ea"/>
                <a:cs typeface="+mn-cs"/>
              </a:defRPr>
            </a:lvl1pPr>
            <a:lvl2pPr marL="168122" algn="l" defTabSz="336244" rtl="0" eaLnBrk="1" latinLnBrk="0" hangingPunct="1">
              <a:defRPr sz="662" kern="1200">
                <a:solidFill>
                  <a:schemeClr val="tx1"/>
                </a:solidFill>
                <a:latin typeface="+mn-lt"/>
                <a:ea typeface="+mn-ea"/>
                <a:cs typeface="+mn-cs"/>
              </a:defRPr>
            </a:lvl2pPr>
            <a:lvl3pPr marL="336244" algn="l" defTabSz="336244" rtl="0" eaLnBrk="1" latinLnBrk="0" hangingPunct="1">
              <a:defRPr sz="662" kern="1200">
                <a:solidFill>
                  <a:schemeClr val="tx1"/>
                </a:solidFill>
                <a:latin typeface="+mn-lt"/>
                <a:ea typeface="+mn-ea"/>
                <a:cs typeface="+mn-cs"/>
              </a:defRPr>
            </a:lvl3pPr>
            <a:lvl4pPr marL="504366" algn="l" defTabSz="336244" rtl="0" eaLnBrk="1" latinLnBrk="0" hangingPunct="1">
              <a:defRPr sz="662" kern="1200">
                <a:solidFill>
                  <a:schemeClr val="tx1"/>
                </a:solidFill>
                <a:latin typeface="+mn-lt"/>
                <a:ea typeface="+mn-ea"/>
                <a:cs typeface="+mn-cs"/>
              </a:defRPr>
            </a:lvl4pPr>
            <a:lvl5pPr marL="672488" algn="l" defTabSz="336244" rtl="0" eaLnBrk="1" latinLnBrk="0" hangingPunct="1">
              <a:defRPr sz="662" kern="1200">
                <a:solidFill>
                  <a:schemeClr val="tx1"/>
                </a:solidFill>
                <a:latin typeface="+mn-lt"/>
                <a:ea typeface="+mn-ea"/>
                <a:cs typeface="+mn-cs"/>
              </a:defRPr>
            </a:lvl5pPr>
            <a:lvl6pPr marL="840610" algn="l" defTabSz="336244" rtl="0" eaLnBrk="1" latinLnBrk="0" hangingPunct="1">
              <a:defRPr sz="662" kern="1200">
                <a:solidFill>
                  <a:schemeClr val="tx1"/>
                </a:solidFill>
                <a:latin typeface="+mn-lt"/>
                <a:ea typeface="+mn-ea"/>
                <a:cs typeface="+mn-cs"/>
              </a:defRPr>
            </a:lvl6pPr>
            <a:lvl7pPr marL="1008732" algn="l" defTabSz="336244" rtl="0" eaLnBrk="1" latinLnBrk="0" hangingPunct="1">
              <a:defRPr sz="662" kern="1200">
                <a:solidFill>
                  <a:schemeClr val="tx1"/>
                </a:solidFill>
                <a:latin typeface="+mn-lt"/>
                <a:ea typeface="+mn-ea"/>
                <a:cs typeface="+mn-cs"/>
              </a:defRPr>
            </a:lvl7pPr>
            <a:lvl8pPr marL="1176854" algn="l" defTabSz="336244" rtl="0" eaLnBrk="1" latinLnBrk="0" hangingPunct="1">
              <a:defRPr sz="662" kern="1200">
                <a:solidFill>
                  <a:schemeClr val="tx1"/>
                </a:solidFill>
                <a:latin typeface="+mn-lt"/>
                <a:ea typeface="+mn-ea"/>
                <a:cs typeface="+mn-cs"/>
              </a:defRPr>
            </a:lvl8pPr>
            <a:lvl9pPr marL="1344976" algn="l" defTabSz="336244" rtl="0" eaLnBrk="1" latinLnBrk="0" hangingPunct="1">
              <a:defRPr sz="662" kern="1200">
                <a:solidFill>
                  <a:schemeClr val="tx1"/>
                </a:solidFill>
                <a:latin typeface="+mn-lt"/>
                <a:ea typeface="+mn-ea"/>
                <a:cs typeface="+mn-cs"/>
              </a:defRPr>
            </a:lvl9pPr>
          </a:lstStyle>
          <a:p>
            <a:pPr marL="23104" algn="r">
              <a:lnSpc>
                <a:spcPct val="100000"/>
              </a:lnSpc>
              <a:spcBef>
                <a:spcPts val="45"/>
              </a:spcBef>
            </a:pPr>
            <a:fld id="{81D60167-4931-47E6-BA6A-407CBD079E47}" type="slidenum">
              <a:rPr sz="728" i="1" spc="-3" dirty="0">
                <a:solidFill>
                  <a:schemeClr val="tx1"/>
                </a:solidFill>
              </a:rPr>
              <a:pPr marL="23104" algn="r">
                <a:lnSpc>
                  <a:spcPct val="100000"/>
                </a:lnSpc>
                <a:spcBef>
                  <a:spcPts val="45"/>
                </a:spcBef>
              </a:pPr>
              <a:t>2</a:t>
            </a:fld>
            <a:endParaRPr sz="728" i="1" spc="-3" dirty="0">
              <a:solidFill>
                <a:schemeClr val="tx1"/>
              </a:solidFill>
            </a:endParaRPr>
          </a:p>
        </p:txBody>
      </p:sp>
      <p:sp>
        <p:nvSpPr>
          <p:cNvPr id="3" name="Text Placeholder 2">
            <a:extLst>
              <a:ext uri="{FF2B5EF4-FFF2-40B4-BE49-F238E27FC236}">
                <a16:creationId xmlns:a16="http://schemas.microsoft.com/office/drawing/2014/main" id="{4A1DFD5B-4749-411B-8A14-339F420E9906}"/>
              </a:ext>
            </a:extLst>
          </p:cNvPr>
          <p:cNvSpPr>
            <a:spLocks noGrp="1"/>
          </p:cNvSpPr>
          <p:nvPr>
            <p:ph type="body" sz="quarter" idx="14"/>
          </p:nvPr>
        </p:nvSpPr>
        <p:spPr>
          <a:xfrm>
            <a:off x="562926" y="1360273"/>
            <a:ext cx="8584776" cy="530579"/>
          </a:xfrm>
        </p:spPr>
        <p:txBody>
          <a:bodyPr/>
          <a:lstStyle/>
          <a:p>
            <a:r>
              <a:rPr lang="en-US" dirty="0">
                <a:latin typeface="Lato" panose="020F0502020204030203" pitchFamily="34" charset="77"/>
                <a:cs typeface="Lato-Black"/>
              </a:rPr>
              <a:t>IRB-approved clinical trial that d</a:t>
            </a:r>
            <a:r>
              <a:rPr lang="en-US" sz="1600" b="1" dirty="0">
                <a:latin typeface="Lato" panose="020F0502020204030203" pitchFamily="34" charset="77"/>
                <a:cs typeface="Lato-Black"/>
              </a:rPr>
              <a:t>emocratizes access to technology and data to transform patient care.</a:t>
            </a:r>
          </a:p>
          <a:p>
            <a:endParaRPr lang="en-US" dirty="0"/>
          </a:p>
        </p:txBody>
      </p:sp>
      <p:sp>
        <p:nvSpPr>
          <p:cNvPr id="44" name="object 3">
            <a:extLst>
              <a:ext uri="{FF2B5EF4-FFF2-40B4-BE49-F238E27FC236}">
                <a16:creationId xmlns:a16="http://schemas.microsoft.com/office/drawing/2014/main" id="{80BCED50-99D1-1048-AC91-68887A6E61CD}"/>
              </a:ext>
            </a:extLst>
          </p:cNvPr>
          <p:cNvSpPr txBox="1">
            <a:spLocks/>
          </p:cNvSpPr>
          <p:nvPr/>
        </p:nvSpPr>
        <p:spPr>
          <a:xfrm>
            <a:off x="562926" y="191223"/>
            <a:ext cx="11395215" cy="654851"/>
          </a:xfrm>
          <a:prstGeom prst="rect">
            <a:avLst/>
          </a:prstGeom>
          <a:noFill/>
        </p:spPr>
        <p:txBody>
          <a:bodyPr vert="horz" wrap="square" lIns="0" tIns="110899" rIns="0" bIns="110899" rtlCol="0" anchor="ctr">
            <a:sp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R="3081">
              <a:spcBef>
                <a:spcPts val="603"/>
              </a:spcBef>
            </a:pPr>
            <a:r>
              <a:rPr lang="en-US" sz="2800" b="1" kern="0" dirty="0">
                <a:latin typeface="Lato" panose="020F0502020204030203" pitchFamily="34" charset="0"/>
                <a:ea typeface="Lato" panose="020F0502020204030203" pitchFamily="34" charset="0"/>
                <a:cs typeface="Lato" panose="020F0502020204030203" pitchFamily="34" charset="0"/>
              </a:rPr>
              <a:t>MMRF CureCloud</a:t>
            </a:r>
            <a:r>
              <a:rPr lang="en-US" sz="2800" b="1" baseline="30000" dirty="0">
                <a:latin typeface="Lato" panose="020F0502020204030203" pitchFamily="34" charset="0"/>
                <a:ea typeface="Lato" panose="020F0502020204030203" pitchFamily="34" charset="0"/>
                <a:cs typeface="Lato" panose="020F0502020204030203" pitchFamily="34" charset="0"/>
              </a:rPr>
              <a:t>®</a:t>
            </a:r>
            <a:r>
              <a:rPr lang="en-US" sz="2800" b="1" kern="0" dirty="0">
                <a:latin typeface="Lato" panose="020F0502020204030203" pitchFamily="34" charset="0"/>
                <a:ea typeface="Lato" panose="020F0502020204030203" pitchFamily="34" charset="0"/>
                <a:cs typeface="Lato" panose="020F0502020204030203" pitchFamily="34" charset="0"/>
              </a:rPr>
              <a:t> Impact</a:t>
            </a:r>
          </a:p>
        </p:txBody>
      </p:sp>
      <p:sp>
        <p:nvSpPr>
          <p:cNvPr id="89" name="Google Shape;3563;p438">
            <a:extLst>
              <a:ext uri="{FF2B5EF4-FFF2-40B4-BE49-F238E27FC236}">
                <a16:creationId xmlns:a16="http://schemas.microsoft.com/office/drawing/2014/main" id="{F1ED6193-D91E-4A14-BFA8-D0607D557FEC}"/>
              </a:ext>
            </a:extLst>
          </p:cNvPr>
          <p:cNvSpPr txBox="1"/>
          <p:nvPr/>
        </p:nvSpPr>
        <p:spPr>
          <a:xfrm>
            <a:off x="6695139" y="3456062"/>
            <a:ext cx="3679556" cy="342600"/>
          </a:xfrm>
          <a:prstGeom prst="rect">
            <a:avLst/>
          </a:prstGeom>
          <a:noFill/>
          <a:ln>
            <a:noFill/>
          </a:ln>
        </p:spPr>
        <p:txBody>
          <a:bodyPr spcFirstLastPara="1" wrap="square" lIns="0" tIns="73920" rIns="0" bIns="73920" anchor="t" anchorCtr="0">
            <a:no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0" marR="0" lvl="0" indent="0" algn="l" defTabSz="739305" rtl="0" eaLnBrk="1" fontAlgn="auto" latinLnBrk="0" hangingPunct="1">
              <a:lnSpc>
                <a:spcPct val="100000"/>
              </a:lnSpc>
              <a:spcBef>
                <a:spcPts val="0"/>
              </a:spcBef>
              <a:spcAft>
                <a:spcPts val="0"/>
              </a:spcAft>
              <a:buClr>
                <a:srgbClr val="000000"/>
              </a:buClr>
              <a:buSzTx/>
              <a:buFontTx/>
              <a:buNone/>
              <a:tabLst/>
              <a:defRPr/>
            </a:pPr>
            <a:endParaRPr lang="en-US" sz="1819" kern="0" dirty="0">
              <a:latin typeface="Lato" panose="020F0502020204030203" pitchFamily="34" charset="77"/>
              <a:ea typeface="Lato"/>
              <a:cs typeface="Lato"/>
              <a:sym typeface="Lato"/>
            </a:endParaRPr>
          </a:p>
          <a:p>
            <a:pPr marL="0" marR="0" lvl="0" indent="0" algn="l" defTabSz="739305" rtl="0" eaLnBrk="1" fontAlgn="auto" latinLnBrk="0" hangingPunct="1">
              <a:lnSpc>
                <a:spcPct val="100000"/>
              </a:lnSpc>
              <a:spcBef>
                <a:spcPts val="0"/>
              </a:spcBef>
              <a:spcAft>
                <a:spcPts val="0"/>
              </a:spcAft>
              <a:buClr>
                <a:srgbClr val="000000"/>
              </a:buClr>
              <a:buSzTx/>
              <a:buFontTx/>
              <a:buNone/>
              <a:tabLst/>
              <a:defRPr/>
            </a:pPr>
            <a:r>
              <a:rPr kumimoji="0" lang="en-US" sz="1819" u="none" strike="noStrike" kern="0" cap="none" spc="0" normalizeH="0" baseline="0" noProof="0" dirty="0">
                <a:ln>
                  <a:noFill/>
                </a:ln>
                <a:effectLst/>
                <a:uLnTx/>
                <a:uFillTx/>
                <a:latin typeface="Lato" panose="020F0502020204030203" pitchFamily="34" charset="77"/>
                <a:ea typeface="Lato"/>
                <a:cs typeface="Lato"/>
                <a:sym typeface="Lato"/>
              </a:rPr>
              <a:t> </a:t>
            </a:r>
            <a:br>
              <a:rPr kumimoji="0" lang="en-US" sz="1819" u="none" strike="noStrike" kern="0" cap="none" spc="0" normalizeH="0" baseline="0" noProof="0" dirty="0">
                <a:ln>
                  <a:noFill/>
                </a:ln>
                <a:effectLst/>
                <a:uLnTx/>
                <a:uFillTx/>
                <a:latin typeface="Lato" panose="020F0502020204030203" pitchFamily="34" charset="77"/>
                <a:ea typeface="Lato"/>
                <a:cs typeface="Lato"/>
                <a:sym typeface="Lato"/>
              </a:rPr>
            </a:br>
            <a:endParaRPr kumimoji="0" lang="en-US" sz="1819" u="none" strike="noStrike" kern="0" cap="none" spc="0" normalizeH="0" baseline="0" noProof="0" dirty="0">
              <a:ln>
                <a:noFill/>
              </a:ln>
              <a:effectLst/>
              <a:uLnTx/>
              <a:uFillTx/>
              <a:latin typeface="Lato" panose="020F0502020204030203" pitchFamily="34" charset="77"/>
              <a:ea typeface="Lato"/>
              <a:cs typeface="Lato"/>
              <a:sym typeface="Lato"/>
            </a:endParaRPr>
          </a:p>
          <a:p>
            <a:pPr marL="0" marR="0" lvl="0" indent="0" algn="l" defTabSz="739305" rtl="0" eaLnBrk="1" fontAlgn="auto" latinLnBrk="0" hangingPunct="1">
              <a:lnSpc>
                <a:spcPct val="100000"/>
              </a:lnSpc>
              <a:spcBef>
                <a:spcPts val="0"/>
              </a:spcBef>
              <a:spcAft>
                <a:spcPts val="0"/>
              </a:spcAft>
              <a:buClr>
                <a:srgbClr val="000000"/>
              </a:buClr>
              <a:buSzTx/>
              <a:buFontTx/>
              <a:buNone/>
              <a:tabLst/>
              <a:defRPr/>
            </a:pPr>
            <a:endParaRPr kumimoji="0" sz="1819" u="none" strike="noStrike" kern="0" cap="none" spc="0" normalizeH="0" baseline="0" noProof="0" dirty="0">
              <a:ln>
                <a:noFill/>
              </a:ln>
              <a:effectLst/>
              <a:uLnTx/>
              <a:uFillTx/>
              <a:latin typeface="Lato" panose="020F0502020204030203" pitchFamily="34" charset="77"/>
              <a:ea typeface="Lato"/>
              <a:cs typeface="Lato"/>
              <a:sym typeface="Lato"/>
            </a:endParaRPr>
          </a:p>
        </p:txBody>
      </p:sp>
      <p:sp>
        <p:nvSpPr>
          <p:cNvPr id="90" name="Rectangle 89">
            <a:extLst>
              <a:ext uri="{FF2B5EF4-FFF2-40B4-BE49-F238E27FC236}">
                <a16:creationId xmlns:a16="http://schemas.microsoft.com/office/drawing/2014/main" id="{CF640295-72FE-4476-AEBD-004025357E98}"/>
              </a:ext>
            </a:extLst>
          </p:cNvPr>
          <p:cNvSpPr/>
          <p:nvPr/>
        </p:nvSpPr>
        <p:spPr>
          <a:xfrm>
            <a:off x="6706038" y="2559944"/>
            <a:ext cx="5027307" cy="3171766"/>
          </a:xfrm>
          <a:prstGeom prst="rect">
            <a:avLst/>
          </a:prstGeom>
        </p:spPr>
        <p:txBody>
          <a:bodyPr wrap="square" lIns="0" rIns="0">
            <a:sp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277246" indent="-277246" defTabSz="739305">
              <a:buClr>
                <a:srgbClr val="000000"/>
              </a:buClr>
              <a:buFont typeface="Wingdings" panose="05000000000000000000" pitchFamily="2" charset="2"/>
              <a:buChar char="Ø"/>
              <a:defRPr/>
            </a:pPr>
            <a:r>
              <a:rPr lang="en-US" sz="1819" b="1" kern="0" dirty="0">
                <a:latin typeface="Lato" panose="020F0502020204030203" pitchFamily="34" charset="77"/>
                <a:sym typeface="Lato"/>
              </a:rPr>
              <a:t>Direct-to-patient</a:t>
            </a:r>
            <a:r>
              <a:rPr lang="en-US" sz="1819" kern="0" dirty="0">
                <a:latin typeface="Lato" panose="020F0502020204030203" pitchFamily="34" charset="77"/>
                <a:sym typeface="Lato"/>
              </a:rPr>
              <a:t> </a:t>
            </a:r>
            <a:r>
              <a:rPr lang="en-US" sz="1819" b="1" kern="0" dirty="0">
                <a:latin typeface="Lato" panose="020F0502020204030203" pitchFamily="34" charset="77"/>
                <a:sym typeface="Lato"/>
              </a:rPr>
              <a:t>enrollment</a:t>
            </a:r>
            <a:r>
              <a:rPr lang="en-US" sz="1819" kern="0" dirty="0">
                <a:latin typeface="Lato" panose="020F0502020204030203" pitchFamily="34" charset="77"/>
                <a:sym typeface="Lato"/>
              </a:rPr>
              <a:t> to accelerate enrollment and data capture</a:t>
            </a:r>
          </a:p>
          <a:p>
            <a:pPr defTabSz="739305">
              <a:buClr>
                <a:srgbClr val="000000"/>
              </a:buClr>
              <a:defRPr/>
            </a:pPr>
            <a:endParaRPr lang="en-US" sz="1819" kern="0" dirty="0">
              <a:latin typeface="Lato" panose="020F0502020204030203" pitchFamily="34" charset="77"/>
              <a:sym typeface="Lato"/>
            </a:endParaRPr>
          </a:p>
          <a:p>
            <a:pPr marL="277246" indent="-277246" defTabSz="739305">
              <a:buClr>
                <a:srgbClr val="000000"/>
              </a:buClr>
              <a:buFont typeface="Wingdings" panose="05000000000000000000" pitchFamily="2" charset="2"/>
              <a:buChar char="Ø"/>
              <a:defRPr/>
            </a:pPr>
            <a:r>
              <a:rPr lang="en-US" sz="1819" kern="0" dirty="0">
                <a:latin typeface="Lato" panose="020F0502020204030203" pitchFamily="34" charset="77"/>
                <a:sym typeface="Lato"/>
              </a:rPr>
              <a:t>First </a:t>
            </a:r>
            <a:r>
              <a:rPr lang="en-US" sz="1819" b="1" kern="0" dirty="0">
                <a:latin typeface="Lato" panose="020F0502020204030203" pitchFamily="34" charset="77"/>
                <a:sym typeface="Lato"/>
              </a:rPr>
              <a:t>CLIA liquid biopsy sequencing </a:t>
            </a:r>
            <a:r>
              <a:rPr lang="en-US" sz="1819" kern="0" dirty="0">
                <a:latin typeface="Lato" panose="020F0502020204030203" pitchFamily="34" charset="77"/>
                <a:sym typeface="Lato"/>
              </a:rPr>
              <a:t>test for myeloma using proprietary 70-gene panel</a:t>
            </a:r>
          </a:p>
          <a:p>
            <a:pPr defTabSz="739305">
              <a:buClr>
                <a:srgbClr val="000000"/>
              </a:buClr>
              <a:defRPr/>
            </a:pPr>
            <a:endParaRPr lang="en-US" sz="1819" kern="0" dirty="0">
              <a:latin typeface="Lato" panose="020F0502020204030203" pitchFamily="34" charset="77"/>
              <a:sym typeface="Lato"/>
            </a:endParaRPr>
          </a:p>
          <a:p>
            <a:pPr marL="277246" indent="-277246" defTabSz="739305">
              <a:buClr>
                <a:srgbClr val="000000"/>
              </a:buClr>
              <a:buFont typeface="Wingdings" panose="05000000000000000000" pitchFamily="2" charset="2"/>
              <a:buChar char="Ø"/>
              <a:defRPr/>
            </a:pPr>
            <a:r>
              <a:rPr lang="en-US" sz="1819" b="1" kern="0" dirty="0">
                <a:latin typeface="Lato" panose="020F0502020204030203" pitchFamily="34" charset="77"/>
                <a:ea typeface="Lato"/>
                <a:cs typeface="Lato"/>
                <a:sym typeface="Lato"/>
              </a:rPr>
              <a:t>Personalized dashboard and report </a:t>
            </a:r>
            <a:r>
              <a:rPr lang="en-US" sz="1819" kern="0" dirty="0">
                <a:latin typeface="Lato" panose="020F0502020204030203" pitchFamily="34" charset="77"/>
                <a:ea typeface="Lato"/>
                <a:cs typeface="Lato"/>
                <a:sym typeface="Lato"/>
              </a:rPr>
              <a:t>with trials based on sequencing results</a:t>
            </a:r>
          </a:p>
          <a:p>
            <a:pPr defTabSz="739305">
              <a:buClr>
                <a:srgbClr val="000000"/>
              </a:buClr>
              <a:defRPr/>
            </a:pPr>
            <a:r>
              <a:rPr lang="en-US" sz="1819" kern="0" dirty="0">
                <a:latin typeface="Lato" panose="020F0502020204030203" pitchFamily="34" charset="77"/>
                <a:ea typeface="Lato"/>
                <a:cs typeface="Lato"/>
                <a:sym typeface="Lato"/>
              </a:rPr>
              <a:t>  </a:t>
            </a:r>
          </a:p>
          <a:p>
            <a:pPr marL="277246" indent="-277246" defTabSz="739305">
              <a:buClr>
                <a:srgbClr val="000000"/>
              </a:buClr>
              <a:buFont typeface="Wingdings" panose="05000000000000000000" pitchFamily="2" charset="2"/>
              <a:buChar char="Ø"/>
              <a:defRPr/>
            </a:pPr>
            <a:r>
              <a:rPr lang="en-US" sz="1819" kern="0" dirty="0">
                <a:latin typeface="Lato" panose="020F0502020204030203" pitchFamily="34" charset="77"/>
                <a:ea typeface="Lato"/>
                <a:cs typeface="Lato"/>
                <a:sym typeface="Lato"/>
              </a:rPr>
              <a:t>Our goal is to </a:t>
            </a:r>
            <a:r>
              <a:rPr lang="en-US" sz="1819" b="1" kern="0" dirty="0">
                <a:latin typeface="Lato" panose="020F0502020204030203" pitchFamily="34" charset="77"/>
                <a:ea typeface="Lato"/>
                <a:cs typeface="Lato"/>
                <a:sym typeface="Lato"/>
              </a:rPr>
              <a:t>enroll 5000 patients</a:t>
            </a:r>
            <a:r>
              <a:rPr lang="en-US" sz="1819" kern="0" dirty="0">
                <a:latin typeface="Lato" panose="020F0502020204030203" pitchFamily="34" charset="77"/>
                <a:ea typeface="Lato"/>
                <a:cs typeface="Lato"/>
                <a:sym typeface="Lato"/>
              </a:rPr>
              <a:t> to provide data to accelerate a cure</a:t>
            </a:r>
          </a:p>
        </p:txBody>
      </p:sp>
      <p:grpSp>
        <p:nvGrpSpPr>
          <p:cNvPr id="94" name="Group 93">
            <a:extLst>
              <a:ext uri="{FF2B5EF4-FFF2-40B4-BE49-F238E27FC236}">
                <a16:creationId xmlns:a16="http://schemas.microsoft.com/office/drawing/2014/main" id="{923C976D-56BF-4D27-A830-796577B1AAE0}"/>
              </a:ext>
            </a:extLst>
          </p:cNvPr>
          <p:cNvGrpSpPr>
            <a:grpSpLocks noChangeAspect="1"/>
          </p:cNvGrpSpPr>
          <p:nvPr/>
        </p:nvGrpSpPr>
        <p:grpSpPr>
          <a:xfrm>
            <a:off x="910854" y="2314644"/>
            <a:ext cx="5349680" cy="3147497"/>
            <a:chOff x="2137661" y="-291034"/>
            <a:chExt cx="7838852" cy="4612008"/>
          </a:xfrm>
        </p:grpSpPr>
        <p:grpSp>
          <p:nvGrpSpPr>
            <p:cNvPr id="95" name="Group 94">
              <a:extLst>
                <a:ext uri="{FF2B5EF4-FFF2-40B4-BE49-F238E27FC236}">
                  <a16:creationId xmlns:a16="http://schemas.microsoft.com/office/drawing/2014/main" id="{251F9EF5-1926-4148-963A-A37D7830921D}"/>
                </a:ext>
              </a:extLst>
            </p:cNvPr>
            <p:cNvGrpSpPr/>
            <p:nvPr/>
          </p:nvGrpSpPr>
          <p:grpSpPr>
            <a:xfrm>
              <a:off x="2147174" y="-291034"/>
              <a:ext cx="7809737" cy="4554186"/>
              <a:chOff x="880800" y="781368"/>
              <a:chExt cx="10420475" cy="6076617"/>
            </a:xfrm>
          </p:grpSpPr>
          <p:grpSp>
            <p:nvGrpSpPr>
              <p:cNvPr id="98" name="Google Shape;1316;p181">
                <a:extLst>
                  <a:ext uri="{FF2B5EF4-FFF2-40B4-BE49-F238E27FC236}">
                    <a16:creationId xmlns:a16="http://schemas.microsoft.com/office/drawing/2014/main" id="{74F8ABBA-33EE-49A8-9F0B-F4752CF5763B}"/>
                  </a:ext>
                </a:extLst>
              </p:cNvPr>
              <p:cNvGrpSpPr/>
              <p:nvPr/>
            </p:nvGrpSpPr>
            <p:grpSpPr>
              <a:xfrm>
                <a:off x="880800" y="781368"/>
                <a:ext cx="10420475" cy="6076617"/>
                <a:chOff x="660600" y="586025"/>
                <a:chExt cx="7815356" cy="4557463"/>
              </a:xfrm>
            </p:grpSpPr>
            <p:sp>
              <p:nvSpPr>
                <p:cNvPr id="107" name="Google Shape;1317;p181">
                  <a:extLst>
                    <a:ext uri="{FF2B5EF4-FFF2-40B4-BE49-F238E27FC236}">
                      <a16:creationId xmlns:a16="http://schemas.microsoft.com/office/drawing/2014/main" id="{C7FA2990-DB1D-4DCF-8A65-172BE54A6708}"/>
                    </a:ext>
                  </a:extLst>
                </p:cNvPr>
                <p:cNvSpPr/>
                <p:nvPr/>
              </p:nvSpPr>
              <p:spPr>
                <a:xfrm>
                  <a:off x="660656" y="586025"/>
                  <a:ext cx="7815300" cy="213000"/>
                </a:xfrm>
                <a:prstGeom prst="round2SameRect">
                  <a:avLst>
                    <a:gd name="adj1" fmla="val 50000"/>
                    <a:gd name="adj2" fmla="val 0"/>
                  </a:avLst>
                </a:prstGeom>
                <a:solidFill>
                  <a:srgbClr val="434343"/>
                </a:solidFill>
                <a:ln>
                  <a:noFill/>
                </a:ln>
                <a:effectLst>
                  <a:outerShdw blurRad="157163" dist="19050" dir="5400000" algn="bl" rotWithShape="0">
                    <a:srgbClr val="000000">
                      <a:alpha val="10000"/>
                    </a:srgbClr>
                  </a:outerShdw>
                </a:effectLst>
              </p:spPr>
              <p:txBody>
                <a:bodyPr spcFirstLastPara="1" wrap="square" lIns="73920" tIns="73920" rIns="73920" bIns="73920" anchor="ctr" anchorCtr="0">
                  <a:no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0" marR="0" lvl="0" indent="0" algn="l" defTabSz="739305" rtl="0" eaLnBrk="1" fontAlgn="auto" latinLnBrk="0" hangingPunct="1">
                    <a:lnSpc>
                      <a:spcPct val="100000"/>
                    </a:lnSpc>
                    <a:spcBef>
                      <a:spcPts val="0"/>
                    </a:spcBef>
                    <a:spcAft>
                      <a:spcPts val="0"/>
                    </a:spcAft>
                    <a:buClr>
                      <a:srgbClr val="000000"/>
                    </a:buClr>
                    <a:buSzTx/>
                    <a:buFontTx/>
                    <a:buNone/>
                    <a:tabLst/>
                    <a:defRPr/>
                  </a:pPr>
                  <a:endParaRPr kumimoji="0" sz="1132" u="none" strike="noStrike" kern="0" cap="none" spc="0" normalizeH="0" baseline="0" noProof="0" dirty="0">
                    <a:ln>
                      <a:noFill/>
                    </a:ln>
                    <a:solidFill>
                      <a:srgbClr val="000000"/>
                    </a:solidFill>
                    <a:effectLst/>
                    <a:uLnTx/>
                    <a:uFillTx/>
                    <a:latin typeface="Lato Regular"/>
                    <a:ea typeface="+mn-ea"/>
                    <a:cs typeface="Arial"/>
                    <a:sym typeface="Arial"/>
                  </a:endParaRPr>
                </a:p>
              </p:txBody>
            </p:sp>
            <p:sp>
              <p:nvSpPr>
                <p:cNvPr id="108" name="Google Shape;1318;p181">
                  <a:extLst>
                    <a:ext uri="{FF2B5EF4-FFF2-40B4-BE49-F238E27FC236}">
                      <a16:creationId xmlns:a16="http://schemas.microsoft.com/office/drawing/2014/main" id="{C66D71DE-A59B-4CE1-AAC1-BA62112B6801}"/>
                    </a:ext>
                  </a:extLst>
                </p:cNvPr>
                <p:cNvSpPr/>
                <p:nvPr/>
              </p:nvSpPr>
              <p:spPr>
                <a:xfrm>
                  <a:off x="660600" y="798888"/>
                  <a:ext cx="7815300" cy="4344600"/>
                </a:xfrm>
                <a:prstGeom prst="rect">
                  <a:avLst/>
                </a:prstGeom>
                <a:solidFill>
                  <a:srgbClr val="FFFFFF"/>
                </a:solidFill>
                <a:ln>
                  <a:noFill/>
                </a:ln>
                <a:effectLst>
                  <a:outerShdw blurRad="157163" dist="19050" dir="5400000" algn="bl" rotWithShape="0">
                    <a:srgbClr val="000000">
                      <a:alpha val="10000"/>
                    </a:srgbClr>
                  </a:outerShdw>
                </a:effectLst>
              </p:spPr>
              <p:txBody>
                <a:bodyPr spcFirstLastPara="1" wrap="square" lIns="73920" tIns="73920" rIns="73920" bIns="73920" anchor="ctr" anchorCtr="0">
                  <a:no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0" marR="0" lvl="0" indent="0" algn="l" defTabSz="739305" rtl="0" eaLnBrk="1" fontAlgn="auto" latinLnBrk="0" hangingPunct="1">
                    <a:lnSpc>
                      <a:spcPct val="100000"/>
                    </a:lnSpc>
                    <a:spcBef>
                      <a:spcPts val="0"/>
                    </a:spcBef>
                    <a:spcAft>
                      <a:spcPts val="0"/>
                    </a:spcAft>
                    <a:buClr>
                      <a:srgbClr val="000000"/>
                    </a:buClr>
                    <a:buSzTx/>
                    <a:buFontTx/>
                    <a:buNone/>
                    <a:tabLst/>
                    <a:defRPr/>
                  </a:pPr>
                  <a:endParaRPr kumimoji="0" sz="1132" u="none" strike="noStrike" kern="0" cap="none" spc="0" normalizeH="0" baseline="0" noProof="0" dirty="0">
                    <a:ln>
                      <a:noFill/>
                    </a:ln>
                    <a:solidFill>
                      <a:srgbClr val="000000"/>
                    </a:solidFill>
                    <a:effectLst/>
                    <a:uLnTx/>
                    <a:uFillTx/>
                    <a:latin typeface="Lato Regular"/>
                    <a:ea typeface="+mn-ea"/>
                    <a:cs typeface="Arial"/>
                    <a:sym typeface="Arial"/>
                  </a:endParaRPr>
                </a:p>
              </p:txBody>
            </p:sp>
          </p:grpSp>
          <p:grpSp>
            <p:nvGrpSpPr>
              <p:cNvPr id="103" name="Google Shape;1320;p181">
                <a:extLst>
                  <a:ext uri="{FF2B5EF4-FFF2-40B4-BE49-F238E27FC236}">
                    <a16:creationId xmlns:a16="http://schemas.microsoft.com/office/drawing/2014/main" id="{55739F0C-5160-4004-B907-C5A0642AD8CD}"/>
                  </a:ext>
                </a:extLst>
              </p:cNvPr>
              <p:cNvGrpSpPr/>
              <p:nvPr/>
            </p:nvGrpSpPr>
            <p:grpSpPr>
              <a:xfrm>
                <a:off x="1069730" y="882962"/>
                <a:ext cx="448193" cy="80839"/>
                <a:chOff x="802297" y="662221"/>
                <a:chExt cx="336145" cy="60629"/>
              </a:xfrm>
            </p:grpSpPr>
            <p:sp>
              <p:nvSpPr>
                <p:cNvPr id="104" name="Google Shape;1321;p181">
                  <a:extLst>
                    <a:ext uri="{FF2B5EF4-FFF2-40B4-BE49-F238E27FC236}">
                      <a16:creationId xmlns:a16="http://schemas.microsoft.com/office/drawing/2014/main" id="{472E46A9-313D-4108-A469-A84E17E4A514}"/>
                    </a:ext>
                  </a:extLst>
                </p:cNvPr>
                <p:cNvSpPr/>
                <p:nvPr/>
              </p:nvSpPr>
              <p:spPr>
                <a:xfrm>
                  <a:off x="802297" y="663150"/>
                  <a:ext cx="59667" cy="59667"/>
                </a:xfrm>
                <a:prstGeom prst="ellipse">
                  <a:avLst/>
                </a:prstGeom>
                <a:solidFill>
                  <a:srgbClr val="D9D9D9"/>
                </a:solidFill>
                <a:ln>
                  <a:noFill/>
                </a:ln>
              </p:spPr>
              <p:txBody>
                <a:bodyPr spcFirstLastPara="1" wrap="square" lIns="73920" tIns="73920" rIns="73920" bIns="73920" anchor="ctr" anchorCtr="0">
                  <a:no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0" marR="0" lvl="0" indent="0" algn="l" defTabSz="739305" rtl="0" eaLnBrk="1" fontAlgn="auto" latinLnBrk="0" hangingPunct="1">
                    <a:lnSpc>
                      <a:spcPct val="100000"/>
                    </a:lnSpc>
                    <a:spcBef>
                      <a:spcPts val="0"/>
                    </a:spcBef>
                    <a:spcAft>
                      <a:spcPts val="0"/>
                    </a:spcAft>
                    <a:buClr>
                      <a:srgbClr val="000000"/>
                    </a:buClr>
                    <a:buSzTx/>
                    <a:buFontTx/>
                    <a:buNone/>
                    <a:tabLst/>
                    <a:defRPr/>
                  </a:pPr>
                  <a:endParaRPr kumimoji="0" sz="1132" u="none" strike="noStrike" kern="0" cap="none" spc="0" normalizeH="0" baseline="0" noProof="0" dirty="0">
                    <a:ln>
                      <a:noFill/>
                    </a:ln>
                    <a:solidFill>
                      <a:srgbClr val="000000"/>
                    </a:solidFill>
                    <a:effectLst/>
                    <a:uLnTx/>
                    <a:uFillTx/>
                    <a:latin typeface="Lato Regular"/>
                    <a:ea typeface="+mn-ea"/>
                    <a:cs typeface="Arial"/>
                    <a:sym typeface="Arial"/>
                  </a:endParaRPr>
                </a:p>
              </p:txBody>
            </p:sp>
            <p:sp>
              <p:nvSpPr>
                <p:cNvPr id="105" name="Google Shape;1322;p181">
                  <a:extLst>
                    <a:ext uri="{FF2B5EF4-FFF2-40B4-BE49-F238E27FC236}">
                      <a16:creationId xmlns:a16="http://schemas.microsoft.com/office/drawing/2014/main" id="{1F774B52-B809-428A-83B0-62AEF28A58B8}"/>
                    </a:ext>
                  </a:extLst>
                </p:cNvPr>
                <p:cNvSpPr/>
                <p:nvPr/>
              </p:nvSpPr>
              <p:spPr>
                <a:xfrm>
                  <a:off x="940533" y="663150"/>
                  <a:ext cx="59700" cy="59700"/>
                </a:xfrm>
                <a:prstGeom prst="ellipse">
                  <a:avLst/>
                </a:prstGeom>
                <a:solidFill>
                  <a:srgbClr val="D9D9D9"/>
                </a:solidFill>
                <a:ln>
                  <a:noFill/>
                </a:ln>
              </p:spPr>
              <p:txBody>
                <a:bodyPr spcFirstLastPara="1" wrap="square" lIns="73920" tIns="73920" rIns="73920" bIns="73920" anchor="ctr" anchorCtr="0">
                  <a:no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0" marR="0" lvl="0" indent="0" algn="l" defTabSz="739305" rtl="0" eaLnBrk="1" fontAlgn="auto" latinLnBrk="0" hangingPunct="1">
                    <a:lnSpc>
                      <a:spcPct val="100000"/>
                    </a:lnSpc>
                    <a:spcBef>
                      <a:spcPts val="0"/>
                    </a:spcBef>
                    <a:spcAft>
                      <a:spcPts val="0"/>
                    </a:spcAft>
                    <a:buClr>
                      <a:srgbClr val="000000"/>
                    </a:buClr>
                    <a:buSzTx/>
                    <a:buFontTx/>
                    <a:buNone/>
                    <a:tabLst/>
                    <a:defRPr/>
                  </a:pPr>
                  <a:endParaRPr kumimoji="0" sz="1132" u="none" strike="noStrike" kern="0" cap="none" spc="0" normalizeH="0" baseline="0" noProof="0" dirty="0">
                    <a:ln>
                      <a:noFill/>
                    </a:ln>
                    <a:solidFill>
                      <a:srgbClr val="000000"/>
                    </a:solidFill>
                    <a:effectLst/>
                    <a:uLnTx/>
                    <a:uFillTx/>
                    <a:latin typeface="Lato Regular"/>
                    <a:ea typeface="+mn-ea"/>
                    <a:cs typeface="Arial"/>
                    <a:sym typeface="Arial"/>
                  </a:endParaRPr>
                </a:p>
              </p:txBody>
            </p:sp>
            <p:sp>
              <p:nvSpPr>
                <p:cNvPr id="106" name="Google Shape;1323;p181">
                  <a:extLst>
                    <a:ext uri="{FF2B5EF4-FFF2-40B4-BE49-F238E27FC236}">
                      <a16:creationId xmlns:a16="http://schemas.microsoft.com/office/drawing/2014/main" id="{8947C996-76F5-477E-B443-96800BF7A543}"/>
                    </a:ext>
                  </a:extLst>
                </p:cNvPr>
                <p:cNvSpPr/>
                <p:nvPr/>
              </p:nvSpPr>
              <p:spPr>
                <a:xfrm>
                  <a:off x="1078743" y="662221"/>
                  <a:ext cx="59700" cy="59700"/>
                </a:xfrm>
                <a:prstGeom prst="ellipse">
                  <a:avLst/>
                </a:prstGeom>
                <a:solidFill>
                  <a:srgbClr val="D9D9D9"/>
                </a:solidFill>
                <a:ln>
                  <a:noFill/>
                </a:ln>
              </p:spPr>
              <p:txBody>
                <a:bodyPr spcFirstLastPara="1" wrap="square" lIns="73920" tIns="73920" rIns="73920" bIns="73920" anchor="ctr" anchorCtr="0">
                  <a:no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0" marR="0" lvl="0" indent="0" algn="l" defTabSz="739305" rtl="0" eaLnBrk="1" fontAlgn="auto" latinLnBrk="0" hangingPunct="1">
                    <a:lnSpc>
                      <a:spcPct val="100000"/>
                    </a:lnSpc>
                    <a:spcBef>
                      <a:spcPts val="0"/>
                    </a:spcBef>
                    <a:spcAft>
                      <a:spcPts val="0"/>
                    </a:spcAft>
                    <a:buClr>
                      <a:srgbClr val="000000"/>
                    </a:buClr>
                    <a:buSzTx/>
                    <a:buFontTx/>
                    <a:buNone/>
                    <a:tabLst/>
                    <a:defRPr/>
                  </a:pPr>
                  <a:endParaRPr kumimoji="0" sz="1132" u="none" strike="noStrike" kern="0" cap="none" spc="0" normalizeH="0" baseline="0" noProof="0" dirty="0">
                    <a:ln>
                      <a:noFill/>
                    </a:ln>
                    <a:solidFill>
                      <a:srgbClr val="000000"/>
                    </a:solidFill>
                    <a:effectLst/>
                    <a:uLnTx/>
                    <a:uFillTx/>
                    <a:latin typeface="Lato Regular"/>
                    <a:ea typeface="+mn-ea"/>
                    <a:cs typeface="Arial"/>
                    <a:sym typeface="Arial"/>
                  </a:endParaRPr>
                </a:p>
              </p:txBody>
            </p:sp>
          </p:grpSp>
        </p:grpSp>
        <p:pic>
          <p:nvPicPr>
            <p:cNvPr id="97" name="Picture 96">
              <a:extLst>
                <a:ext uri="{FF2B5EF4-FFF2-40B4-BE49-F238E27FC236}">
                  <a16:creationId xmlns:a16="http://schemas.microsoft.com/office/drawing/2014/main" id="{35A42515-8CA6-467D-B0AE-3DCFDB8D522D}"/>
                </a:ext>
              </a:extLst>
            </p:cNvPr>
            <p:cNvPicPr>
              <a:picLocks noChangeAspect="1"/>
            </p:cNvPicPr>
            <p:nvPr/>
          </p:nvPicPr>
          <p:blipFill rotWithShape="1">
            <a:blip r:embed="rId3"/>
            <a:srcRect l="1837" r="1255"/>
            <a:stretch/>
          </p:blipFill>
          <p:spPr>
            <a:xfrm>
              <a:off x="2137661" y="109182"/>
              <a:ext cx="7838852" cy="4211792"/>
            </a:xfrm>
            <a:prstGeom prst="rect">
              <a:avLst/>
            </a:prstGeom>
          </p:spPr>
        </p:pic>
      </p:grpSp>
    </p:spTree>
    <p:extLst>
      <p:ext uri="{BB962C8B-B14F-4D97-AF65-F5344CB8AC3E}">
        <p14:creationId xmlns:p14="http://schemas.microsoft.com/office/powerpoint/2010/main" val="23043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13C6F2-AD3B-7343-B834-B27613C0494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3F3F1"/>
                </a:solidFill>
                <a:effectLst/>
                <a:uLnTx/>
                <a:uFillTx/>
                <a:latin typeface="Lato Light" panose="020F0502020204030203" pitchFamily="34" charset="0"/>
                <a:ea typeface="Lato Light" panose="020F0502020204030203" pitchFamily="34" charset="0"/>
                <a:cs typeface="Lato Light" panose="020F0502020204030203" pitchFamily="34" charset="0"/>
              </a:rPr>
              <a:t>© Copyright 2021  |  </a:t>
            </a:r>
            <a:r>
              <a:rPr kumimoji="0" lang="en-US" sz="800" b="0" i="0" u="none" strike="noStrike" kern="1200" cap="none" spc="0" normalizeH="0" baseline="0" noProof="0">
                <a:ln>
                  <a:noFill/>
                </a:ln>
                <a:solidFill>
                  <a:srgbClr val="F3F3F1"/>
                </a:solidFill>
                <a:effectLst/>
                <a:uLnTx/>
                <a:uFillTx/>
                <a:latin typeface="Lato Light" panose="020F0302020204030203" pitchFamily="34" charset="77"/>
                <a:ea typeface="Lato Light" panose="020F0502020204030203" pitchFamily="34" charset="0"/>
                <a:cs typeface="Lato Light" panose="020F0502020204030203" pitchFamily="34" charset="0"/>
              </a:rPr>
              <a:t>Multiple Myeloma Research Foundation, Inc.</a:t>
            </a:r>
          </a:p>
        </p:txBody>
      </p:sp>
      <p:sp>
        <p:nvSpPr>
          <p:cNvPr id="3" name="Slide Number Placeholder 2">
            <a:extLst>
              <a:ext uri="{FF2B5EF4-FFF2-40B4-BE49-F238E27FC236}">
                <a16:creationId xmlns:a16="http://schemas.microsoft.com/office/drawing/2014/main" id="{A4BEC18E-9E77-8E49-89A2-BA2FEF39A6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DC89C3-8E1C-1B4E-9829-76D4B1BE5FAC}" type="slidenum">
              <a:rPr kumimoji="0" lang="en-US" sz="800" b="0" i="0" u="none" strike="noStrike" kern="1200" cap="none" spc="0" normalizeH="0" baseline="0" noProof="0" smtClean="0">
                <a:ln>
                  <a:noFill/>
                </a:ln>
                <a:solidFill>
                  <a:srgbClr val="F3F3F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srgbClr val="F3F3F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2014605C-F6C8-2248-B875-A23831C8B585}"/>
              </a:ext>
            </a:extLst>
          </p:cNvPr>
          <p:cNvSpPr txBox="1"/>
          <p:nvPr/>
        </p:nvSpPr>
        <p:spPr>
          <a:xfrm>
            <a:off x="457199" y="2920481"/>
            <a:ext cx="7072009" cy="1846659"/>
          </a:xfrm>
          <a:prstGeom prst="rect">
            <a:avLst/>
          </a:prstGeom>
          <a:noFill/>
        </p:spPr>
        <p:txBody>
          <a:bodyPr wrap="square" lIns="0" tIns="0" rIns="0" bIns="0" rtlCol="0">
            <a:spAutoFit/>
          </a:bodyPr>
          <a:lstStyle/>
          <a:p>
            <a:pPr lvl="0">
              <a:defRPr/>
            </a:pPr>
            <a:r>
              <a:rPr lang="en-US" sz="4000" b="1" dirty="0">
                <a:solidFill>
                  <a:srgbClr val="F3F3F1"/>
                </a:solidFill>
                <a:latin typeface="Lato" panose="020F0502020204030203" pitchFamily="34" charset="0"/>
                <a:ea typeface="Lato" panose="020F0502020204030203" pitchFamily="34" charset="0"/>
                <a:cs typeface="Lato" panose="020F0502020204030203" pitchFamily="34" charset="0"/>
              </a:rPr>
              <a:t>Data Visualizations for Patients Enrolled in the </a:t>
            </a:r>
            <a:r>
              <a:rPr lang="en-US" sz="4000" b="1" dirty="0" err="1">
                <a:solidFill>
                  <a:srgbClr val="F3F3F1"/>
                </a:solidFill>
                <a:latin typeface="Lato" panose="020F0502020204030203" pitchFamily="34" charset="0"/>
                <a:ea typeface="Lato" panose="020F0502020204030203" pitchFamily="34" charset="0"/>
                <a:cs typeface="Lato" panose="020F0502020204030203" pitchFamily="34" charset="0"/>
              </a:rPr>
              <a:t>CureCloud</a:t>
            </a:r>
            <a:r>
              <a:rPr lang="en-US" sz="4000" b="1" dirty="0">
                <a:solidFill>
                  <a:srgbClr val="F3F3F1"/>
                </a:solidFill>
                <a:latin typeface="Lato" panose="020F0502020204030203" pitchFamily="34" charset="0"/>
                <a:ea typeface="Lato" panose="020F0502020204030203" pitchFamily="34" charset="0"/>
                <a:cs typeface="Lato" panose="020F0502020204030203" pitchFamily="34" charset="0"/>
              </a:rPr>
              <a:t> Research Study</a:t>
            </a:r>
          </a:p>
        </p:txBody>
      </p:sp>
    </p:spTree>
    <p:extLst>
      <p:ext uri="{BB962C8B-B14F-4D97-AF65-F5344CB8AC3E}">
        <p14:creationId xmlns:p14="http://schemas.microsoft.com/office/powerpoint/2010/main" val="2606306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6BF728-1CC7-4F32-9751-AAA74C0B4B23}"/>
              </a:ext>
            </a:extLst>
          </p:cNvPr>
          <p:cNvSpPr>
            <a:spLocks noGrp="1"/>
          </p:cNvSpPr>
          <p:nvPr>
            <p:ph type="ftr" sz="quarter" idx="11"/>
          </p:nvPr>
        </p:nvSpPr>
        <p:spPr>
          <a:xfrm>
            <a:off x="457200" y="6488349"/>
            <a:ext cx="5638800" cy="175097"/>
          </a:xfrm>
        </p:spPr>
        <p:txBody>
          <a:bodyPr/>
          <a:lstStyle/>
          <a:p>
            <a:r>
              <a:rPr lang="en-US"/>
              <a:t>© Copyright 2021  |  </a:t>
            </a:r>
            <a:r>
              <a:rPr lang="en-US">
                <a:latin typeface="Lato Light" panose="020F0302020204030203" pitchFamily="34" charset="77"/>
              </a:rPr>
              <a:t>Multiple Myeloma Research Foundation, Inc.</a:t>
            </a:r>
          </a:p>
        </p:txBody>
      </p:sp>
      <p:sp>
        <p:nvSpPr>
          <p:cNvPr id="3" name="Slide Number Placeholder 2">
            <a:extLst>
              <a:ext uri="{FF2B5EF4-FFF2-40B4-BE49-F238E27FC236}">
                <a16:creationId xmlns:a16="http://schemas.microsoft.com/office/drawing/2014/main" id="{5820997D-2DDE-466B-9C62-13DF5D33A7F3}"/>
              </a:ext>
            </a:extLst>
          </p:cNvPr>
          <p:cNvSpPr>
            <a:spLocks noGrp="1"/>
          </p:cNvSpPr>
          <p:nvPr>
            <p:ph type="sldNum" sz="quarter" idx="12"/>
          </p:nvPr>
        </p:nvSpPr>
        <p:spPr/>
        <p:txBody>
          <a:bodyPr/>
          <a:lstStyle/>
          <a:p>
            <a:fld id="{6FDC89C3-8E1C-1B4E-9829-76D4B1BE5FAC}" type="slidenum">
              <a:rPr lang="en-US" smtClean="0"/>
              <a:t>21</a:t>
            </a:fld>
            <a:endParaRPr lang="en-US"/>
          </a:p>
        </p:txBody>
      </p:sp>
      <p:pic>
        <p:nvPicPr>
          <p:cNvPr id="4" name="Picture 5">
            <a:extLst>
              <a:ext uri="{FF2B5EF4-FFF2-40B4-BE49-F238E27FC236}">
                <a16:creationId xmlns:a16="http://schemas.microsoft.com/office/drawing/2014/main" id="{4E3B6D56-9B3B-4F60-A6C7-F8720AFEA127}"/>
              </a:ext>
            </a:extLst>
          </p:cNvPr>
          <p:cNvPicPr>
            <a:picLocks noChangeAspect="1"/>
          </p:cNvPicPr>
          <p:nvPr/>
        </p:nvPicPr>
        <p:blipFill>
          <a:blip r:embed="rId2"/>
          <a:stretch>
            <a:fillRect/>
          </a:stretch>
        </p:blipFill>
        <p:spPr>
          <a:xfrm>
            <a:off x="451757" y="1492"/>
            <a:ext cx="11370128" cy="6855014"/>
          </a:xfrm>
          <a:prstGeom prst="rect">
            <a:avLst/>
          </a:prstGeom>
        </p:spPr>
      </p:pic>
    </p:spTree>
    <p:extLst>
      <p:ext uri="{BB962C8B-B14F-4D97-AF65-F5344CB8AC3E}">
        <p14:creationId xmlns:p14="http://schemas.microsoft.com/office/powerpoint/2010/main" val="2862884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AABBE46-39E7-457A-B0D1-99327F56880F}"/>
              </a:ext>
            </a:extLst>
          </p:cNvPr>
          <p:cNvSpPr>
            <a:spLocks noGrp="1"/>
          </p:cNvSpPr>
          <p:nvPr>
            <p:ph type="ftr" sz="quarter" idx="11"/>
          </p:nvPr>
        </p:nvSpPr>
        <p:spPr>
          <a:xfrm>
            <a:off x="457200" y="6400801"/>
            <a:ext cx="5638800" cy="175097"/>
          </a:xfrm>
        </p:spPr>
        <p:txBody>
          <a:bodyPr anchor="t">
            <a:normAutofit/>
          </a:bodyPr>
          <a:lstStyle/>
          <a:p>
            <a:pPr>
              <a:spcAft>
                <a:spcPts val="600"/>
              </a:spcAft>
            </a:pPr>
            <a:r>
              <a:rPr lang="en-US"/>
              <a:t>© Copyright 2021  |  Multiple Myeloma Research Foundation, Inc.</a:t>
            </a:r>
          </a:p>
        </p:txBody>
      </p:sp>
      <p:sp>
        <p:nvSpPr>
          <p:cNvPr id="5" name="Slide Number Placeholder 4">
            <a:extLst>
              <a:ext uri="{FF2B5EF4-FFF2-40B4-BE49-F238E27FC236}">
                <a16:creationId xmlns:a16="http://schemas.microsoft.com/office/drawing/2014/main" id="{CE638F67-F7A4-483A-9E9B-933E0BAAB08B}"/>
              </a:ext>
            </a:extLst>
          </p:cNvPr>
          <p:cNvSpPr>
            <a:spLocks noGrp="1"/>
          </p:cNvSpPr>
          <p:nvPr>
            <p:ph type="sldNum" sz="quarter" idx="12"/>
          </p:nvPr>
        </p:nvSpPr>
        <p:spPr>
          <a:xfrm>
            <a:off x="11274356" y="6400801"/>
            <a:ext cx="460443" cy="175097"/>
          </a:xfrm>
        </p:spPr>
        <p:txBody>
          <a:bodyPr anchor="t">
            <a:normAutofit/>
          </a:bodyPr>
          <a:lstStyle/>
          <a:p>
            <a:pPr>
              <a:spcAft>
                <a:spcPts val="600"/>
              </a:spcAft>
            </a:pPr>
            <a:fld id="{6FDC89C3-8E1C-1B4E-9829-76D4B1BE5FAC}" type="slidenum">
              <a:rPr lang="en-US" smtClean="0"/>
              <a:pPr>
                <a:spcAft>
                  <a:spcPts val="600"/>
                </a:spcAft>
              </a:pPr>
              <a:t>22</a:t>
            </a:fld>
            <a:endParaRPr lang="en-US"/>
          </a:p>
        </p:txBody>
      </p:sp>
      <p:sp>
        <p:nvSpPr>
          <p:cNvPr id="14" name="Title 3">
            <a:extLst>
              <a:ext uri="{FF2B5EF4-FFF2-40B4-BE49-F238E27FC236}">
                <a16:creationId xmlns:a16="http://schemas.microsoft.com/office/drawing/2014/main" id="{7D6165CF-39F1-4956-92D4-279F89821DCA}"/>
              </a:ext>
            </a:extLst>
          </p:cNvPr>
          <p:cNvSpPr>
            <a:spLocks noGrp="1"/>
          </p:cNvSpPr>
          <p:nvPr>
            <p:ph type="title"/>
          </p:nvPr>
        </p:nvSpPr>
        <p:spPr>
          <a:xfrm>
            <a:off x="457200" y="437079"/>
            <a:ext cx="3600450" cy="790646"/>
          </a:xfrm>
        </p:spPr>
        <p:txBody>
          <a:bodyPr/>
          <a:lstStyle/>
          <a:p>
            <a:r>
              <a:rPr lang="en-US"/>
              <a:t>Patient’s Lab Values: EHR Data</a:t>
            </a:r>
          </a:p>
        </p:txBody>
      </p:sp>
      <p:sp>
        <p:nvSpPr>
          <p:cNvPr id="16" name="Text Placeholder 4">
            <a:extLst>
              <a:ext uri="{FF2B5EF4-FFF2-40B4-BE49-F238E27FC236}">
                <a16:creationId xmlns:a16="http://schemas.microsoft.com/office/drawing/2014/main" id="{8881642F-CA42-49BE-8FA3-5D5C76A60287}"/>
              </a:ext>
            </a:extLst>
          </p:cNvPr>
          <p:cNvSpPr>
            <a:spLocks noGrp="1"/>
          </p:cNvSpPr>
          <p:nvPr>
            <p:ph type="body" sz="quarter" idx="15"/>
          </p:nvPr>
        </p:nvSpPr>
        <p:spPr>
          <a:xfrm>
            <a:off x="463974" y="1828800"/>
            <a:ext cx="3086911" cy="4114800"/>
          </a:xfrm>
        </p:spPr>
        <p:txBody>
          <a:bodyPr vert="horz" lIns="0" tIns="0" rIns="0" bIns="0" rtlCol="0" anchor="t">
            <a:noAutofit/>
          </a:bodyPr>
          <a:lstStyle/>
          <a:p>
            <a:pPr marL="285750" indent="-285750">
              <a:buFont typeface="Arial" panose="020B0604020202020204" pitchFamily="34" charset="0"/>
              <a:buChar char="•"/>
            </a:pPr>
            <a:r>
              <a:rPr lang="en-US" sz="2400" dirty="0">
                <a:latin typeface="Lato Light"/>
                <a:ea typeface="Lato Light"/>
                <a:cs typeface="Lato Light"/>
              </a:rPr>
              <a:t>Longitudinal view of levels</a:t>
            </a:r>
          </a:p>
          <a:p>
            <a:pPr marL="514350" lvl="1" indent="-285750">
              <a:buFont typeface="Arial" panose="020B0604020202020204" pitchFamily="34" charset="0"/>
              <a:buChar char="•"/>
            </a:pPr>
            <a:r>
              <a:rPr lang="en-US" sz="2400" b="0" dirty="0">
                <a:latin typeface="+mn-lt"/>
                <a:ea typeface="Lato"/>
                <a:cs typeface="Lato"/>
              </a:rPr>
              <a:t>Serum M-Spike</a:t>
            </a:r>
          </a:p>
          <a:p>
            <a:pPr marL="514350" lvl="1" indent="-285750">
              <a:buFont typeface="Arial" panose="020B0604020202020204" pitchFamily="34" charset="0"/>
              <a:buChar char="•"/>
            </a:pPr>
            <a:r>
              <a:rPr lang="en-US" sz="2400" b="0" dirty="0">
                <a:latin typeface="+mn-lt"/>
                <a:ea typeface="Lato"/>
                <a:cs typeface="Lato"/>
              </a:rPr>
              <a:t>Urine M-Spike</a:t>
            </a:r>
          </a:p>
          <a:p>
            <a:pPr marL="514350" lvl="1" indent="-285750">
              <a:buFont typeface="Arial" panose="020B0604020202020204" pitchFamily="34" charset="0"/>
              <a:buChar char="•"/>
            </a:pPr>
            <a:r>
              <a:rPr lang="en-US" sz="2400" b="0" dirty="0">
                <a:latin typeface="+mn-lt"/>
                <a:ea typeface="Lato"/>
                <a:cs typeface="Lato"/>
              </a:rPr>
              <a:t>Heavy Chain</a:t>
            </a:r>
          </a:p>
          <a:p>
            <a:pPr marL="514350" lvl="1" indent="-285750">
              <a:buFont typeface="Arial" panose="020B0604020202020204" pitchFamily="34" charset="0"/>
              <a:buChar char="•"/>
            </a:pPr>
            <a:r>
              <a:rPr lang="en-US" sz="2400" b="0" dirty="0">
                <a:latin typeface="+mn-lt"/>
                <a:ea typeface="Lato"/>
                <a:cs typeface="Lato"/>
              </a:rPr>
              <a:t>Light Chain</a:t>
            </a:r>
          </a:p>
        </p:txBody>
      </p:sp>
      <p:pic>
        <p:nvPicPr>
          <p:cNvPr id="9" name="Content Placeholder 8" descr="A picture containing graphical user interface&#10;&#10;Description automatically generated">
            <a:extLst>
              <a:ext uri="{FF2B5EF4-FFF2-40B4-BE49-F238E27FC236}">
                <a16:creationId xmlns:a16="http://schemas.microsoft.com/office/drawing/2014/main" id="{D5D89D6D-79FE-4DAF-A38B-ACFE0FCE8DC6}"/>
              </a:ext>
            </a:extLst>
          </p:cNvPr>
          <p:cNvPicPr>
            <a:picLocks noGrp="1" noChangeAspect="1"/>
          </p:cNvPicPr>
          <p:nvPr>
            <p:ph sz="quarter" idx="16"/>
          </p:nvPr>
        </p:nvPicPr>
        <p:blipFill>
          <a:blip r:embed="rId2"/>
          <a:stretch>
            <a:fillRect/>
          </a:stretch>
        </p:blipFill>
        <p:spPr>
          <a:xfrm>
            <a:off x="4057650" y="1354289"/>
            <a:ext cx="7677150" cy="4011310"/>
          </a:xfrm>
          <a:prstGeom prst="rect">
            <a:avLst/>
          </a:prstGeom>
          <a:noFill/>
        </p:spPr>
      </p:pic>
    </p:spTree>
    <p:extLst>
      <p:ext uri="{BB962C8B-B14F-4D97-AF65-F5344CB8AC3E}">
        <p14:creationId xmlns:p14="http://schemas.microsoft.com/office/powerpoint/2010/main" val="1931619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48804D-19B0-442C-93B3-7B0437A5888F}"/>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3" name="Slide Number Placeholder 2">
            <a:extLst>
              <a:ext uri="{FF2B5EF4-FFF2-40B4-BE49-F238E27FC236}">
                <a16:creationId xmlns:a16="http://schemas.microsoft.com/office/drawing/2014/main" id="{C106915B-657F-4817-91A3-AB463CEF7739}"/>
              </a:ext>
            </a:extLst>
          </p:cNvPr>
          <p:cNvSpPr>
            <a:spLocks noGrp="1"/>
          </p:cNvSpPr>
          <p:nvPr>
            <p:ph type="sldNum" sz="quarter" idx="12"/>
          </p:nvPr>
        </p:nvSpPr>
        <p:spPr/>
        <p:txBody>
          <a:bodyPr/>
          <a:lstStyle/>
          <a:p>
            <a:fld id="{6FDC89C3-8E1C-1B4E-9829-76D4B1BE5FAC}" type="slidenum">
              <a:rPr lang="en-US" smtClean="0"/>
              <a:t>23</a:t>
            </a:fld>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id="{6ABF9BB9-676F-400E-8570-0D009DEE2F56}"/>
              </a:ext>
            </a:extLst>
          </p:cNvPr>
          <p:cNvPicPr>
            <a:picLocks noChangeAspect="1"/>
          </p:cNvPicPr>
          <p:nvPr/>
        </p:nvPicPr>
        <p:blipFill>
          <a:blip r:embed="rId2"/>
          <a:stretch>
            <a:fillRect/>
          </a:stretch>
        </p:blipFill>
        <p:spPr>
          <a:xfrm>
            <a:off x="-3908" y="1849603"/>
            <a:ext cx="12199814" cy="2787562"/>
          </a:xfrm>
          <a:prstGeom prst="rect">
            <a:avLst/>
          </a:prstGeom>
        </p:spPr>
      </p:pic>
    </p:spTree>
    <p:extLst>
      <p:ext uri="{BB962C8B-B14F-4D97-AF65-F5344CB8AC3E}">
        <p14:creationId xmlns:p14="http://schemas.microsoft.com/office/powerpoint/2010/main" val="3254038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E60BD6-502D-43CC-8005-542AAD70DF54}"/>
              </a:ext>
            </a:extLst>
          </p:cNvPr>
          <p:cNvSpPr>
            <a:spLocks noGrp="1"/>
          </p:cNvSpPr>
          <p:nvPr>
            <p:ph type="ftr" sz="quarter" idx="11"/>
          </p:nvPr>
        </p:nvSpPr>
        <p:spPr>
          <a:xfrm>
            <a:off x="457200" y="6400801"/>
            <a:ext cx="5638800" cy="175097"/>
          </a:xfrm>
        </p:spPr>
        <p:txBody>
          <a:bodyPr anchor="t">
            <a:normAutofit/>
          </a:bodyPr>
          <a:lstStyle/>
          <a:p>
            <a:pPr>
              <a:spcAft>
                <a:spcPts val="600"/>
              </a:spcAft>
            </a:pPr>
            <a:r>
              <a:rPr lang="en-US"/>
              <a:t>© Copyright 2021  |  Multiple Myeloma Research Foundation, Inc.</a:t>
            </a:r>
          </a:p>
        </p:txBody>
      </p:sp>
      <p:sp>
        <p:nvSpPr>
          <p:cNvPr id="3" name="Slide Number Placeholder 2">
            <a:extLst>
              <a:ext uri="{FF2B5EF4-FFF2-40B4-BE49-F238E27FC236}">
                <a16:creationId xmlns:a16="http://schemas.microsoft.com/office/drawing/2014/main" id="{86C7EB77-10E6-4124-AF7C-96773395244D}"/>
              </a:ext>
            </a:extLst>
          </p:cNvPr>
          <p:cNvSpPr>
            <a:spLocks noGrp="1"/>
          </p:cNvSpPr>
          <p:nvPr>
            <p:ph type="sldNum" sz="quarter" idx="12"/>
          </p:nvPr>
        </p:nvSpPr>
        <p:spPr>
          <a:xfrm>
            <a:off x="11274356" y="6400801"/>
            <a:ext cx="460443" cy="175097"/>
          </a:xfrm>
        </p:spPr>
        <p:txBody>
          <a:bodyPr anchor="t">
            <a:normAutofit/>
          </a:bodyPr>
          <a:lstStyle/>
          <a:p>
            <a:pPr>
              <a:spcAft>
                <a:spcPts val="600"/>
              </a:spcAft>
            </a:pPr>
            <a:fld id="{6FDC89C3-8E1C-1B4E-9829-76D4B1BE5FAC}" type="slidenum">
              <a:rPr lang="en-US" smtClean="0"/>
              <a:pPr>
                <a:spcAft>
                  <a:spcPts val="600"/>
                </a:spcAft>
              </a:pPr>
              <a:t>24</a:t>
            </a:fld>
            <a:endParaRPr lang="en-US"/>
          </a:p>
        </p:txBody>
      </p:sp>
      <p:sp>
        <p:nvSpPr>
          <p:cNvPr id="4" name="Title 3">
            <a:extLst>
              <a:ext uri="{FF2B5EF4-FFF2-40B4-BE49-F238E27FC236}">
                <a16:creationId xmlns:a16="http://schemas.microsoft.com/office/drawing/2014/main" id="{D2B5F7A5-52DB-49DA-9013-D4BF89D3E397}"/>
              </a:ext>
            </a:extLst>
          </p:cNvPr>
          <p:cNvSpPr>
            <a:spLocks noGrp="1"/>
          </p:cNvSpPr>
          <p:nvPr>
            <p:ph type="title"/>
          </p:nvPr>
        </p:nvSpPr>
        <p:spPr>
          <a:xfrm>
            <a:off x="457199" y="457201"/>
            <a:ext cx="11277599" cy="457200"/>
          </a:xfrm>
        </p:spPr>
        <p:txBody>
          <a:bodyPr anchor="t">
            <a:normAutofit/>
          </a:bodyPr>
          <a:lstStyle/>
          <a:p>
            <a:r>
              <a:rPr lang="en-US" dirty="0"/>
              <a:t>Data Visualizations for the Public</a:t>
            </a:r>
          </a:p>
        </p:txBody>
      </p:sp>
      <p:sp>
        <p:nvSpPr>
          <p:cNvPr id="11" name="Text Placeholder 4">
            <a:extLst>
              <a:ext uri="{FF2B5EF4-FFF2-40B4-BE49-F238E27FC236}">
                <a16:creationId xmlns:a16="http://schemas.microsoft.com/office/drawing/2014/main" id="{FA4EA218-8A54-4442-BE52-8C184ABE12BC}"/>
              </a:ext>
            </a:extLst>
          </p:cNvPr>
          <p:cNvSpPr>
            <a:spLocks noGrp="1"/>
          </p:cNvSpPr>
          <p:nvPr>
            <p:ph type="body" sz="quarter" idx="14"/>
          </p:nvPr>
        </p:nvSpPr>
        <p:spPr>
          <a:xfrm>
            <a:off x="463974" y="1334331"/>
            <a:ext cx="5349237" cy="321750"/>
          </a:xfrm>
        </p:spPr>
        <p:txBody>
          <a:bodyPr anchor="t">
            <a:normAutofit/>
          </a:bodyPr>
          <a:lstStyle/>
          <a:p>
            <a:r>
              <a:rPr lang="en-US" dirty="0"/>
              <a:t>Aggregated Patient Data</a:t>
            </a:r>
          </a:p>
        </p:txBody>
      </p:sp>
      <p:sp>
        <p:nvSpPr>
          <p:cNvPr id="13" name="Text Placeholder 5">
            <a:extLst>
              <a:ext uri="{FF2B5EF4-FFF2-40B4-BE49-F238E27FC236}">
                <a16:creationId xmlns:a16="http://schemas.microsoft.com/office/drawing/2014/main" id="{44BEB5A4-8508-4775-9EAE-BE5788BE582D}"/>
              </a:ext>
            </a:extLst>
          </p:cNvPr>
          <p:cNvSpPr>
            <a:spLocks noGrp="1"/>
          </p:cNvSpPr>
          <p:nvPr>
            <p:ph type="body" sz="quarter" idx="16"/>
          </p:nvPr>
        </p:nvSpPr>
        <p:spPr>
          <a:xfrm>
            <a:off x="463972" y="2081181"/>
            <a:ext cx="5349875" cy="3405187"/>
          </a:xfrm>
        </p:spPr>
        <p:txBody>
          <a:bodyPr>
            <a:normAutofit/>
          </a:bodyPr>
          <a:lstStyle/>
          <a:p>
            <a:r>
              <a:rPr lang="en-US" dirty="0"/>
              <a:t>Have ability to filter data to examine specific groups of patients</a:t>
            </a:r>
          </a:p>
          <a:p>
            <a:r>
              <a:rPr lang="en-US" dirty="0"/>
              <a:t>In this example, we have filtered to see data for women between 60 and 79 at diagnosis and all the charts are re-calculated.</a:t>
            </a:r>
          </a:p>
          <a:p>
            <a:r>
              <a:rPr lang="en-US" dirty="0"/>
              <a:t> </a:t>
            </a:r>
          </a:p>
          <a:p>
            <a:endParaRPr lang="en-US" dirty="0"/>
          </a:p>
          <a:p>
            <a:endParaRPr lang="en-US" dirty="0"/>
          </a:p>
        </p:txBody>
      </p:sp>
      <p:pic>
        <p:nvPicPr>
          <p:cNvPr id="6" name="Picture 5">
            <a:extLst>
              <a:ext uri="{FF2B5EF4-FFF2-40B4-BE49-F238E27FC236}">
                <a16:creationId xmlns:a16="http://schemas.microsoft.com/office/drawing/2014/main" id="{9191C587-F275-4A4B-B6B4-81110EA0AE86}"/>
              </a:ext>
            </a:extLst>
          </p:cNvPr>
          <p:cNvPicPr>
            <a:picLocks noChangeAspect="1"/>
          </p:cNvPicPr>
          <p:nvPr/>
        </p:nvPicPr>
        <p:blipFill rotWithShape="1">
          <a:blip r:embed="rId2"/>
          <a:srcRect l="1942" b="4347"/>
          <a:stretch/>
        </p:blipFill>
        <p:spPr>
          <a:xfrm>
            <a:off x="6378155" y="282102"/>
            <a:ext cx="5291113" cy="2941979"/>
          </a:xfrm>
          <a:prstGeom prst="rect">
            <a:avLst/>
          </a:prstGeom>
          <a:noFill/>
          <a:ln>
            <a:solidFill>
              <a:schemeClr val="accent2">
                <a:lumMod val="50000"/>
              </a:schemeClr>
            </a:solidFill>
          </a:ln>
        </p:spPr>
      </p:pic>
      <p:pic>
        <p:nvPicPr>
          <p:cNvPr id="8" name="Picture 7">
            <a:extLst>
              <a:ext uri="{FF2B5EF4-FFF2-40B4-BE49-F238E27FC236}">
                <a16:creationId xmlns:a16="http://schemas.microsoft.com/office/drawing/2014/main" id="{6D2944CF-C564-4BD1-9409-DE9BCEB0DAF9}"/>
              </a:ext>
            </a:extLst>
          </p:cNvPr>
          <p:cNvPicPr>
            <a:picLocks noChangeAspect="1"/>
          </p:cNvPicPr>
          <p:nvPr/>
        </p:nvPicPr>
        <p:blipFill>
          <a:blip r:embed="rId3"/>
          <a:stretch>
            <a:fillRect/>
          </a:stretch>
        </p:blipFill>
        <p:spPr>
          <a:xfrm>
            <a:off x="463972" y="3224081"/>
            <a:ext cx="4311594" cy="2499341"/>
          </a:xfrm>
          <a:prstGeom prst="rect">
            <a:avLst/>
          </a:prstGeom>
          <a:ln>
            <a:solidFill>
              <a:schemeClr val="accent6"/>
            </a:solidFill>
          </a:ln>
        </p:spPr>
      </p:pic>
      <p:pic>
        <p:nvPicPr>
          <p:cNvPr id="12" name="Picture 11">
            <a:extLst>
              <a:ext uri="{FF2B5EF4-FFF2-40B4-BE49-F238E27FC236}">
                <a16:creationId xmlns:a16="http://schemas.microsoft.com/office/drawing/2014/main" id="{FA7FC522-666C-489A-A776-B916CC590342}"/>
              </a:ext>
            </a:extLst>
          </p:cNvPr>
          <p:cNvPicPr>
            <a:picLocks noChangeAspect="1"/>
          </p:cNvPicPr>
          <p:nvPr/>
        </p:nvPicPr>
        <p:blipFill>
          <a:blip r:embed="rId4"/>
          <a:stretch>
            <a:fillRect/>
          </a:stretch>
        </p:blipFill>
        <p:spPr>
          <a:xfrm>
            <a:off x="7506968" y="2729520"/>
            <a:ext cx="3767388" cy="4128480"/>
          </a:xfrm>
          <a:prstGeom prst="rect">
            <a:avLst/>
          </a:prstGeom>
          <a:ln>
            <a:solidFill>
              <a:schemeClr val="accent6"/>
            </a:solidFill>
          </a:ln>
        </p:spPr>
      </p:pic>
    </p:spTree>
    <p:extLst>
      <p:ext uri="{BB962C8B-B14F-4D97-AF65-F5344CB8AC3E}">
        <p14:creationId xmlns:p14="http://schemas.microsoft.com/office/powerpoint/2010/main" val="3852093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9DEDAC-DE6F-4894-A9D6-300082E20719}"/>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3" name="Slide Number Placeholder 2">
            <a:extLst>
              <a:ext uri="{FF2B5EF4-FFF2-40B4-BE49-F238E27FC236}">
                <a16:creationId xmlns:a16="http://schemas.microsoft.com/office/drawing/2014/main" id="{8C058C6F-1349-4220-A941-F79A958CB19A}"/>
              </a:ext>
            </a:extLst>
          </p:cNvPr>
          <p:cNvSpPr>
            <a:spLocks noGrp="1"/>
          </p:cNvSpPr>
          <p:nvPr>
            <p:ph type="sldNum" sz="quarter" idx="12"/>
          </p:nvPr>
        </p:nvSpPr>
        <p:spPr/>
        <p:txBody>
          <a:bodyPr/>
          <a:lstStyle/>
          <a:p>
            <a:fld id="{6FDC89C3-8E1C-1B4E-9829-76D4B1BE5FAC}" type="slidenum">
              <a:rPr lang="en-US" smtClean="0"/>
              <a:t>25</a:t>
            </a:fld>
            <a:endParaRPr lang="en-US"/>
          </a:p>
        </p:txBody>
      </p:sp>
      <p:sp>
        <p:nvSpPr>
          <p:cNvPr id="4" name="Title 3">
            <a:extLst>
              <a:ext uri="{FF2B5EF4-FFF2-40B4-BE49-F238E27FC236}">
                <a16:creationId xmlns:a16="http://schemas.microsoft.com/office/drawing/2014/main" id="{90D4CABA-FDB9-4BD5-BB59-706870E94B07}"/>
              </a:ext>
            </a:extLst>
          </p:cNvPr>
          <p:cNvSpPr>
            <a:spLocks noGrp="1"/>
          </p:cNvSpPr>
          <p:nvPr>
            <p:ph type="title"/>
          </p:nvPr>
        </p:nvSpPr>
        <p:spPr>
          <a:xfrm>
            <a:off x="457200" y="437079"/>
            <a:ext cx="3093685" cy="1130464"/>
          </a:xfrm>
        </p:spPr>
        <p:txBody>
          <a:bodyPr/>
          <a:lstStyle/>
          <a:p>
            <a:r>
              <a:rPr lang="en-US" dirty="0">
                <a:latin typeface="Lato"/>
                <a:ea typeface="Lato"/>
                <a:cs typeface="Lato"/>
              </a:rPr>
              <a:t>Patients Own </a:t>
            </a:r>
            <a:br>
              <a:rPr lang="en-US" dirty="0">
                <a:latin typeface="Lato"/>
                <a:ea typeface="Lato"/>
                <a:cs typeface="Lato"/>
              </a:rPr>
            </a:br>
            <a:r>
              <a:rPr lang="en-US" dirty="0">
                <a:latin typeface="Lato"/>
                <a:ea typeface="Lato"/>
                <a:cs typeface="Lato"/>
              </a:rPr>
              <a:t>Data Compared </a:t>
            </a:r>
            <a:br>
              <a:rPr lang="en-US" dirty="0">
                <a:latin typeface="Lato"/>
                <a:ea typeface="Lato"/>
                <a:cs typeface="Lato"/>
              </a:rPr>
            </a:br>
            <a:r>
              <a:rPr lang="en-US" dirty="0">
                <a:latin typeface="Lato"/>
                <a:ea typeface="Lato"/>
                <a:cs typeface="Lato"/>
              </a:rPr>
              <a:t>to Other Patients</a:t>
            </a:r>
          </a:p>
        </p:txBody>
      </p:sp>
      <p:sp>
        <p:nvSpPr>
          <p:cNvPr id="5" name="Text Placeholder 4">
            <a:extLst>
              <a:ext uri="{FF2B5EF4-FFF2-40B4-BE49-F238E27FC236}">
                <a16:creationId xmlns:a16="http://schemas.microsoft.com/office/drawing/2014/main" id="{62CC0C7B-C261-4652-A9C7-1941DD8DE97D}"/>
              </a:ext>
            </a:extLst>
          </p:cNvPr>
          <p:cNvSpPr>
            <a:spLocks noGrp="1"/>
          </p:cNvSpPr>
          <p:nvPr>
            <p:ph type="body" sz="quarter" idx="15"/>
          </p:nvPr>
        </p:nvSpPr>
        <p:spPr/>
        <p:txBody>
          <a:bodyPr/>
          <a:lstStyle/>
          <a:p>
            <a:pPr marL="285750" indent="-285750">
              <a:buFont typeface="Arial" panose="020B0604020202020204" pitchFamily="34" charset="0"/>
              <a:buChar char="•"/>
            </a:pPr>
            <a:r>
              <a:rPr lang="en-US" sz="2400"/>
              <a:t>Clinical data with patient’s data represented (green diamond)</a:t>
            </a:r>
          </a:p>
          <a:p>
            <a:pPr marL="285750" indent="-285750">
              <a:buFont typeface="Arial" panose="020B0604020202020204" pitchFamily="34" charset="0"/>
              <a:buChar char="•"/>
            </a:pPr>
            <a:r>
              <a:rPr lang="en-US" sz="2400"/>
              <a:t>Patient can filter data by characteristics like age, sex, race to see patients like themselves</a:t>
            </a:r>
          </a:p>
        </p:txBody>
      </p:sp>
      <p:pic>
        <p:nvPicPr>
          <p:cNvPr id="6" name="Picture 6" descr="Chart&#10;&#10;Description automatically generated">
            <a:extLst>
              <a:ext uri="{FF2B5EF4-FFF2-40B4-BE49-F238E27FC236}">
                <a16:creationId xmlns:a16="http://schemas.microsoft.com/office/drawing/2014/main" id="{A406E74C-3EB8-4252-9785-F2313EEB09C8}"/>
              </a:ext>
            </a:extLst>
          </p:cNvPr>
          <p:cNvPicPr>
            <a:picLocks noChangeAspect="1"/>
          </p:cNvPicPr>
          <p:nvPr/>
        </p:nvPicPr>
        <p:blipFill rotWithShape="1">
          <a:blip r:embed="rId2"/>
          <a:srcRect l="3303" t="5295" r="601" b="1578"/>
          <a:stretch/>
        </p:blipFill>
        <p:spPr>
          <a:xfrm>
            <a:off x="3612573" y="3161300"/>
            <a:ext cx="3163594" cy="3568044"/>
          </a:xfrm>
          <a:prstGeom prst="rect">
            <a:avLst/>
          </a:prstGeom>
          <a:ln>
            <a:solidFill>
              <a:srgbClr val="4472C4"/>
            </a:solidFill>
          </a:ln>
        </p:spPr>
      </p:pic>
      <p:pic>
        <p:nvPicPr>
          <p:cNvPr id="20" name="Picture 20">
            <a:extLst>
              <a:ext uri="{FF2B5EF4-FFF2-40B4-BE49-F238E27FC236}">
                <a16:creationId xmlns:a16="http://schemas.microsoft.com/office/drawing/2014/main" id="{F595DC3A-41A8-4D6B-BDD5-3D571360F1F6}"/>
              </a:ext>
            </a:extLst>
          </p:cNvPr>
          <p:cNvPicPr>
            <a:picLocks noGrp="1" noChangeAspect="1"/>
          </p:cNvPicPr>
          <p:nvPr>
            <p:ph sz="quarter" idx="16"/>
          </p:nvPr>
        </p:nvPicPr>
        <p:blipFill rotWithShape="1">
          <a:blip r:embed="rId3"/>
          <a:srcRect t="-355" r="-265" b="847"/>
          <a:stretch/>
        </p:blipFill>
        <p:spPr>
          <a:xfrm>
            <a:off x="7281746" y="-18993"/>
            <a:ext cx="4900618" cy="3036739"/>
          </a:xfrm>
        </p:spPr>
      </p:pic>
      <p:pic>
        <p:nvPicPr>
          <p:cNvPr id="7" name="Picture 7" descr="Chart, diagram&#10;&#10;Description automatically generated">
            <a:extLst>
              <a:ext uri="{FF2B5EF4-FFF2-40B4-BE49-F238E27FC236}">
                <a16:creationId xmlns:a16="http://schemas.microsoft.com/office/drawing/2014/main" id="{DA685F13-644D-40AD-9D0E-BA6A280FF828}"/>
              </a:ext>
            </a:extLst>
          </p:cNvPr>
          <p:cNvPicPr>
            <a:picLocks noChangeAspect="1"/>
          </p:cNvPicPr>
          <p:nvPr/>
        </p:nvPicPr>
        <p:blipFill>
          <a:blip r:embed="rId4"/>
          <a:stretch>
            <a:fillRect/>
          </a:stretch>
        </p:blipFill>
        <p:spPr>
          <a:xfrm>
            <a:off x="9155220" y="3167466"/>
            <a:ext cx="3038474" cy="3558152"/>
          </a:xfrm>
          <a:prstGeom prst="rect">
            <a:avLst/>
          </a:prstGeom>
          <a:ln>
            <a:solidFill>
              <a:srgbClr val="4472C4"/>
            </a:solidFill>
          </a:ln>
        </p:spPr>
      </p:pic>
      <p:sp>
        <p:nvSpPr>
          <p:cNvPr id="8" name="TextBox 7">
            <a:extLst>
              <a:ext uri="{FF2B5EF4-FFF2-40B4-BE49-F238E27FC236}">
                <a16:creationId xmlns:a16="http://schemas.microsoft.com/office/drawing/2014/main" id="{E3014698-D85F-4DDE-B434-D13997BA3BEC}"/>
              </a:ext>
            </a:extLst>
          </p:cNvPr>
          <p:cNvSpPr txBox="1"/>
          <p:nvPr/>
        </p:nvSpPr>
        <p:spPr>
          <a:xfrm>
            <a:off x="4571999" y="2890766"/>
            <a:ext cx="992459" cy="234175"/>
          </a:xfrm>
          <a:prstGeom prst="rect">
            <a:avLst/>
          </a:prstGeom>
          <a:noFill/>
        </p:spPr>
        <p:txBody>
          <a:bodyPr wrap="square" lIns="0" tIns="0" rIns="0" bIns="0" rtlCol="0">
            <a:noAutofit/>
          </a:bodyPr>
          <a:lstStyle/>
          <a:p>
            <a:pPr algn="l"/>
            <a:r>
              <a:rPr lang="en-US" sz="1400" b="1" dirty="0">
                <a:latin typeface="Lato Light" panose="020F0502020204030203" pitchFamily="34" charset="0"/>
                <a:ea typeface="Lato Light" panose="020F0502020204030203" pitchFamily="34" charset="0"/>
                <a:cs typeface="Lato Light" panose="020F0502020204030203" pitchFamily="34" charset="0"/>
              </a:rPr>
              <a:t>Not Filtered</a:t>
            </a:r>
          </a:p>
        </p:txBody>
      </p:sp>
      <p:sp>
        <p:nvSpPr>
          <p:cNvPr id="10" name="TextBox 9">
            <a:extLst>
              <a:ext uri="{FF2B5EF4-FFF2-40B4-BE49-F238E27FC236}">
                <a16:creationId xmlns:a16="http://schemas.microsoft.com/office/drawing/2014/main" id="{8C54D37B-857F-4B46-866E-2A29436AB11F}"/>
              </a:ext>
            </a:extLst>
          </p:cNvPr>
          <p:cNvSpPr txBox="1"/>
          <p:nvPr/>
        </p:nvSpPr>
        <p:spPr>
          <a:xfrm>
            <a:off x="10178227" y="2890766"/>
            <a:ext cx="992459" cy="234175"/>
          </a:xfrm>
          <a:prstGeom prst="rect">
            <a:avLst/>
          </a:prstGeom>
          <a:noFill/>
        </p:spPr>
        <p:txBody>
          <a:bodyPr wrap="square" lIns="0" tIns="0" rIns="0" bIns="0" rtlCol="0">
            <a:noAutofit/>
          </a:bodyPr>
          <a:lstStyle/>
          <a:p>
            <a:pPr algn="l"/>
            <a:r>
              <a:rPr lang="en-US" sz="1400" b="1" dirty="0">
                <a:latin typeface="Lato Light" panose="020F0502020204030203" pitchFamily="34" charset="0"/>
                <a:ea typeface="Lato Light" panose="020F0502020204030203" pitchFamily="34" charset="0"/>
                <a:cs typeface="Lato Light" panose="020F0502020204030203" pitchFamily="34" charset="0"/>
              </a:rPr>
              <a:t>Filtered</a:t>
            </a:r>
          </a:p>
        </p:txBody>
      </p:sp>
    </p:spTree>
    <p:extLst>
      <p:ext uri="{BB962C8B-B14F-4D97-AF65-F5344CB8AC3E}">
        <p14:creationId xmlns:p14="http://schemas.microsoft.com/office/powerpoint/2010/main" val="901843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0DA10D-C8E6-4078-82D7-E00B591B3D13}"/>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3" name="Slide Number Placeholder 2">
            <a:extLst>
              <a:ext uri="{FF2B5EF4-FFF2-40B4-BE49-F238E27FC236}">
                <a16:creationId xmlns:a16="http://schemas.microsoft.com/office/drawing/2014/main" id="{08CED448-A6C1-4A11-9837-41D6D5A7DF11}"/>
              </a:ext>
            </a:extLst>
          </p:cNvPr>
          <p:cNvSpPr>
            <a:spLocks noGrp="1"/>
          </p:cNvSpPr>
          <p:nvPr>
            <p:ph type="sldNum" sz="quarter" idx="12"/>
          </p:nvPr>
        </p:nvSpPr>
        <p:spPr/>
        <p:txBody>
          <a:bodyPr/>
          <a:lstStyle/>
          <a:p>
            <a:fld id="{6FDC89C3-8E1C-1B4E-9829-76D4B1BE5FAC}" type="slidenum">
              <a:rPr lang="en-US" smtClean="0"/>
              <a:t>26</a:t>
            </a:fld>
            <a:endParaRPr lang="en-US"/>
          </a:p>
        </p:txBody>
      </p:sp>
      <p:sp>
        <p:nvSpPr>
          <p:cNvPr id="4" name="Title 3">
            <a:extLst>
              <a:ext uri="{FF2B5EF4-FFF2-40B4-BE49-F238E27FC236}">
                <a16:creationId xmlns:a16="http://schemas.microsoft.com/office/drawing/2014/main" id="{34104649-3773-4173-B8A2-CD0694C3586F}"/>
              </a:ext>
            </a:extLst>
          </p:cNvPr>
          <p:cNvSpPr>
            <a:spLocks noGrp="1"/>
          </p:cNvSpPr>
          <p:nvPr>
            <p:ph type="title"/>
          </p:nvPr>
        </p:nvSpPr>
        <p:spPr>
          <a:xfrm>
            <a:off x="457200" y="437079"/>
            <a:ext cx="3093685" cy="1057892"/>
          </a:xfrm>
        </p:spPr>
        <p:txBody>
          <a:bodyPr/>
          <a:lstStyle/>
          <a:p>
            <a:r>
              <a:rPr lang="en-US" dirty="0">
                <a:latin typeface="Lato"/>
                <a:ea typeface="Lato"/>
                <a:cs typeface="Lato"/>
              </a:rPr>
              <a:t>Patients Own Data Compared to Other Patients</a:t>
            </a:r>
            <a:endParaRPr lang="en-US" dirty="0"/>
          </a:p>
        </p:txBody>
      </p:sp>
      <p:sp>
        <p:nvSpPr>
          <p:cNvPr id="5" name="Text Placeholder 4">
            <a:extLst>
              <a:ext uri="{FF2B5EF4-FFF2-40B4-BE49-F238E27FC236}">
                <a16:creationId xmlns:a16="http://schemas.microsoft.com/office/drawing/2014/main" id="{7A1F6ECF-5695-4F14-8646-BCAEB164637F}"/>
              </a:ext>
            </a:extLst>
          </p:cNvPr>
          <p:cNvSpPr>
            <a:spLocks noGrp="1"/>
          </p:cNvSpPr>
          <p:nvPr>
            <p:ph type="body" sz="quarter" idx="15"/>
          </p:nvPr>
        </p:nvSpPr>
        <p:spPr/>
        <p:txBody>
          <a:bodyPr/>
          <a:lstStyle/>
          <a:p>
            <a:pPr marL="285750" indent="-285750">
              <a:buFont typeface="Arial" panose="020B0604020202020204" pitchFamily="34" charset="0"/>
              <a:buChar char="•"/>
            </a:pPr>
            <a:r>
              <a:rPr lang="en-US" sz="2400"/>
              <a:t>Clinical data with patient’s data represented (green diamond)</a:t>
            </a:r>
          </a:p>
          <a:p>
            <a:pPr marL="285750" indent="-285750">
              <a:buFont typeface="Arial" panose="020B0604020202020204" pitchFamily="34" charset="0"/>
              <a:buChar char="•"/>
            </a:pPr>
            <a:r>
              <a:rPr lang="en-US" sz="2400"/>
              <a:t>Patient can filter data by characteristics like age, sex, race to see patients like themselves</a:t>
            </a:r>
          </a:p>
        </p:txBody>
      </p:sp>
      <p:pic>
        <p:nvPicPr>
          <p:cNvPr id="8" name="Content Placeholder 7">
            <a:extLst>
              <a:ext uri="{FF2B5EF4-FFF2-40B4-BE49-F238E27FC236}">
                <a16:creationId xmlns:a16="http://schemas.microsoft.com/office/drawing/2014/main" id="{70706594-B3D5-468E-A3C9-C324AE716B3B}"/>
              </a:ext>
            </a:extLst>
          </p:cNvPr>
          <p:cNvPicPr>
            <a:picLocks noGrp="1" noChangeAspect="1"/>
          </p:cNvPicPr>
          <p:nvPr>
            <p:ph sz="quarter" idx="16"/>
          </p:nvPr>
        </p:nvPicPr>
        <p:blipFill>
          <a:blip r:embed="rId2"/>
          <a:stretch>
            <a:fillRect/>
          </a:stretch>
        </p:blipFill>
        <p:spPr>
          <a:xfrm>
            <a:off x="4632905" y="0"/>
            <a:ext cx="7439668" cy="6533312"/>
          </a:xfrm>
        </p:spPr>
      </p:pic>
    </p:spTree>
    <p:extLst>
      <p:ext uri="{BB962C8B-B14F-4D97-AF65-F5344CB8AC3E}">
        <p14:creationId xmlns:p14="http://schemas.microsoft.com/office/powerpoint/2010/main" val="2120818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51674B-A2EE-4445-9243-0236569ED8DC}"/>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3" name="Slide Number Placeholder 2">
            <a:extLst>
              <a:ext uri="{FF2B5EF4-FFF2-40B4-BE49-F238E27FC236}">
                <a16:creationId xmlns:a16="http://schemas.microsoft.com/office/drawing/2014/main" id="{384F52BD-46D5-47EC-8AAB-C5180D15443B}"/>
              </a:ext>
            </a:extLst>
          </p:cNvPr>
          <p:cNvSpPr>
            <a:spLocks noGrp="1"/>
          </p:cNvSpPr>
          <p:nvPr>
            <p:ph type="sldNum" sz="quarter" idx="12"/>
          </p:nvPr>
        </p:nvSpPr>
        <p:spPr/>
        <p:txBody>
          <a:bodyPr/>
          <a:lstStyle/>
          <a:p>
            <a:fld id="{6FDC89C3-8E1C-1B4E-9829-76D4B1BE5FAC}" type="slidenum">
              <a:rPr lang="en-US" smtClean="0"/>
              <a:t>27</a:t>
            </a:fld>
            <a:endParaRPr lang="en-US"/>
          </a:p>
        </p:txBody>
      </p:sp>
      <p:sp>
        <p:nvSpPr>
          <p:cNvPr id="4" name="Title 3">
            <a:extLst>
              <a:ext uri="{FF2B5EF4-FFF2-40B4-BE49-F238E27FC236}">
                <a16:creationId xmlns:a16="http://schemas.microsoft.com/office/drawing/2014/main" id="{10C5A056-CC2E-44AC-9A66-7C5C696C5E4C}"/>
              </a:ext>
            </a:extLst>
          </p:cNvPr>
          <p:cNvSpPr>
            <a:spLocks noGrp="1"/>
          </p:cNvSpPr>
          <p:nvPr>
            <p:ph type="title"/>
          </p:nvPr>
        </p:nvSpPr>
        <p:spPr>
          <a:xfrm>
            <a:off x="457200" y="437078"/>
            <a:ext cx="3093685" cy="1072407"/>
          </a:xfrm>
        </p:spPr>
        <p:txBody>
          <a:bodyPr/>
          <a:lstStyle/>
          <a:p>
            <a:r>
              <a:rPr lang="en-US" dirty="0">
                <a:latin typeface="Lato"/>
                <a:ea typeface="Lato"/>
                <a:cs typeface="Lato"/>
              </a:rPr>
              <a:t>Patients Own Data Compared to Other Patients</a:t>
            </a:r>
            <a:endParaRPr lang="en-US" dirty="0"/>
          </a:p>
        </p:txBody>
      </p:sp>
      <p:sp>
        <p:nvSpPr>
          <p:cNvPr id="5" name="Text Placeholder 4">
            <a:extLst>
              <a:ext uri="{FF2B5EF4-FFF2-40B4-BE49-F238E27FC236}">
                <a16:creationId xmlns:a16="http://schemas.microsoft.com/office/drawing/2014/main" id="{1CADF8DA-1FE6-4DF9-972F-8DD84F304CB6}"/>
              </a:ext>
            </a:extLst>
          </p:cNvPr>
          <p:cNvSpPr>
            <a:spLocks noGrp="1"/>
          </p:cNvSpPr>
          <p:nvPr>
            <p:ph type="body" sz="quarter" idx="15"/>
          </p:nvPr>
        </p:nvSpPr>
        <p:spPr>
          <a:xfrm>
            <a:off x="463974" y="1828800"/>
            <a:ext cx="3295226" cy="4114800"/>
          </a:xfrm>
        </p:spPr>
        <p:txBody>
          <a:bodyPr/>
          <a:lstStyle/>
          <a:p>
            <a:pPr marL="285750" indent="-285750">
              <a:buFont typeface="Arial" panose="020B0604020202020204" pitchFamily="34" charset="0"/>
              <a:buChar char="•"/>
            </a:pPr>
            <a:r>
              <a:rPr lang="en-US" sz="2400"/>
              <a:t>Treatment data with patient’s data represented (green diamond)</a:t>
            </a:r>
          </a:p>
          <a:p>
            <a:pPr marL="285750" indent="-285750">
              <a:buFont typeface="Arial" panose="020B0604020202020204" pitchFamily="34" charset="0"/>
              <a:buChar char="•"/>
            </a:pPr>
            <a:r>
              <a:rPr lang="en-US" sz="2400"/>
              <a:t>Patient can filter data by characteristics like age, sex, race to see patients like themselves</a:t>
            </a:r>
          </a:p>
        </p:txBody>
      </p:sp>
      <p:pic>
        <p:nvPicPr>
          <p:cNvPr id="10" name="Picture 10" descr="Graphical user interface, application&#10;&#10;Description automatically generated">
            <a:extLst>
              <a:ext uri="{FF2B5EF4-FFF2-40B4-BE49-F238E27FC236}">
                <a16:creationId xmlns:a16="http://schemas.microsoft.com/office/drawing/2014/main" id="{84E02BB0-FFA7-49E1-B998-97D1A9545DE6}"/>
              </a:ext>
            </a:extLst>
          </p:cNvPr>
          <p:cNvPicPr>
            <a:picLocks noGrp="1" noChangeAspect="1"/>
          </p:cNvPicPr>
          <p:nvPr>
            <p:ph sz="quarter" idx="16"/>
          </p:nvPr>
        </p:nvPicPr>
        <p:blipFill>
          <a:blip r:embed="rId2"/>
          <a:stretch>
            <a:fillRect/>
          </a:stretch>
        </p:blipFill>
        <p:spPr>
          <a:xfrm>
            <a:off x="4294726" y="972560"/>
            <a:ext cx="7396726" cy="4891006"/>
          </a:xfrm>
        </p:spPr>
      </p:pic>
    </p:spTree>
    <p:extLst>
      <p:ext uri="{BB962C8B-B14F-4D97-AF65-F5344CB8AC3E}">
        <p14:creationId xmlns:p14="http://schemas.microsoft.com/office/powerpoint/2010/main" val="1638252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4697632-09F1-417C-B953-E4DA775CA855}"/>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50169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7D9244-C1E5-7C4C-9984-D3BFDFA198A8}"/>
              </a:ext>
            </a:extLst>
          </p:cNvPr>
          <p:cNvSpPr>
            <a:spLocks noGrp="1"/>
          </p:cNvSpPr>
          <p:nvPr>
            <p:ph type="body" sz="quarter" idx="13"/>
          </p:nvPr>
        </p:nvSpPr>
        <p:spPr>
          <a:xfrm>
            <a:off x="483230" y="457200"/>
            <a:ext cx="8305800" cy="457200"/>
          </a:xfrm>
        </p:spPr>
        <p:txBody>
          <a:bodyPr/>
          <a:lstStyle/>
          <a:p>
            <a:r>
              <a:rPr lang="en-US" sz="2800" b="1" dirty="0">
                <a:latin typeface="Lato" panose="020F0502020204030203" pitchFamily="34" charset="77"/>
              </a:rPr>
              <a:t>CureCloud - Process</a:t>
            </a:r>
          </a:p>
        </p:txBody>
      </p:sp>
      <p:cxnSp>
        <p:nvCxnSpPr>
          <p:cNvPr id="14" name="Straight Connector 13">
            <a:extLst>
              <a:ext uri="{FF2B5EF4-FFF2-40B4-BE49-F238E27FC236}">
                <a16:creationId xmlns:a16="http://schemas.microsoft.com/office/drawing/2014/main" id="{C34F1488-5214-8440-BAAD-3EA67422FAC1}"/>
              </a:ext>
            </a:extLst>
          </p:cNvPr>
          <p:cNvCxnSpPr>
            <a:cxnSpLocks/>
          </p:cNvCxnSpPr>
          <p:nvPr/>
        </p:nvCxnSpPr>
        <p:spPr>
          <a:xfrm>
            <a:off x="483230" y="1188720"/>
            <a:ext cx="553090" cy="0"/>
          </a:xfrm>
          <a:prstGeom prst="line">
            <a:avLst/>
          </a:prstGeom>
          <a:ln w="50800" cap="sq">
            <a:solidFill>
              <a:srgbClr val="8B0053"/>
            </a:solidFill>
          </a:ln>
        </p:spPr>
        <p:style>
          <a:lnRef idx="1">
            <a:schemeClr val="accent1"/>
          </a:lnRef>
          <a:fillRef idx="0">
            <a:schemeClr val="accent1"/>
          </a:fillRef>
          <a:effectRef idx="0">
            <a:schemeClr val="dk1"/>
          </a:effectRef>
          <a:fontRef idx="minor">
            <a:schemeClr val="dk1"/>
          </a:fontRef>
        </p:style>
      </p:cxnSp>
      <p:sp>
        <p:nvSpPr>
          <p:cNvPr id="26" name="TextBox 25">
            <a:extLst>
              <a:ext uri="{FF2B5EF4-FFF2-40B4-BE49-F238E27FC236}">
                <a16:creationId xmlns:a16="http://schemas.microsoft.com/office/drawing/2014/main" id="{2DC6C3D2-B77C-0C4D-BC59-DEB9FEACC636}"/>
              </a:ext>
            </a:extLst>
          </p:cNvPr>
          <p:cNvSpPr txBox="1"/>
          <p:nvPr/>
        </p:nvSpPr>
        <p:spPr>
          <a:xfrm>
            <a:off x="457201" y="6400800"/>
            <a:ext cx="5327649"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a:latin typeface="Lato Light" panose="020F0302020204030203" pitchFamily="34" charset="77"/>
              </a:rPr>
              <a:t>Multiple Myeloma Research Foundation, Inc.</a:t>
            </a:r>
          </a:p>
        </p:txBody>
      </p:sp>
      <p:pic>
        <p:nvPicPr>
          <p:cNvPr id="4" name="Picture 3"/>
          <p:cNvPicPr>
            <a:picLocks noChangeAspect="1"/>
          </p:cNvPicPr>
          <p:nvPr/>
        </p:nvPicPr>
        <p:blipFill>
          <a:blip r:embed="rId2"/>
          <a:stretch>
            <a:fillRect/>
          </a:stretch>
        </p:blipFill>
        <p:spPr>
          <a:xfrm>
            <a:off x="157602" y="1445408"/>
            <a:ext cx="12034398" cy="4538831"/>
          </a:xfrm>
          <a:prstGeom prst="rect">
            <a:avLst/>
          </a:prstGeom>
        </p:spPr>
      </p:pic>
    </p:spTree>
    <p:extLst>
      <p:ext uri="{BB962C8B-B14F-4D97-AF65-F5344CB8AC3E}">
        <p14:creationId xmlns:p14="http://schemas.microsoft.com/office/powerpoint/2010/main" val="1378969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4F17A3-0F53-4473-9D7F-F14E1623A5BD}"/>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3" name="Slide Number Placeholder 2">
            <a:extLst>
              <a:ext uri="{FF2B5EF4-FFF2-40B4-BE49-F238E27FC236}">
                <a16:creationId xmlns:a16="http://schemas.microsoft.com/office/drawing/2014/main" id="{B8661946-9646-49B3-BD2D-CFC4F409B158}"/>
              </a:ext>
            </a:extLst>
          </p:cNvPr>
          <p:cNvSpPr>
            <a:spLocks noGrp="1"/>
          </p:cNvSpPr>
          <p:nvPr>
            <p:ph type="sldNum" sz="quarter" idx="12"/>
          </p:nvPr>
        </p:nvSpPr>
        <p:spPr/>
        <p:txBody>
          <a:bodyPr/>
          <a:lstStyle/>
          <a:p>
            <a:fld id="{6FDC89C3-8E1C-1B4E-9829-76D4B1BE5FAC}" type="slidenum">
              <a:rPr lang="en-US" smtClean="0"/>
              <a:t>4</a:t>
            </a:fld>
            <a:endParaRPr lang="en-US"/>
          </a:p>
        </p:txBody>
      </p:sp>
      <p:sp>
        <p:nvSpPr>
          <p:cNvPr id="4" name="Title 3">
            <a:extLst>
              <a:ext uri="{FF2B5EF4-FFF2-40B4-BE49-F238E27FC236}">
                <a16:creationId xmlns:a16="http://schemas.microsoft.com/office/drawing/2014/main" id="{F06EAF9F-839B-4D57-AEBD-C38FCA779C9E}"/>
              </a:ext>
            </a:extLst>
          </p:cNvPr>
          <p:cNvSpPr>
            <a:spLocks noGrp="1"/>
          </p:cNvSpPr>
          <p:nvPr>
            <p:ph type="title"/>
          </p:nvPr>
        </p:nvSpPr>
        <p:spPr/>
        <p:txBody>
          <a:bodyPr/>
          <a:lstStyle/>
          <a:p>
            <a:r>
              <a:rPr lang="en-US" dirty="0"/>
              <a:t>What is the MMRF </a:t>
            </a:r>
            <a:r>
              <a:rPr lang="en-US" dirty="0" err="1"/>
              <a:t>CureCloud</a:t>
            </a:r>
            <a:r>
              <a:rPr lang="en-US" dirty="0"/>
              <a:t>?</a:t>
            </a:r>
          </a:p>
        </p:txBody>
      </p:sp>
      <p:sp>
        <p:nvSpPr>
          <p:cNvPr id="5" name="Text Placeholder 4">
            <a:extLst>
              <a:ext uri="{FF2B5EF4-FFF2-40B4-BE49-F238E27FC236}">
                <a16:creationId xmlns:a16="http://schemas.microsoft.com/office/drawing/2014/main" id="{874AE558-FD87-4D90-A8A4-A7DE6F4DE3F6}"/>
              </a:ext>
            </a:extLst>
          </p:cNvPr>
          <p:cNvSpPr>
            <a:spLocks noGrp="1"/>
          </p:cNvSpPr>
          <p:nvPr>
            <p:ph type="body" sz="quarter" idx="14"/>
          </p:nvPr>
        </p:nvSpPr>
        <p:spPr>
          <a:xfrm>
            <a:off x="457198" y="1265583"/>
            <a:ext cx="11277599" cy="4114800"/>
          </a:xfrm>
        </p:spPr>
        <p:txBody>
          <a:bodyPr/>
          <a:lstStyle/>
          <a:p>
            <a:pPr marL="0" indent="0">
              <a:buNone/>
            </a:pPr>
            <a:r>
              <a:rPr lang="en-US" dirty="0"/>
              <a:t>The </a:t>
            </a:r>
            <a:r>
              <a:rPr lang="en-US" dirty="0" err="1"/>
              <a:t>CureCloud</a:t>
            </a:r>
            <a:r>
              <a:rPr lang="en-US" dirty="0"/>
              <a:t> is a direct-to-patient registry; eligible patients may choose to join the IRB-approved </a:t>
            </a:r>
            <a:r>
              <a:rPr lang="en-US" dirty="0" err="1"/>
              <a:t>CureCloud</a:t>
            </a:r>
            <a:r>
              <a:rPr lang="en-US" dirty="0"/>
              <a:t> Research Study, where: </a:t>
            </a:r>
          </a:p>
          <a:p>
            <a:pPr marL="457200" indent="-457200">
              <a:buFont typeface="Wingdings" panose="05000000000000000000" pitchFamily="2" charset="2"/>
              <a:buChar char="v"/>
            </a:pPr>
            <a:r>
              <a:rPr lang="en-US" dirty="0"/>
              <a:t>Patients receive genomic sequencing from a blood biopsy at no cost</a:t>
            </a:r>
          </a:p>
          <a:p>
            <a:pPr marL="457200" indent="-457200">
              <a:buFont typeface="Wingdings" panose="05000000000000000000" pitchFamily="2" charset="2"/>
              <a:buChar char="v"/>
            </a:pPr>
            <a:r>
              <a:rPr lang="en-US" dirty="0"/>
              <a:t>Patient genomic data is connected to their clinical data collected from electronic health records, to provide a complete picture of each patient’s  disease</a:t>
            </a:r>
          </a:p>
          <a:p>
            <a:pPr marL="457200" indent="-457200">
              <a:buFont typeface="Wingdings" panose="05000000000000000000" pitchFamily="2" charset="2"/>
              <a:buChar char="v"/>
            </a:pPr>
            <a:r>
              <a:rPr lang="en-US" dirty="0"/>
              <a:t>Certain collaborators will have access to this data to help accelerate research into new therapies, and ultimately, cures for MM</a:t>
            </a:r>
          </a:p>
          <a:p>
            <a:pPr marL="457200" indent="-457200">
              <a:buFont typeface="Wingdings" panose="05000000000000000000" pitchFamily="2" charset="2"/>
              <a:buChar char="v"/>
            </a:pPr>
            <a:r>
              <a:rPr lang="en-US" dirty="0"/>
              <a:t>Patients and their doctors will be able to access their own data and deidentified data from other patients </a:t>
            </a:r>
          </a:p>
        </p:txBody>
      </p:sp>
    </p:spTree>
    <p:extLst>
      <p:ext uri="{BB962C8B-B14F-4D97-AF65-F5344CB8AC3E}">
        <p14:creationId xmlns:p14="http://schemas.microsoft.com/office/powerpoint/2010/main" val="314239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A376F0-4D1F-40BC-B8D2-B534DEFCC51B}"/>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3" name="Slide Number Placeholder 2">
            <a:extLst>
              <a:ext uri="{FF2B5EF4-FFF2-40B4-BE49-F238E27FC236}">
                <a16:creationId xmlns:a16="http://schemas.microsoft.com/office/drawing/2014/main" id="{E8F2D28F-7484-41EA-A0B9-838128576961}"/>
              </a:ext>
            </a:extLst>
          </p:cNvPr>
          <p:cNvSpPr>
            <a:spLocks noGrp="1"/>
          </p:cNvSpPr>
          <p:nvPr>
            <p:ph type="sldNum" sz="quarter" idx="12"/>
          </p:nvPr>
        </p:nvSpPr>
        <p:spPr/>
        <p:txBody>
          <a:bodyPr/>
          <a:lstStyle/>
          <a:p>
            <a:fld id="{6FDC89C3-8E1C-1B4E-9829-76D4B1BE5FAC}" type="slidenum">
              <a:rPr lang="en-US" smtClean="0"/>
              <a:t>5</a:t>
            </a:fld>
            <a:endParaRPr lang="en-US"/>
          </a:p>
        </p:txBody>
      </p:sp>
      <p:sp>
        <p:nvSpPr>
          <p:cNvPr id="4" name="Title 3">
            <a:extLst>
              <a:ext uri="{FF2B5EF4-FFF2-40B4-BE49-F238E27FC236}">
                <a16:creationId xmlns:a16="http://schemas.microsoft.com/office/drawing/2014/main" id="{00403069-49C3-4370-A282-8817F368447F}"/>
              </a:ext>
            </a:extLst>
          </p:cNvPr>
          <p:cNvSpPr>
            <a:spLocks noGrp="1"/>
          </p:cNvSpPr>
          <p:nvPr>
            <p:ph type="title"/>
          </p:nvPr>
        </p:nvSpPr>
        <p:spPr/>
        <p:txBody>
          <a:bodyPr/>
          <a:lstStyle/>
          <a:p>
            <a:r>
              <a:rPr lang="en-US" dirty="0"/>
              <a:t>Why should patients join the </a:t>
            </a:r>
            <a:r>
              <a:rPr lang="en-US" dirty="0" err="1"/>
              <a:t>CureCloud</a:t>
            </a:r>
            <a:r>
              <a:rPr lang="en-US" dirty="0"/>
              <a:t> Research Study?</a:t>
            </a:r>
          </a:p>
        </p:txBody>
      </p:sp>
      <p:sp>
        <p:nvSpPr>
          <p:cNvPr id="5" name="Text Placeholder 4">
            <a:extLst>
              <a:ext uri="{FF2B5EF4-FFF2-40B4-BE49-F238E27FC236}">
                <a16:creationId xmlns:a16="http://schemas.microsoft.com/office/drawing/2014/main" id="{CE94AB48-1F3C-4460-80C1-7D308BB3B49A}"/>
              </a:ext>
            </a:extLst>
          </p:cNvPr>
          <p:cNvSpPr>
            <a:spLocks noGrp="1"/>
          </p:cNvSpPr>
          <p:nvPr>
            <p:ph type="body" sz="quarter" idx="14"/>
          </p:nvPr>
        </p:nvSpPr>
        <p:spPr>
          <a:xfrm>
            <a:off x="457198" y="1275347"/>
            <a:ext cx="11277599" cy="4948989"/>
          </a:xfrm>
        </p:spPr>
        <p:txBody>
          <a:bodyPr/>
          <a:lstStyle/>
          <a:p>
            <a:pPr marL="457200" indent="-457200">
              <a:buFont typeface="Wingdings" panose="05000000000000000000" pitchFamily="2" charset="2"/>
              <a:buChar char="v"/>
            </a:pPr>
            <a:r>
              <a:rPr lang="en-US" dirty="0"/>
              <a:t>The more data we gather and make available to researchers, the more we accelerate research into cures for myeloma</a:t>
            </a:r>
          </a:p>
          <a:p>
            <a:pPr marL="457200" indent="-457200">
              <a:buFont typeface="Wingdings" panose="05000000000000000000" pitchFamily="2" charset="2"/>
              <a:buChar char="v"/>
            </a:pPr>
            <a:r>
              <a:rPr lang="en-US" dirty="0"/>
              <a:t>Donating your data helps you and every myeloma patient</a:t>
            </a:r>
          </a:p>
          <a:p>
            <a:pPr marL="457200" indent="-457200">
              <a:buFont typeface="Wingdings" panose="05000000000000000000" pitchFamily="2" charset="2"/>
              <a:buChar char="v"/>
            </a:pPr>
            <a:r>
              <a:rPr lang="en-US" dirty="0"/>
              <a:t>Joining the study, including genomic sequencing, incurs no cost to you or your doctor</a:t>
            </a:r>
          </a:p>
          <a:p>
            <a:pPr marL="457200" indent="-457200">
              <a:buFont typeface="Wingdings" panose="05000000000000000000" pitchFamily="2" charset="2"/>
              <a:buChar char="v"/>
            </a:pPr>
            <a:r>
              <a:rPr lang="en-US" dirty="0"/>
              <a:t>You and your doctor will receive a report of your genomic sequencing results which may suggest clinical trials which might be appropriate for you</a:t>
            </a:r>
          </a:p>
          <a:p>
            <a:pPr marL="457200" indent="-457200">
              <a:buFont typeface="Wingdings" panose="05000000000000000000" pitchFamily="2" charset="2"/>
              <a:buChar char="v"/>
            </a:pPr>
            <a:r>
              <a:rPr lang="en-US" dirty="0"/>
              <a:t>Through the visualization portal, you will be able to see your clinical data, gathered from your doctors, and also see deidentified data from other myeloma patients who look like you, which may be helpful to you and your doctor in making treatment decisions</a:t>
            </a:r>
          </a:p>
          <a:p>
            <a:endParaRPr lang="en-US" dirty="0"/>
          </a:p>
        </p:txBody>
      </p:sp>
    </p:spTree>
    <p:extLst>
      <p:ext uri="{BB962C8B-B14F-4D97-AF65-F5344CB8AC3E}">
        <p14:creationId xmlns:p14="http://schemas.microsoft.com/office/powerpoint/2010/main" val="1948463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1A3591-136A-41F2-8485-1D64C27240AF}"/>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3" name="Slide Number Placeholder 2">
            <a:extLst>
              <a:ext uri="{FF2B5EF4-FFF2-40B4-BE49-F238E27FC236}">
                <a16:creationId xmlns:a16="http://schemas.microsoft.com/office/drawing/2014/main" id="{EA5FB2B7-07A2-46C1-8B90-442C68B2A4B1}"/>
              </a:ext>
            </a:extLst>
          </p:cNvPr>
          <p:cNvSpPr>
            <a:spLocks noGrp="1"/>
          </p:cNvSpPr>
          <p:nvPr>
            <p:ph type="sldNum" sz="quarter" idx="12"/>
          </p:nvPr>
        </p:nvSpPr>
        <p:spPr/>
        <p:txBody>
          <a:bodyPr/>
          <a:lstStyle/>
          <a:p>
            <a:fld id="{6FDC89C3-8E1C-1B4E-9829-76D4B1BE5FAC}" type="slidenum">
              <a:rPr lang="en-US" smtClean="0"/>
              <a:t>6</a:t>
            </a:fld>
            <a:endParaRPr lang="en-US"/>
          </a:p>
        </p:txBody>
      </p:sp>
      <p:sp>
        <p:nvSpPr>
          <p:cNvPr id="4" name="Title 3">
            <a:extLst>
              <a:ext uri="{FF2B5EF4-FFF2-40B4-BE49-F238E27FC236}">
                <a16:creationId xmlns:a16="http://schemas.microsoft.com/office/drawing/2014/main" id="{FEB900C7-A085-44BB-ABFD-D4C29C4887FF}"/>
              </a:ext>
            </a:extLst>
          </p:cNvPr>
          <p:cNvSpPr>
            <a:spLocks noGrp="1"/>
          </p:cNvSpPr>
          <p:nvPr>
            <p:ph type="title"/>
          </p:nvPr>
        </p:nvSpPr>
        <p:spPr/>
        <p:txBody>
          <a:bodyPr/>
          <a:lstStyle/>
          <a:p>
            <a:r>
              <a:rPr lang="en-US" dirty="0"/>
              <a:t>Who is eligible to join the </a:t>
            </a:r>
            <a:r>
              <a:rPr lang="en-US" dirty="0" err="1"/>
              <a:t>CureCloud</a:t>
            </a:r>
            <a:r>
              <a:rPr lang="en-US" dirty="0"/>
              <a:t> Research Study?</a:t>
            </a:r>
          </a:p>
        </p:txBody>
      </p:sp>
      <p:sp>
        <p:nvSpPr>
          <p:cNvPr id="5" name="Text Placeholder 4">
            <a:extLst>
              <a:ext uri="{FF2B5EF4-FFF2-40B4-BE49-F238E27FC236}">
                <a16:creationId xmlns:a16="http://schemas.microsoft.com/office/drawing/2014/main" id="{D620860F-F9BB-4741-9895-289B9069A65C}"/>
              </a:ext>
            </a:extLst>
          </p:cNvPr>
          <p:cNvSpPr>
            <a:spLocks noGrp="1"/>
          </p:cNvSpPr>
          <p:nvPr>
            <p:ph type="body" sz="quarter" idx="14"/>
          </p:nvPr>
        </p:nvSpPr>
        <p:spPr/>
        <p:txBody>
          <a:bodyPr/>
          <a:lstStyle/>
          <a:p>
            <a:r>
              <a:rPr lang="en-US" dirty="0"/>
              <a:t>Patients 18 years of age or older</a:t>
            </a:r>
          </a:p>
          <a:p>
            <a:r>
              <a:rPr lang="en-US" dirty="0"/>
              <a:t>Patients who live in the USA, except for those who live in AK, HI, or NY</a:t>
            </a:r>
          </a:p>
          <a:p>
            <a:r>
              <a:rPr lang="en-US" dirty="0"/>
              <a:t>Patients with active multiple myeloma, as defined by M-spike level and free light chain ratio*</a:t>
            </a:r>
          </a:p>
          <a:p>
            <a:r>
              <a:rPr lang="en-US" dirty="0"/>
              <a:t>Patients with smoldering myeloma who are already enrolled in the PCROWD or PROMISE studies and have received a </a:t>
            </a:r>
            <a:r>
              <a:rPr lang="en-US" dirty="0" err="1"/>
              <a:t>CureCloud</a:t>
            </a:r>
            <a:r>
              <a:rPr lang="en-US" dirty="0"/>
              <a:t> enrollment code  </a:t>
            </a:r>
          </a:p>
          <a:p>
            <a:pPr marL="0" indent="0">
              <a:buNone/>
            </a:pPr>
            <a:r>
              <a:rPr lang="en-US" dirty="0"/>
              <a:t>*</a:t>
            </a:r>
            <a:r>
              <a:rPr lang="en-US" sz="1800" dirty="0"/>
              <a:t>patients in remission may join </a:t>
            </a:r>
            <a:r>
              <a:rPr lang="en-US" sz="1800" dirty="0" err="1"/>
              <a:t>CureCloud</a:t>
            </a:r>
            <a:r>
              <a:rPr lang="en-US" sz="1800" dirty="0"/>
              <a:t> and receive updates on the study; our Patient Navigators will contact them periodically and will help with resources and with enrollment into the research study if their disease becomes active</a:t>
            </a:r>
          </a:p>
          <a:p>
            <a:pPr marL="0" indent="0">
              <a:buNone/>
            </a:pPr>
            <a:endParaRPr lang="en-US" dirty="0"/>
          </a:p>
        </p:txBody>
      </p:sp>
    </p:spTree>
    <p:extLst>
      <p:ext uri="{BB962C8B-B14F-4D97-AF65-F5344CB8AC3E}">
        <p14:creationId xmlns:p14="http://schemas.microsoft.com/office/powerpoint/2010/main" val="2393837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61732A-CE77-417A-AB0C-63D65A888D53}"/>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3" name="Slide Number Placeholder 2">
            <a:extLst>
              <a:ext uri="{FF2B5EF4-FFF2-40B4-BE49-F238E27FC236}">
                <a16:creationId xmlns:a16="http://schemas.microsoft.com/office/drawing/2014/main" id="{7E2D7D2E-3F86-45EE-99B1-294DF6C0E539}"/>
              </a:ext>
            </a:extLst>
          </p:cNvPr>
          <p:cNvSpPr>
            <a:spLocks noGrp="1"/>
          </p:cNvSpPr>
          <p:nvPr>
            <p:ph type="sldNum" sz="quarter" idx="12"/>
          </p:nvPr>
        </p:nvSpPr>
        <p:spPr/>
        <p:txBody>
          <a:bodyPr/>
          <a:lstStyle/>
          <a:p>
            <a:fld id="{6FDC89C3-8E1C-1B4E-9829-76D4B1BE5FAC}" type="slidenum">
              <a:rPr lang="en-US" smtClean="0"/>
              <a:t>7</a:t>
            </a:fld>
            <a:endParaRPr lang="en-US"/>
          </a:p>
        </p:txBody>
      </p:sp>
      <p:sp>
        <p:nvSpPr>
          <p:cNvPr id="4" name="Title 3">
            <a:extLst>
              <a:ext uri="{FF2B5EF4-FFF2-40B4-BE49-F238E27FC236}">
                <a16:creationId xmlns:a16="http://schemas.microsoft.com/office/drawing/2014/main" id="{9CCB9D55-7626-4456-8D32-6787A0C2FE7A}"/>
              </a:ext>
            </a:extLst>
          </p:cNvPr>
          <p:cNvSpPr>
            <a:spLocks noGrp="1"/>
          </p:cNvSpPr>
          <p:nvPr>
            <p:ph type="title"/>
          </p:nvPr>
        </p:nvSpPr>
        <p:spPr/>
        <p:txBody>
          <a:bodyPr/>
          <a:lstStyle/>
          <a:p>
            <a:r>
              <a:rPr lang="en-US" dirty="0"/>
              <a:t>How do I enroll in the </a:t>
            </a:r>
            <a:r>
              <a:rPr lang="en-US" dirty="0" err="1"/>
              <a:t>CureCloud</a:t>
            </a:r>
            <a:r>
              <a:rPr lang="en-US" dirty="0"/>
              <a:t> Research Study?</a:t>
            </a:r>
          </a:p>
        </p:txBody>
      </p:sp>
      <p:sp>
        <p:nvSpPr>
          <p:cNvPr id="5" name="Text Placeholder 4">
            <a:extLst>
              <a:ext uri="{FF2B5EF4-FFF2-40B4-BE49-F238E27FC236}">
                <a16:creationId xmlns:a16="http://schemas.microsoft.com/office/drawing/2014/main" id="{ABE04C49-DE95-45DE-A7D2-07D5199854B9}"/>
              </a:ext>
            </a:extLst>
          </p:cNvPr>
          <p:cNvSpPr>
            <a:spLocks noGrp="1"/>
          </p:cNvSpPr>
          <p:nvPr>
            <p:ph type="body" sz="quarter" idx="14"/>
          </p:nvPr>
        </p:nvSpPr>
        <p:spPr>
          <a:xfrm>
            <a:off x="463973" y="1371600"/>
            <a:ext cx="11277599" cy="4114800"/>
          </a:xfrm>
        </p:spPr>
        <p:txBody>
          <a:bodyPr/>
          <a:lstStyle/>
          <a:p>
            <a:pPr marL="457200" indent="-457200">
              <a:buFont typeface="Wingdings" panose="05000000000000000000" pitchFamily="2" charset="2"/>
              <a:buChar char="v"/>
            </a:pPr>
            <a:r>
              <a:rPr lang="en-US" dirty="0"/>
              <a:t>Go to </a:t>
            </a:r>
            <a:r>
              <a:rPr lang="en-US" dirty="0">
                <a:hlinkClick r:id="rId2"/>
              </a:rPr>
              <a:t>mmrfcurecloud.org/join</a:t>
            </a:r>
            <a:r>
              <a:rPr lang="en-US" dirty="0"/>
              <a:t> </a:t>
            </a:r>
          </a:p>
          <a:p>
            <a:pPr marL="457200" indent="-457200">
              <a:buFont typeface="Wingdings" panose="05000000000000000000" pitchFamily="2" charset="2"/>
              <a:buChar char="v"/>
            </a:pPr>
            <a:r>
              <a:rPr lang="en-US" dirty="0"/>
              <a:t>Enter in your name and where you live</a:t>
            </a:r>
          </a:p>
          <a:p>
            <a:pPr marL="457200" indent="-457200">
              <a:buFont typeface="Wingdings" panose="05000000000000000000" pitchFamily="2" charset="2"/>
              <a:buChar char="v"/>
            </a:pPr>
            <a:r>
              <a:rPr lang="en-US" dirty="0"/>
              <a:t>Answer a few questions about your disease</a:t>
            </a:r>
          </a:p>
          <a:p>
            <a:pPr marL="457200" indent="-457200">
              <a:buFont typeface="Wingdings" panose="05000000000000000000" pitchFamily="2" charset="2"/>
              <a:buChar char="v"/>
            </a:pPr>
            <a:r>
              <a:rPr lang="en-US" dirty="0"/>
              <a:t>If you are eligible, you will sign a consent and be asked to list the doctors you have seen and centers where you have received treatment</a:t>
            </a:r>
          </a:p>
          <a:p>
            <a:pPr marL="457200" indent="-457200">
              <a:buFont typeface="Wingdings" panose="05000000000000000000" pitchFamily="2" charset="2"/>
              <a:buChar char="v"/>
            </a:pPr>
            <a:r>
              <a:rPr lang="en-US" dirty="0"/>
              <a:t>Your doctor must fill out and sign a blood draw form</a:t>
            </a:r>
          </a:p>
          <a:p>
            <a:pPr marL="457200" indent="-457200">
              <a:buFont typeface="Wingdings" panose="05000000000000000000" pitchFamily="2" charset="2"/>
              <a:buChar char="v"/>
            </a:pPr>
            <a:r>
              <a:rPr lang="en-US" dirty="0"/>
              <a:t>You will receive a blood draw kit at your home via FedEx</a:t>
            </a:r>
          </a:p>
          <a:p>
            <a:pPr marL="457200" indent="-457200">
              <a:buFont typeface="Wingdings" panose="05000000000000000000" pitchFamily="2" charset="2"/>
              <a:buChar char="v"/>
            </a:pPr>
            <a:r>
              <a:rPr lang="en-US" dirty="0"/>
              <a:t>Our mobile phlebotomist service will call you to set up a blood draw at your home; they will draw several tubes of blood and ship them out to our labs for analysis and storage</a:t>
            </a:r>
          </a:p>
          <a:p>
            <a:endParaRPr lang="en-US" dirty="0"/>
          </a:p>
          <a:p>
            <a:endParaRPr lang="en-US" dirty="0"/>
          </a:p>
        </p:txBody>
      </p:sp>
    </p:spTree>
    <p:extLst>
      <p:ext uri="{BB962C8B-B14F-4D97-AF65-F5344CB8AC3E}">
        <p14:creationId xmlns:p14="http://schemas.microsoft.com/office/powerpoint/2010/main" val="79077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A137AD-CCA5-4B1B-B2AA-378C19D7205B}"/>
              </a:ext>
            </a:extLst>
          </p:cNvPr>
          <p:cNvSpPr>
            <a:spLocks noGrp="1"/>
          </p:cNvSpPr>
          <p:nvPr>
            <p:ph type="ftr" sz="quarter" idx="11"/>
          </p:nvPr>
        </p:nvSpPr>
        <p:spPr/>
        <p:txBody>
          <a:bodyPr/>
          <a:lstStyle/>
          <a:p>
            <a:r>
              <a:rPr lang="en-US"/>
              <a:t>© Copyright 2021  |  </a:t>
            </a:r>
            <a:r>
              <a:rPr lang="en-US">
                <a:latin typeface="Lato Light" panose="020F0302020204030203" pitchFamily="34" charset="77"/>
              </a:rPr>
              <a:t>Multiple Myeloma Research Foundation, Inc.</a:t>
            </a:r>
          </a:p>
        </p:txBody>
      </p:sp>
      <p:sp>
        <p:nvSpPr>
          <p:cNvPr id="3" name="Slide Number Placeholder 2">
            <a:extLst>
              <a:ext uri="{FF2B5EF4-FFF2-40B4-BE49-F238E27FC236}">
                <a16:creationId xmlns:a16="http://schemas.microsoft.com/office/drawing/2014/main" id="{573DCAD2-0051-4EC1-B9D1-D7EB503E3893}"/>
              </a:ext>
            </a:extLst>
          </p:cNvPr>
          <p:cNvSpPr>
            <a:spLocks noGrp="1"/>
          </p:cNvSpPr>
          <p:nvPr>
            <p:ph type="sldNum" sz="quarter" idx="12"/>
          </p:nvPr>
        </p:nvSpPr>
        <p:spPr/>
        <p:txBody>
          <a:bodyPr/>
          <a:lstStyle/>
          <a:p>
            <a:fld id="{6FDC89C3-8E1C-1B4E-9829-76D4B1BE5FAC}" type="slidenum">
              <a:rPr lang="en-US" smtClean="0"/>
              <a:t>8</a:t>
            </a:fld>
            <a:endParaRPr lang="en-US"/>
          </a:p>
        </p:txBody>
      </p:sp>
      <p:sp>
        <p:nvSpPr>
          <p:cNvPr id="4" name="Title 3">
            <a:extLst>
              <a:ext uri="{FF2B5EF4-FFF2-40B4-BE49-F238E27FC236}">
                <a16:creationId xmlns:a16="http://schemas.microsoft.com/office/drawing/2014/main" id="{152DDDCA-F841-4267-A315-104A3C454D1D}"/>
              </a:ext>
            </a:extLst>
          </p:cNvPr>
          <p:cNvSpPr>
            <a:spLocks noGrp="1"/>
          </p:cNvSpPr>
          <p:nvPr>
            <p:ph type="title"/>
          </p:nvPr>
        </p:nvSpPr>
        <p:spPr/>
        <p:txBody>
          <a:bodyPr/>
          <a:lstStyle/>
          <a:p>
            <a:r>
              <a:rPr lang="en-US" dirty="0"/>
              <a:t>What happens after my sample is collected?</a:t>
            </a:r>
          </a:p>
        </p:txBody>
      </p:sp>
      <p:sp>
        <p:nvSpPr>
          <p:cNvPr id="5" name="Text Placeholder 4">
            <a:extLst>
              <a:ext uri="{FF2B5EF4-FFF2-40B4-BE49-F238E27FC236}">
                <a16:creationId xmlns:a16="http://schemas.microsoft.com/office/drawing/2014/main" id="{0600BEC8-5F6A-47B1-A3B8-68A7BA664FC5}"/>
              </a:ext>
            </a:extLst>
          </p:cNvPr>
          <p:cNvSpPr>
            <a:spLocks noGrp="1"/>
          </p:cNvSpPr>
          <p:nvPr>
            <p:ph type="body" sz="quarter" idx="14"/>
          </p:nvPr>
        </p:nvSpPr>
        <p:spPr>
          <a:xfrm>
            <a:off x="463973" y="1371599"/>
            <a:ext cx="11277599" cy="4803913"/>
          </a:xfrm>
        </p:spPr>
        <p:txBody>
          <a:bodyPr/>
          <a:lstStyle/>
          <a:p>
            <a:pPr>
              <a:buFont typeface="Wingdings" panose="05000000000000000000" pitchFamily="2" charset="2"/>
              <a:buChar char="v"/>
            </a:pPr>
            <a:r>
              <a:rPr lang="en-US" sz="2000" dirty="0"/>
              <a:t>Some tubes of your blood are sent to the Broad Institute in Cambridge MA for genomic sequencing</a:t>
            </a:r>
          </a:p>
          <a:p>
            <a:pPr>
              <a:buFont typeface="Wingdings" panose="05000000000000000000" pitchFamily="2" charset="2"/>
              <a:buChar char="v"/>
            </a:pPr>
            <a:r>
              <a:rPr lang="en-US" sz="2000" dirty="0"/>
              <a:t>Other tubes of your blood are sent to our Tissue Bank at the Mayo Clinic in Scottsdale AZ and stored for possible future studies, such as immune profiling</a:t>
            </a:r>
          </a:p>
          <a:p>
            <a:pPr>
              <a:buFont typeface="Wingdings" panose="05000000000000000000" pitchFamily="2" charset="2"/>
              <a:buChar char="v"/>
            </a:pPr>
            <a:r>
              <a:rPr lang="en-US" sz="2000" dirty="0"/>
              <a:t>Our partners will gather your electronic health records from the doctors and care centers that you identify; these will be curated and connected to the results of your genomic sequencing to form a very complete picture of your myeloma. This process may take several months.</a:t>
            </a:r>
          </a:p>
          <a:p>
            <a:pPr>
              <a:buFont typeface="Wingdings" panose="05000000000000000000" pitchFamily="2" charset="2"/>
              <a:buChar char="v"/>
            </a:pPr>
            <a:r>
              <a:rPr lang="en-US" sz="2000" dirty="0"/>
              <a:t>Your sequencing report will be delivered to you and to your doctor approximately 6 – 10 weeks after collection</a:t>
            </a:r>
          </a:p>
          <a:p>
            <a:pPr>
              <a:buFont typeface="Wingdings" panose="05000000000000000000" pitchFamily="2" charset="2"/>
              <a:buChar char="v"/>
            </a:pPr>
            <a:r>
              <a:rPr lang="en-US" sz="2000" dirty="0"/>
              <a:t>At your next visit with your doctor, you can review and discuss the report together, and decide on next steps</a:t>
            </a:r>
          </a:p>
          <a:p>
            <a:pPr>
              <a:buFont typeface="Wingdings" panose="05000000000000000000" pitchFamily="2" charset="2"/>
              <a:buChar char="v"/>
            </a:pPr>
            <a:r>
              <a:rPr lang="en-US" sz="2000" dirty="0"/>
              <a:t>You and your doctor may also review your data and data from other patients in our visualization portal, which also may help with treatment decisions</a:t>
            </a:r>
          </a:p>
        </p:txBody>
      </p:sp>
    </p:spTree>
    <p:extLst>
      <p:ext uri="{BB962C8B-B14F-4D97-AF65-F5344CB8AC3E}">
        <p14:creationId xmlns:p14="http://schemas.microsoft.com/office/powerpoint/2010/main" val="166169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22">
            <a:extLst>
              <a:ext uri="{FF2B5EF4-FFF2-40B4-BE49-F238E27FC236}">
                <a16:creationId xmlns:a16="http://schemas.microsoft.com/office/drawing/2014/main" id="{861433D3-798E-014A-AD36-623FCB4DE0ED}"/>
              </a:ext>
            </a:extLst>
          </p:cNvPr>
          <p:cNvSpPr txBox="1">
            <a:spLocks noGrp="1"/>
          </p:cNvSpPr>
          <p:nvPr>
            <p:ph type="sldNum" sz="quarter" idx="7"/>
          </p:nvPr>
        </p:nvSpPr>
        <p:spPr>
          <a:xfrm>
            <a:off x="11803011" y="6617335"/>
            <a:ext cx="147147" cy="117814"/>
          </a:xfrm>
          <a:prstGeom prst="rect">
            <a:avLst/>
          </a:prstGeom>
        </p:spPr>
        <p:txBody>
          <a:bodyPr vert="horz" wrap="square" lIns="0" tIns="5776" rIns="0" bIns="0" rtlCol="0">
            <a:spAutoFit/>
          </a:bodyPr>
          <a:lstStyle>
            <a:defPPr>
              <a:defRPr lang="en-US"/>
            </a:defPPr>
            <a:lvl1pPr marL="0" algn="l" defTabSz="336244" rtl="0" eaLnBrk="1" latinLnBrk="0" hangingPunct="1">
              <a:defRPr sz="662" kern="1200">
                <a:solidFill>
                  <a:schemeClr val="tx1"/>
                </a:solidFill>
                <a:latin typeface="+mn-lt"/>
                <a:ea typeface="+mn-ea"/>
                <a:cs typeface="+mn-cs"/>
              </a:defRPr>
            </a:lvl1pPr>
            <a:lvl2pPr marL="168122" algn="l" defTabSz="336244" rtl="0" eaLnBrk="1" latinLnBrk="0" hangingPunct="1">
              <a:defRPr sz="662" kern="1200">
                <a:solidFill>
                  <a:schemeClr val="tx1"/>
                </a:solidFill>
                <a:latin typeface="+mn-lt"/>
                <a:ea typeface="+mn-ea"/>
                <a:cs typeface="+mn-cs"/>
              </a:defRPr>
            </a:lvl2pPr>
            <a:lvl3pPr marL="336244" algn="l" defTabSz="336244" rtl="0" eaLnBrk="1" latinLnBrk="0" hangingPunct="1">
              <a:defRPr sz="662" kern="1200">
                <a:solidFill>
                  <a:schemeClr val="tx1"/>
                </a:solidFill>
                <a:latin typeface="+mn-lt"/>
                <a:ea typeface="+mn-ea"/>
                <a:cs typeface="+mn-cs"/>
              </a:defRPr>
            </a:lvl3pPr>
            <a:lvl4pPr marL="504366" algn="l" defTabSz="336244" rtl="0" eaLnBrk="1" latinLnBrk="0" hangingPunct="1">
              <a:defRPr sz="662" kern="1200">
                <a:solidFill>
                  <a:schemeClr val="tx1"/>
                </a:solidFill>
                <a:latin typeface="+mn-lt"/>
                <a:ea typeface="+mn-ea"/>
                <a:cs typeface="+mn-cs"/>
              </a:defRPr>
            </a:lvl4pPr>
            <a:lvl5pPr marL="672488" algn="l" defTabSz="336244" rtl="0" eaLnBrk="1" latinLnBrk="0" hangingPunct="1">
              <a:defRPr sz="662" kern="1200">
                <a:solidFill>
                  <a:schemeClr val="tx1"/>
                </a:solidFill>
                <a:latin typeface="+mn-lt"/>
                <a:ea typeface="+mn-ea"/>
                <a:cs typeface="+mn-cs"/>
              </a:defRPr>
            </a:lvl5pPr>
            <a:lvl6pPr marL="840610" algn="l" defTabSz="336244" rtl="0" eaLnBrk="1" latinLnBrk="0" hangingPunct="1">
              <a:defRPr sz="662" kern="1200">
                <a:solidFill>
                  <a:schemeClr val="tx1"/>
                </a:solidFill>
                <a:latin typeface="+mn-lt"/>
                <a:ea typeface="+mn-ea"/>
                <a:cs typeface="+mn-cs"/>
              </a:defRPr>
            </a:lvl6pPr>
            <a:lvl7pPr marL="1008732" algn="l" defTabSz="336244" rtl="0" eaLnBrk="1" latinLnBrk="0" hangingPunct="1">
              <a:defRPr sz="662" kern="1200">
                <a:solidFill>
                  <a:schemeClr val="tx1"/>
                </a:solidFill>
                <a:latin typeface="+mn-lt"/>
                <a:ea typeface="+mn-ea"/>
                <a:cs typeface="+mn-cs"/>
              </a:defRPr>
            </a:lvl7pPr>
            <a:lvl8pPr marL="1176854" algn="l" defTabSz="336244" rtl="0" eaLnBrk="1" latinLnBrk="0" hangingPunct="1">
              <a:defRPr sz="662" kern="1200">
                <a:solidFill>
                  <a:schemeClr val="tx1"/>
                </a:solidFill>
                <a:latin typeface="+mn-lt"/>
                <a:ea typeface="+mn-ea"/>
                <a:cs typeface="+mn-cs"/>
              </a:defRPr>
            </a:lvl8pPr>
            <a:lvl9pPr marL="1344976" algn="l" defTabSz="336244" rtl="0" eaLnBrk="1" latinLnBrk="0" hangingPunct="1">
              <a:defRPr sz="662" kern="1200">
                <a:solidFill>
                  <a:schemeClr val="tx1"/>
                </a:solidFill>
                <a:latin typeface="+mn-lt"/>
                <a:ea typeface="+mn-ea"/>
                <a:cs typeface="+mn-cs"/>
              </a:defRPr>
            </a:lvl9pPr>
          </a:lstStyle>
          <a:p>
            <a:pPr marL="23104" algn="r">
              <a:lnSpc>
                <a:spcPct val="100000"/>
              </a:lnSpc>
              <a:spcBef>
                <a:spcPts val="45"/>
              </a:spcBef>
            </a:pPr>
            <a:fld id="{81D60167-4931-47E6-BA6A-407CBD079E47}" type="slidenum">
              <a:rPr sz="728" i="1" spc="-3" dirty="0">
                <a:solidFill>
                  <a:schemeClr val="tx1"/>
                </a:solidFill>
              </a:rPr>
              <a:pPr marL="23104" algn="r">
                <a:lnSpc>
                  <a:spcPct val="100000"/>
                </a:lnSpc>
                <a:spcBef>
                  <a:spcPts val="45"/>
                </a:spcBef>
              </a:pPr>
              <a:t>9</a:t>
            </a:fld>
            <a:endParaRPr sz="728" i="1" spc="-3" dirty="0">
              <a:solidFill>
                <a:schemeClr val="tx1"/>
              </a:solidFill>
            </a:endParaRPr>
          </a:p>
        </p:txBody>
      </p:sp>
      <p:sp>
        <p:nvSpPr>
          <p:cNvPr id="44" name="object 3">
            <a:extLst>
              <a:ext uri="{FF2B5EF4-FFF2-40B4-BE49-F238E27FC236}">
                <a16:creationId xmlns:a16="http://schemas.microsoft.com/office/drawing/2014/main" id="{80BCED50-99D1-1048-AC91-68887A6E61CD}"/>
              </a:ext>
            </a:extLst>
          </p:cNvPr>
          <p:cNvSpPr txBox="1">
            <a:spLocks/>
          </p:cNvSpPr>
          <p:nvPr/>
        </p:nvSpPr>
        <p:spPr>
          <a:xfrm>
            <a:off x="420264" y="328062"/>
            <a:ext cx="11395215" cy="654851"/>
          </a:xfrm>
          <a:prstGeom prst="rect">
            <a:avLst/>
          </a:prstGeom>
          <a:noFill/>
        </p:spPr>
        <p:txBody>
          <a:bodyPr vert="horz" wrap="square" lIns="0" tIns="110899" rIns="0" bIns="110899" rtlCol="0" anchor="ctr">
            <a:sp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R="3081">
              <a:spcBef>
                <a:spcPts val="603"/>
              </a:spcBef>
            </a:pPr>
            <a:r>
              <a:rPr lang="en-US" sz="2800" b="1" kern="0" dirty="0">
                <a:latin typeface="+mj-lt"/>
              </a:rPr>
              <a:t>Personalized Reports</a:t>
            </a:r>
          </a:p>
        </p:txBody>
      </p:sp>
      <p:sp>
        <p:nvSpPr>
          <p:cNvPr id="17" name="TextBox 16">
            <a:extLst>
              <a:ext uri="{FF2B5EF4-FFF2-40B4-BE49-F238E27FC236}">
                <a16:creationId xmlns:a16="http://schemas.microsoft.com/office/drawing/2014/main" id="{D34C61D3-16B4-4986-A4C8-923B550F0E35}"/>
              </a:ext>
            </a:extLst>
          </p:cNvPr>
          <p:cNvSpPr txBox="1"/>
          <p:nvPr/>
        </p:nvSpPr>
        <p:spPr>
          <a:xfrm>
            <a:off x="1782101" y="5690546"/>
            <a:ext cx="4126041" cy="372281"/>
          </a:xfrm>
          <a:prstGeom prst="rect">
            <a:avLst/>
          </a:prstGeom>
          <a:noFill/>
        </p:spPr>
        <p:txBody>
          <a:bodyPr wrap="square" rtlCol="0">
            <a:sp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algn="ctr" defTabSz="1219113">
              <a:defRPr/>
            </a:pPr>
            <a:r>
              <a:rPr lang="en-US" sz="1819" b="1" dirty="0">
                <a:solidFill>
                  <a:prstClr val="black"/>
                </a:solidFill>
                <a:latin typeface="Lato" panose="020F0502020204030203" pitchFamily="34" charset="77"/>
              </a:rPr>
              <a:t>MyGeneCounsel Report for Patients</a:t>
            </a:r>
          </a:p>
        </p:txBody>
      </p:sp>
      <p:pic>
        <p:nvPicPr>
          <p:cNvPr id="19" name="Picture 18">
            <a:extLst>
              <a:ext uri="{FF2B5EF4-FFF2-40B4-BE49-F238E27FC236}">
                <a16:creationId xmlns:a16="http://schemas.microsoft.com/office/drawing/2014/main" id="{409741BA-9DFD-4D36-9EDE-7C55A7D32242}"/>
              </a:ext>
            </a:extLst>
          </p:cNvPr>
          <p:cNvPicPr>
            <a:picLocks noChangeAspect="1"/>
          </p:cNvPicPr>
          <p:nvPr/>
        </p:nvPicPr>
        <p:blipFill>
          <a:blip r:embed="rId3"/>
          <a:stretch>
            <a:fillRect/>
          </a:stretch>
        </p:blipFill>
        <p:spPr>
          <a:xfrm>
            <a:off x="2361921" y="1834604"/>
            <a:ext cx="2966403" cy="3823162"/>
          </a:xfrm>
          <a:prstGeom prst="rect">
            <a:avLst/>
          </a:prstGeom>
          <a:ln w="9525">
            <a:solidFill>
              <a:schemeClr val="bg1">
                <a:lumMod val="75000"/>
              </a:schemeClr>
            </a:solidFill>
          </a:ln>
        </p:spPr>
      </p:pic>
      <p:pic>
        <p:nvPicPr>
          <p:cNvPr id="20" name="Picture 19">
            <a:extLst>
              <a:ext uri="{FF2B5EF4-FFF2-40B4-BE49-F238E27FC236}">
                <a16:creationId xmlns:a16="http://schemas.microsoft.com/office/drawing/2014/main" id="{85AFA92F-BD52-4E41-95D0-3E1B6DB1235B}"/>
              </a:ext>
            </a:extLst>
          </p:cNvPr>
          <p:cNvPicPr>
            <a:picLocks noChangeAspect="1"/>
          </p:cNvPicPr>
          <p:nvPr/>
        </p:nvPicPr>
        <p:blipFill>
          <a:blip r:embed="rId4"/>
          <a:stretch>
            <a:fillRect/>
          </a:stretch>
        </p:blipFill>
        <p:spPr>
          <a:xfrm>
            <a:off x="5923436" y="1834603"/>
            <a:ext cx="3912042" cy="4632651"/>
          </a:xfrm>
          <a:prstGeom prst="rect">
            <a:avLst/>
          </a:prstGeom>
          <a:ln w="9525">
            <a:solidFill>
              <a:schemeClr val="bg1">
                <a:lumMod val="75000"/>
              </a:schemeClr>
            </a:solidFill>
          </a:ln>
        </p:spPr>
      </p:pic>
      <p:sp>
        <p:nvSpPr>
          <p:cNvPr id="15" name="object 3">
            <a:extLst>
              <a:ext uri="{FF2B5EF4-FFF2-40B4-BE49-F238E27FC236}">
                <a16:creationId xmlns:a16="http://schemas.microsoft.com/office/drawing/2014/main" id="{9F5ACD78-DB10-874D-8176-D2A6BF6FA1D9}"/>
              </a:ext>
            </a:extLst>
          </p:cNvPr>
          <p:cNvSpPr txBox="1"/>
          <p:nvPr/>
        </p:nvSpPr>
        <p:spPr>
          <a:xfrm>
            <a:off x="338994" y="1157811"/>
            <a:ext cx="11514013" cy="288511"/>
          </a:xfrm>
          <a:prstGeom prst="rect">
            <a:avLst/>
          </a:prstGeom>
        </p:spPr>
        <p:txBody>
          <a:bodyPr vert="horz" wrap="square" lIns="0" tIns="9242" rIns="0" bIns="0" rtlCol="0">
            <a:sp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227188" marR="3081" indent="-219872" algn="ctr">
              <a:lnSpc>
                <a:spcPct val="101000"/>
              </a:lnSpc>
              <a:spcBef>
                <a:spcPts val="58"/>
              </a:spcBef>
            </a:pPr>
            <a:r>
              <a:rPr lang="en-US" sz="1940" b="1" dirty="0">
                <a:solidFill>
                  <a:srgbClr val="231F20"/>
                </a:solidFill>
                <a:latin typeface="Lato" panose="020F0502020204030203" pitchFamily="34" charset="77"/>
                <a:cs typeface="Lato-Black"/>
              </a:rPr>
              <a:t>Personalized genomics reports designed to enhance doctor-patient communication.</a:t>
            </a:r>
            <a:endParaRPr lang="en-US" sz="1940" b="1" dirty="0">
              <a:latin typeface="Lato" panose="020F0502020204030203" pitchFamily="34" charset="77"/>
              <a:cs typeface="Lato-Black"/>
            </a:endParaRPr>
          </a:p>
        </p:txBody>
      </p:sp>
      <p:sp>
        <p:nvSpPr>
          <p:cNvPr id="16" name="object 7">
            <a:extLst>
              <a:ext uri="{FF2B5EF4-FFF2-40B4-BE49-F238E27FC236}">
                <a16:creationId xmlns:a16="http://schemas.microsoft.com/office/drawing/2014/main" id="{10750082-6FF6-9247-9EA2-F10ECAA7CADA}"/>
              </a:ext>
            </a:extLst>
          </p:cNvPr>
          <p:cNvSpPr/>
          <p:nvPr/>
        </p:nvSpPr>
        <p:spPr>
          <a:xfrm>
            <a:off x="5689757" y="1626898"/>
            <a:ext cx="914528" cy="0"/>
          </a:xfrm>
          <a:custGeom>
            <a:avLst/>
            <a:gdLst/>
            <a:ahLst/>
            <a:cxnLst/>
            <a:rect l="l" t="t" r="r" b="b"/>
            <a:pathLst>
              <a:path w="1508125">
                <a:moveTo>
                  <a:pt x="0" y="0"/>
                </a:moveTo>
                <a:lnTo>
                  <a:pt x="1507807" y="0"/>
                </a:lnTo>
              </a:path>
            </a:pathLst>
          </a:custGeom>
          <a:ln w="71076">
            <a:solidFill>
              <a:srgbClr val="E06B94"/>
            </a:solidFill>
          </a:ln>
        </p:spPr>
        <p:txBody>
          <a:bodyPr wrap="square" lIns="0" tIns="0" rIns="0" bIns="0" rtlCol="0"/>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endParaRPr sz="662" dirty="0"/>
          </a:p>
        </p:txBody>
      </p:sp>
    </p:spTree>
    <p:extLst>
      <p:ext uri="{BB962C8B-B14F-4D97-AF65-F5344CB8AC3E}">
        <p14:creationId xmlns:p14="http://schemas.microsoft.com/office/powerpoint/2010/main" val="883810472"/>
      </p:ext>
    </p:extLst>
  </p:cSld>
  <p:clrMapOvr>
    <a:masterClrMapping/>
  </p:clrMapOvr>
</p:sld>
</file>

<file path=ppt/theme/theme1.xml><?xml version="1.0" encoding="utf-8"?>
<a:theme xmlns:a="http://schemas.openxmlformats.org/drawingml/2006/main" name="Office Theme">
  <a:themeElements>
    <a:clrScheme name="MMRF Theme_2">
      <a:dk1>
        <a:srgbClr val="000000"/>
      </a:dk1>
      <a:lt1>
        <a:srgbClr val="FFFFFF"/>
      </a:lt1>
      <a:dk2>
        <a:srgbClr val="20303B"/>
      </a:dk2>
      <a:lt2>
        <a:srgbClr val="F3F3F1"/>
      </a:lt2>
      <a:accent1>
        <a:srgbClr val="8B0053"/>
      </a:accent1>
      <a:accent2>
        <a:srgbClr val="FFD3B6"/>
      </a:accent2>
      <a:accent3>
        <a:srgbClr val="F58EB3"/>
      </a:accent3>
      <a:accent4>
        <a:srgbClr val="FCA88D"/>
      </a:accent4>
      <a:accent5>
        <a:srgbClr val="FFE1CD"/>
      </a:accent5>
      <a:accent6>
        <a:srgbClr val="60023E"/>
      </a:accent6>
      <a:hlink>
        <a:srgbClr val="B93004"/>
      </a:hlink>
      <a:folHlink>
        <a:srgbClr val="8B1D00"/>
      </a:folHlink>
    </a:clrScheme>
    <a:fontScheme name="MMRF">
      <a:majorFont>
        <a:latin typeface="Lato Heavy"/>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400" dirty="0" smtClean="0">
            <a:latin typeface="Lato Light" panose="020F0502020204030203" pitchFamily="34" charset="0"/>
            <a:ea typeface="Lato Light" panose="020F0502020204030203" pitchFamily="34" charset="0"/>
            <a:cs typeface="Lato Light" panose="020F0502020204030203" pitchFamily="34" charset="0"/>
          </a:defRPr>
        </a:defPPr>
      </a:lstStyle>
    </a:txDef>
  </a:objectDefaults>
  <a:extraClrSchemeLst/>
  <a:extLst>
    <a:ext uri="{05A4C25C-085E-4340-85A3-A5531E510DB2}">
      <thm15:themeFamily xmlns:thm15="http://schemas.microsoft.com/office/thememl/2012/main" name="MMRF_Master_POTX_07.16.21" id="{DDB7CBAB-87F1-48DB-8F02-F9310D02B67E}" vid="{9A5EFF3A-FCEA-4BED-B72F-5C4F172700D1}"/>
    </a:ext>
  </a:extLst>
</a:theme>
</file>

<file path=ppt/theme/theme2.xml><?xml version="1.0" encoding="utf-8"?>
<a:theme xmlns:a="http://schemas.openxmlformats.org/drawingml/2006/main" name="Office Theme">
  <a:themeElements>
    <a:clrScheme name="MMRF Theme_2">
      <a:dk1>
        <a:srgbClr val="000000"/>
      </a:dk1>
      <a:lt1>
        <a:srgbClr val="FFFFFF"/>
      </a:lt1>
      <a:dk2>
        <a:srgbClr val="20303B"/>
      </a:dk2>
      <a:lt2>
        <a:srgbClr val="F3F3F1"/>
      </a:lt2>
      <a:accent1>
        <a:srgbClr val="8B0053"/>
      </a:accent1>
      <a:accent2>
        <a:srgbClr val="FFD3B6"/>
      </a:accent2>
      <a:accent3>
        <a:srgbClr val="F58EB3"/>
      </a:accent3>
      <a:accent4>
        <a:srgbClr val="FCA88D"/>
      </a:accent4>
      <a:accent5>
        <a:srgbClr val="FFE1CD"/>
      </a:accent5>
      <a:accent6>
        <a:srgbClr val="60023E"/>
      </a:accent6>
      <a:hlink>
        <a:srgbClr val="B93004"/>
      </a:hlink>
      <a:folHlink>
        <a:srgbClr val="8B1D00"/>
      </a:folHlink>
    </a:clrScheme>
    <a:fontScheme name="MMRF">
      <a:majorFont>
        <a:latin typeface="Lato Heavy"/>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400" dirty="0" smtClean="0">
            <a:latin typeface="Lato Light" panose="020F0502020204030203" pitchFamily="34" charset="0"/>
            <a:ea typeface="Lato Light" panose="020F0502020204030203" pitchFamily="34" charset="0"/>
            <a:cs typeface="Lato Light" panose="020F0502020204030203" pitchFamily="34" charset="0"/>
          </a:defRPr>
        </a:defPPr>
      </a:lstStyle>
    </a:txDef>
  </a:objectDefaults>
  <a:extraClrSchemeLst/>
  <a:extLst>
    <a:ext uri="{05A4C25C-085E-4340-85A3-A5531E510DB2}">
      <thm15:themeFamily xmlns:thm15="http://schemas.microsoft.com/office/thememl/2012/main" name="MMRF_Master_POTX_07.16.21.potx  -  Read-Only" id="{4CF167B0-9327-4DC1-AFB6-C087321738F3}" vid="{DD891A61-49CD-429A-9F51-163D3DAC88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7D30744FDC5341A1354B9EE06BA157" ma:contentTypeVersion="11" ma:contentTypeDescription="Create a new document." ma:contentTypeScope="" ma:versionID="264d962bec824b2a219370e4400d7661">
  <xsd:schema xmlns:xsd="http://www.w3.org/2001/XMLSchema" xmlns:xs="http://www.w3.org/2001/XMLSchema" xmlns:p="http://schemas.microsoft.com/office/2006/metadata/properties" xmlns:ns2="0cb3ddf5-e210-4943-9979-836e1a37c3fa" xmlns:ns3="f679d5bf-4827-4684-8ee5-f69d19268925" targetNamespace="http://schemas.microsoft.com/office/2006/metadata/properties" ma:root="true" ma:fieldsID="fe1fb0fbead9e04763536191bf0dd1c1" ns2:_="" ns3:_="">
    <xsd:import namespace="0cb3ddf5-e210-4943-9979-836e1a37c3fa"/>
    <xsd:import namespace="f679d5bf-4827-4684-8ee5-f69d192689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3ddf5-e210-4943-9979-836e1a37c3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79d5bf-4827-4684-8ee5-f69d192689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679d5bf-4827-4684-8ee5-f69d19268925">
      <UserInfo>
        <DisplayName>Alex Galley</DisplayName>
        <AccountId>17</AccountId>
        <AccountType/>
      </UserInfo>
      <UserInfo>
        <DisplayName>Jeida Mitchell</DisplayName>
        <AccountId>265</AccountId>
        <AccountType/>
      </UserInfo>
      <UserInfo>
        <DisplayName>Amy Stonecipher</DisplayName>
        <AccountId>44</AccountId>
        <AccountType/>
      </UserInfo>
      <UserInfo>
        <DisplayName>Marissa Lopez</DisplayName>
        <AccountId>24</AccountId>
        <AccountType/>
      </UserInfo>
      <UserInfo>
        <DisplayName>Jeff Abbott</DisplayName>
        <AccountId>15</AccountId>
        <AccountType/>
      </UserInfo>
      <UserInfo>
        <DisplayName>Angela Inks-Chavez</DisplayName>
        <AccountId>69</AccountId>
        <AccountType/>
      </UserInfo>
    </SharedWithUsers>
  </documentManagement>
</p:properties>
</file>

<file path=customXml/itemProps1.xml><?xml version="1.0" encoding="utf-8"?>
<ds:datastoreItem xmlns:ds="http://schemas.openxmlformats.org/officeDocument/2006/customXml" ds:itemID="{E5C077A2-ABEB-407C-BCEE-2A7BA481AC9D}">
  <ds:schemaRefs>
    <ds:schemaRef ds:uri="http://schemas.microsoft.com/sharepoint/v3/contenttype/forms"/>
  </ds:schemaRefs>
</ds:datastoreItem>
</file>

<file path=customXml/itemProps2.xml><?xml version="1.0" encoding="utf-8"?>
<ds:datastoreItem xmlns:ds="http://schemas.openxmlformats.org/officeDocument/2006/customXml" ds:itemID="{9E2177D4-40D7-45BA-8BCE-AB5A44ADE569}">
  <ds:schemaRefs>
    <ds:schemaRef ds:uri="0cb3ddf5-e210-4943-9979-836e1a37c3fa"/>
    <ds:schemaRef ds:uri="f679d5bf-4827-4684-8ee5-f69d192689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51E5DA2-C27A-404F-9D40-EDBB7B4EE57C}">
  <ds:schemaRefs>
    <ds:schemaRef ds:uri="http://www.w3.org/XML/1998/namespace"/>
    <ds:schemaRef ds:uri="0cb3ddf5-e210-4943-9979-836e1a37c3fa"/>
    <ds:schemaRef ds:uri="http://purl.org/dc/terms/"/>
    <ds:schemaRef ds:uri="http://purl.org/dc/dcmitype/"/>
    <ds:schemaRef ds:uri="http://schemas.openxmlformats.org/package/2006/metadata/core-properties"/>
    <ds:schemaRef ds:uri="http://schemas.microsoft.com/office/2006/documentManagement/types"/>
    <ds:schemaRef ds:uri="f679d5bf-4827-4684-8ee5-f69d19268925"/>
    <ds:schemaRef ds:uri="http://schemas.microsoft.com/office/2006/metadata/propertie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MMRFMasterTemplate</Template>
  <TotalTime>7650</TotalTime>
  <Words>1385</Words>
  <Application>Microsoft Office PowerPoint</Application>
  <PresentationFormat>Widescreen</PresentationFormat>
  <Paragraphs>154</Paragraphs>
  <Slides>28</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Arial</vt:lpstr>
      <vt:lpstr>Graphik Regular</vt:lpstr>
      <vt:lpstr>Lato</vt:lpstr>
      <vt:lpstr>Lato Black</vt:lpstr>
      <vt:lpstr>Lato Heavy</vt:lpstr>
      <vt:lpstr>Lato Light</vt:lpstr>
      <vt:lpstr>Lato Regular</vt:lpstr>
      <vt:lpstr>Lato Semibold</vt:lpstr>
      <vt:lpstr>System Font Regular</vt:lpstr>
      <vt:lpstr>Wingdings</vt:lpstr>
      <vt:lpstr>Office Theme</vt:lpstr>
      <vt:lpstr>Office Theme</vt:lpstr>
      <vt:lpstr>MMRF CureCloud  Presentation </vt:lpstr>
      <vt:lpstr>PowerPoint Presentation</vt:lpstr>
      <vt:lpstr>PowerPoint Presentation</vt:lpstr>
      <vt:lpstr>What is the MMRF CureCloud?</vt:lpstr>
      <vt:lpstr>Why should patients join the CureCloud Research Study?</vt:lpstr>
      <vt:lpstr>Who is eligible to join the CureCloud Research Study?</vt:lpstr>
      <vt:lpstr>How do I enroll in the CureCloud Research Study?</vt:lpstr>
      <vt:lpstr>What happens after my sample is collected?</vt:lpstr>
      <vt:lpstr>PowerPoint Presentation</vt:lpstr>
      <vt:lpstr>PowerPoint Presentation</vt:lpstr>
      <vt:lpstr>PowerPoint Presentation</vt:lpstr>
      <vt:lpstr>MMRF CureCloud Resources</vt:lpstr>
      <vt:lpstr>CureCloud – Data Visualizations </vt:lpstr>
      <vt:lpstr>PowerPoint Presentation</vt:lpstr>
      <vt:lpstr>Data Visualizations for the Public</vt:lpstr>
      <vt:lpstr>Data Visualizations for the Public</vt:lpstr>
      <vt:lpstr>Data Visualizations for the Public</vt:lpstr>
      <vt:lpstr>Data Visualizations for the Public</vt:lpstr>
      <vt:lpstr>Data Visualizations for the Public</vt:lpstr>
      <vt:lpstr>PowerPoint Presentation</vt:lpstr>
      <vt:lpstr>PowerPoint Presentation</vt:lpstr>
      <vt:lpstr>Patient’s Lab Values: EHR Data</vt:lpstr>
      <vt:lpstr>PowerPoint Presentation</vt:lpstr>
      <vt:lpstr>Data Visualizations for the Public</vt:lpstr>
      <vt:lpstr>Patients Own  Data Compared  to Other Patients</vt:lpstr>
      <vt:lpstr>Patients Own Data Compared to Other Patients</vt:lpstr>
      <vt:lpstr>Patients Own Data Compared to Other Patients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MMRF Operating Plan</dc:title>
  <dc:creator>Michael Andreini</dc:creator>
  <cp:lastModifiedBy>Mary Derome</cp:lastModifiedBy>
  <cp:revision>71</cp:revision>
  <dcterms:created xsi:type="dcterms:W3CDTF">2021-08-10T22:38:12Z</dcterms:created>
  <dcterms:modified xsi:type="dcterms:W3CDTF">2022-01-28T16:53:14Z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0x010100B37D30744FDC5341A1354B9EE06BA157</vt:lpwstr>
  </property>
</Properties>
</file>